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Caveat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j95w0MEza60j73BHt/3eX7+iWe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Caveat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OpenSans-regular.fntdata"/><Relationship Id="rId14" Type="http://schemas.openxmlformats.org/officeDocument/2006/relationships/font" Target="fonts/Caveat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08beca2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308beca2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313fa76e5bd_0_72"/>
          <p:cNvSpPr txBox="1"/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6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g313fa76e5bd_0_72"/>
          <p:cNvSpPr txBox="1"/>
          <p:nvPr>
            <p:ph idx="1" type="body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5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g313fa76e5bd_0_7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313fa76e5bd_0_7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g313fa76e5bd_0_72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jp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B0A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2464027" y="1138664"/>
            <a:ext cx="4050536" cy="3979652"/>
          </a:xfrm>
          <a:custGeom>
            <a:rect b="b" l="l" r="r" t="t"/>
            <a:pathLst>
              <a:path extrusionOk="0" h="7959303" w="8101072">
                <a:moveTo>
                  <a:pt x="0" y="0"/>
                </a:moveTo>
                <a:lnTo>
                  <a:pt x="8101072" y="0"/>
                </a:lnTo>
                <a:lnTo>
                  <a:pt x="8101072" y="7959303"/>
                </a:lnTo>
                <a:lnTo>
                  <a:pt x="0" y="7959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2" name="Google Shape;62;p1"/>
          <p:cNvSpPr/>
          <p:nvPr/>
        </p:nvSpPr>
        <p:spPr>
          <a:xfrm>
            <a:off x="-1486429" y="-2463857"/>
            <a:ext cx="6794500" cy="6794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851993" y="167243"/>
            <a:ext cx="922357" cy="404684"/>
          </a:xfrm>
          <a:custGeom>
            <a:rect b="b" l="l" r="r" t="t"/>
            <a:pathLst>
              <a:path extrusionOk="0" h="809368" w="1844714">
                <a:moveTo>
                  <a:pt x="0" y="0"/>
                </a:moveTo>
                <a:lnTo>
                  <a:pt x="1844714" y="0"/>
                </a:lnTo>
                <a:lnTo>
                  <a:pt x="1844714" y="809368"/>
                </a:lnTo>
                <a:lnTo>
                  <a:pt x="0" y="809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64" name="Google Shape;64;p1"/>
          <p:cNvCxnSpPr/>
          <p:nvPr/>
        </p:nvCxnSpPr>
        <p:spPr>
          <a:xfrm>
            <a:off x="4937899" y="230112"/>
            <a:ext cx="0" cy="27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"/>
          <p:cNvSpPr txBox="1"/>
          <p:nvPr/>
        </p:nvSpPr>
        <p:spPr>
          <a:xfrm>
            <a:off x="5099824" y="205086"/>
            <a:ext cx="2213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 b="0" l="56640" r="0" t="0"/>
          <a:stretch/>
        </p:blipFill>
        <p:spPr>
          <a:xfrm>
            <a:off x="0" y="-169046"/>
            <a:ext cx="3560601" cy="548159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3560603" y="1449959"/>
            <a:ext cx="7654829" cy="2243582"/>
          </a:xfrm>
          <a:custGeom>
            <a:rect b="b" l="l" r="r" t="t"/>
            <a:pathLst>
              <a:path extrusionOk="0" h="4487164" w="15309658">
                <a:moveTo>
                  <a:pt x="0" y="0"/>
                </a:moveTo>
                <a:lnTo>
                  <a:pt x="15309658" y="0"/>
                </a:lnTo>
                <a:lnTo>
                  <a:pt x="15309658" y="4487164"/>
                </a:lnTo>
                <a:lnTo>
                  <a:pt x="0" y="4487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70000"/>
            </a:blip>
            <a:stretch>
              <a:fillRect b="0" l="-22113" r="0" t="0"/>
            </a:stretch>
          </a:blipFill>
          <a:ln>
            <a:noFill/>
          </a:ln>
        </p:spPr>
      </p:sp>
      <p:sp>
        <p:nvSpPr>
          <p:cNvPr id="68" name="Google Shape;68;p1"/>
          <p:cNvSpPr txBox="1"/>
          <p:nvPr/>
        </p:nvSpPr>
        <p:spPr>
          <a:xfrm>
            <a:off x="3792125" y="1991150"/>
            <a:ext cx="51159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id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Basic PYTHON</a:t>
            </a:r>
            <a:endParaRPr b="1" i="0" sz="5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Intensive Bootcamp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3792125" y="3812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b="0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(isi nama kamu)</a:t>
            </a:r>
            <a:endParaRPr b="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3792125" y="44127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</a:t>
            </a:r>
            <a:endParaRPr b="0" i="0" sz="14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7" name="Google Shape;77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81" name="Google Shape;81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2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2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BASIC PYTHON</a:t>
            </a:r>
            <a:endParaRPr b="1" sz="182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311700" y="1180456"/>
            <a:ext cx="8892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rabicPeriod"/>
            </a:pPr>
            <a:r>
              <a:rPr b="0" i="0" lang="id" sz="16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Buatlah Biodata diri selengkap mungkin dengan menggunakan Dictionary. </a:t>
            </a:r>
            <a:endParaRPr b="0" i="0" sz="1600" u="none" cap="none" strike="noStrike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rabicPeriod"/>
            </a:pPr>
            <a:r>
              <a:rPr b="0" i="0" lang="id" sz="16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Kemudian coba dengan menggunakan key, tampilkan nama panggilan Anda!</a:t>
            </a:r>
            <a:endParaRPr b="0" i="0" sz="1600" u="none" cap="none" strike="noStrike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AutoNum type="arabicPeriod"/>
            </a:pPr>
            <a:r>
              <a:rPr b="0" i="0" lang="id" sz="16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Tampilkan hasilnya beserta setiap langkahnya</a:t>
            </a:r>
            <a:endParaRPr b="0" i="0" sz="1600" u="none" cap="none" strike="noStrike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g3308beca27d_0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00" name="Google Shape;100;g3308beca27d_0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3308beca27d_0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3308beca27d_0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g3308beca27d_0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04" name="Google Shape;104;g3308beca27d_0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3308beca27d_0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3308beca27d_0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3308beca27d_0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3308beca27d_0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3308beca27d_0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3308beca27d_0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3308beca27d_0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3308beca27d_0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g3308beca27d_0_0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3308beca27d_0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5" name="Google Shape;115;g3308beca27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3308beca27d_0_0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2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Result</a:t>
            </a:r>
            <a:endParaRPr b="1" sz="182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g3308beca27d_0_0"/>
          <p:cNvPicPr preferRelativeResize="0"/>
          <p:nvPr/>
        </p:nvPicPr>
        <p:blipFill rotWithShape="1">
          <a:blip r:embed="rId4">
            <a:alphaModFix/>
          </a:blip>
          <a:srcRect b="20283" l="16130" r="36453" t="24342"/>
          <a:stretch/>
        </p:blipFill>
        <p:spPr>
          <a:xfrm>
            <a:off x="1734175" y="817675"/>
            <a:ext cx="5675655" cy="372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