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aveat"/>
      <p:regular r:id="rId17"/>
      <p:bold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mxoNSKRJdyAIQzY+EWLAfjWzM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aveat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RobotoMono-regular.fntdata"/><Relationship Id="rId1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bc1acc7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2bc1acc7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bc1acc79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2bc1acc7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bc1acc79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2bc1acc79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bc1acc79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2bc1acc79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bc1acc7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2bc1acc7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0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6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Muhammad Ridho Muhajir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6" name="Google Shape;76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0" name="Google Shape;80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3"/>
          <p:cNvSpPr txBox="1"/>
          <p:nvPr>
            <p:ph idx="1" type="subTitle"/>
          </p:nvPr>
        </p:nvSpPr>
        <p:spPr>
          <a:xfrm>
            <a:off x="359325" y="1928250"/>
            <a:ext cx="8139300" cy="13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AutoNum type="arabicPeriod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Query transaksi yang merugikan saja yang terjadi di tahun 2018 hingga 2019 di kota Los Angeles. diurutkan dari kerugian terbesar.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AutoNum type="arabicPeriod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Query transaksi yang untung saja yang terjadi pada Q1 2018 di kota Henderson. diurutkan dari keuntungan terbesar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32bc1acc792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9" name="Google Shape;99;g32bc1acc792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32bc1acc792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2bc1acc792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g32bc1acc792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03" name="Google Shape;103;g32bc1acc792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32bc1acc792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2bc1acc792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2bc1acc792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2bc1acc792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2bc1acc792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2bc1acc792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2bc1acc792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2bc1acc792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g32bc1acc792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2bc1acc792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g32bc1acc79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2bc1acc792_0_0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3 - Task 1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(Transaksi merugikan yang terjadi di tahun 2018 hingga 2019 di kota Los Angeles)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32bc1acc792_0_0"/>
          <p:cNvSpPr txBox="1"/>
          <p:nvPr>
            <p:ph type="ctrTitle"/>
          </p:nvPr>
        </p:nvSpPr>
        <p:spPr>
          <a:xfrm>
            <a:off x="674400" y="1225350"/>
            <a:ext cx="77952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18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8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'Los Angeles'</a:t>
            </a:r>
            <a:endParaRPr sz="18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profit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id" sz="18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2018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2019</a:t>
            </a:r>
            <a:endParaRPr sz="18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profit</a:t>
            </a:r>
            <a:r>
              <a:rPr lang="id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8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endParaRPr sz="18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32bc1acc792_0_7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2" name="Google Shape;122;g32bc1acc792_0_7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2bc1acc792_0_7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2bc1acc792_0_7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g32bc1acc792_0_7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6" name="Google Shape;126;g32bc1acc792_0_7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2bc1acc792_0_7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2bc1acc792_0_7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2bc1acc792_0_7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2bc1acc792_0_7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2bc1acc792_0_7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2bc1acc792_0_7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2bc1acc792_0_7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2bc1acc792_0_7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32bc1acc792_0_7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2bc1acc792_0_7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7" name="Google Shape;137;g32bc1acc792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2bc1acc792_0_70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3 - Task 1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(Transaksi merugikan yang terjadi di tahun 2018 hingga 2019 di kota Los Angeles)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g32bc1acc792_0_70"/>
          <p:cNvPicPr preferRelativeResize="0"/>
          <p:nvPr/>
        </p:nvPicPr>
        <p:blipFill rotWithShape="1">
          <a:blip r:embed="rId4">
            <a:alphaModFix/>
          </a:blip>
          <a:srcRect b="12716" l="6512" r="714" t="29245"/>
          <a:stretch/>
        </p:blipFill>
        <p:spPr>
          <a:xfrm>
            <a:off x="212775" y="1124725"/>
            <a:ext cx="8696301" cy="361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g32bc1acc792_0_115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5" name="Google Shape;145;g32bc1acc792_0_1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2bc1acc792_0_1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2bc1acc792_0_1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g32bc1acc792_0_115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49" name="Google Shape;149;g32bc1acc792_0_1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2bc1acc792_0_1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2bc1acc792_0_1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2bc1acc792_0_1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2bc1acc792_0_1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2bc1acc792_0_1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2bc1acc792_0_1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2bc1acc792_0_1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bc1acc792_0_1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32bc1acc792_0_11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2bc1acc792_0_1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0" name="Google Shape;160;g32bc1acc792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2bc1acc792_0_115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3 - Task 2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(T</a:t>
            </a: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ransaksi untung yang terjadi pada Q1 2018 di kota Henderson</a:t>
            </a: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32bc1acc792_0_115"/>
          <p:cNvSpPr txBox="1"/>
          <p:nvPr>
            <p:ph type="ctrTitle"/>
          </p:nvPr>
        </p:nvSpPr>
        <p:spPr>
          <a:xfrm>
            <a:off x="674400" y="1628863"/>
            <a:ext cx="77952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2066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2066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'Henderson'</a:t>
            </a:r>
            <a:endParaRPr sz="2066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profit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2066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2066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id" sz="2066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2066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2018</a:t>
            </a:r>
            <a:endParaRPr sz="2066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2066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quarter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id" sz="2066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2066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66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profit</a:t>
            </a:r>
            <a:r>
              <a:rPr lang="id" sz="2066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2066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endParaRPr sz="2066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sz="18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g32bc1acc792_0_139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68" name="Google Shape;168;g32bc1acc792_0_13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32bc1acc792_0_13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2bc1acc792_0_13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g32bc1acc792_0_139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2" name="Google Shape;172;g32bc1acc792_0_13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2bc1acc792_0_13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2bc1acc792_0_13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2bc1acc792_0_13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2bc1acc792_0_13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2bc1acc792_0_13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2bc1acc792_0_13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2bc1acc792_0_13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2bc1acc792_0_13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32bc1acc792_0_139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2bc1acc792_0_13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3" name="Google Shape;183;g32bc1acc792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2bc1acc792_0_139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3 - Task 2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(Transaksi untung yang terjadi pada Q1 2018 di kota Henderson)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32bc1acc792_0_139"/>
          <p:cNvPicPr preferRelativeResize="0"/>
          <p:nvPr/>
        </p:nvPicPr>
        <p:blipFill rotWithShape="1">
          <a:blip r:embed="rId4">
            <a:alphaModFix/>
          </a:blip>
          <a:srcRect b="12265" l="6244" r="965" t="29412"/>
          <a:stretch/>
        </p:blipFill>
        <p:spPr>
          <a:xfrm>
            <a:off x="181100" y="1128900"/>
            <a:ext cx="8787526" cy="31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32bc1acc792_0_4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91" name="Google Shape;191;g32bc1acc792_0_4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2bc1acc792_0_4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2bc1acc792_0_4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g32bc1acc792_0_4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95" name="Google Shape;195;g32bc1acc792_0_4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2bc1acc792_0_4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32bc1acc792_0_4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2bc1acc792_0_4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2bc1acc792_0_4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2bc1acc792_0_4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2bc1acc792_0_4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2bc1acc792_0_4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2bc1acc792_0_4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32bc1acc792_0_4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2bc1acc792_0_4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6" name="Google Shape;206;g32bc1acc792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2bc1acc792_0_44"/>
          <p:cNvSpPr txBox="1"/>
          <p:nvPr>
            <p:ph type="ctr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56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Terima Kasih</a:t>
            </a:r>
            <a:endParaRPr b="1" sz="56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32bc1acc792_0_44"/>
          <p:cNvSpPr txBox="1"/>
          <p:nvPr/>
        </p:nvSpPr>
        <p:spPr>
          <a:xfrm>
            <a:off x="2014050" y="2636475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7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7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