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aveat"/>
      <p:regular r:id="rId15"/>
      <p:bold r:id="rId16"/>
    </p:embeddedFont>
    <p:embeddedFont>
      <p:font typeface="Roboto Mon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M3heDmh/BBJaf27NSFyHtz1OJ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Cave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ono-regular.fntdata"/><Relationship Id="rId16" Type="http://schemas.openxmlformats.org/officeDocument/2006/relationships/font" Target="fonts/Caveat-bold.fntdata"/><Relationship Id="rId19" Type="http://schemas.openxmlformats.org/officeDocument/2006/relationships/font" Target="fonts/RobotoMono-italic.fntdata"/><Relationship Id="rId1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5830c8b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2f5830c8b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f5830c8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2f5830c8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f5830c8b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2f5830c8b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For Data Analysis 1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Muhammad Ridho Muhajir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6" name="Google Shape;76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0" name="Google Shape;80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>
            <p:ph idx="4294967295" type="title"/>
          </p:nvPr>
        </p:nvSpPr>
        <p:spPr>
          <a:xfrm>
            <a:off x="119575" y="260000"/>
            <a:ext cx="852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999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ct val="1000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Buktikan bahwa satu nama konsumen hanya memiliki satu customer id!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119575" y="717500"/>
            <a:ext cx="8163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Query:</a:t>
            </a:r>
            <a:endParaRPr sz="13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customer_name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id" sz="13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r>
              <a:rPr lang="id" sz="13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customer_id_count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endParaRPr sz="13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customer_name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 b="25661" l="9476" r="17965" t="17639"/>
          <a:stretch/>
        </p:blipFill>
        <p:spPr>
          <a:xfrm>
            <a:off x="1177250" y="2083550"/>
            <a:ext cx="6047951" cy="265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32f5830c8ba_0_42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00" name="Google Shape;100;g32f5830c8ba_0_4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2f5830c8ba_0_4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32f5830c8ba_0_4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g32f5830c8ba_0_42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04" name="Google Shape;104;g32f5830c8ba_0_4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2f5830c8ba_0_4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2f5830c8ba_0_4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2f5830c8ba_0_4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2f5830c8ba_0_4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2f5830c8ba_0_4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2f5830c8ba_0_4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2f5830c8ba_0_4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2f5830c8ba_0_4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32f5830c8ba_0_4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2f5830c8ba_0_4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5" name="Google Shape;115;g32f5830c8ba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2f5830c8ba_0_42"/>
          <p:cNvSpPr txBox="1"/>
          <p:nvPr>
            <p:ph idx="4294967295" type="title"/>
          </p:nvPr>
        </p:nvSpPr>
        <p:spPr>
          <a:xfrm>
            <a:off x="119575" y="260000"/>
            <a:ext cx="852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999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ct val="1000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Produk (product_name) apa yang paling best selling secara kuantitas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32f5830c8ba_0_42"/>
          <p:cNvSpPr txBox="1"/>
          <p:nvPr/>
        </p:nvSpPr>
        <p:spPr>
          <a:xfrm>
            <a:off x="119575" y="717500"/>
            <a:ext cx="68499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Query:</a:t>
            </a:r>
            <a:endParaRPr sz="13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id" sz="13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lang="id" sz="13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total_quantity_sold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endParaRPr sz="13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total_quantity_sold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sz="13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7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8" name="Google Shape;118;g32f5830c8ba_0_42"/>
          <p:cNvPicPr preferRelativeResize="0"/>
          <p:nvPr/>
        </p:nvPicPr>
        <p:blipFill rotWithShape="1">
          <a:blip r:embed="rId4">
            <a:alphaModFix/>
          </a:blip>
          <a:srcRect b="51319" l="6226" r="51384" t="28795"/>
          <a:stretch/>
        </p:blipFill>
        <p:spPr>
          <a:xfrm>
            <a:off x="929550" y="2571752"/>
            <a:ext cx="6900650" cy="181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g32f5830c8ba_0_63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4" name="Google Shape;124;g32f5830c8ba_0_6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32f5830c8ba_0_6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2f5830c8ba_0_6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g32f5830c8ba_0_63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8" name="Google Shape;128;g32f5830c8ba_0_6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2f5830c8ba_0_6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2f5830c8ba_0_6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2f5830c8ba_0_6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2f5830c8ba_0_6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2f5830c8ba_0_6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2f5830c8ba_0_6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32f5830c8ba_0_6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32f5830c8ba_0_6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32f5830c8ba_0_6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2f5830c8ba_0_6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9" name="Google Shape;139;g32f5830c8ba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2f5830c8ba_0_63"/>
          <p:cNvSpPr txBox="1"/>
          <p:nvPr>
            <p:ph idx="4294967295" type="title"/>
          </p:nvPr>
        </p:nvSpPr>
        <p:spPr>
          <a:xfrm>
            <a:off x="119575" y="260000"/>
            <a:ext cx="852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999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ct val="1000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Produk apa yang paling merugikan selama tahun 2017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32f5830c8ba_0_63"/>
          <p:cNvSpPr txBox="1"/>
          <p:nvPr/>
        </p:nvSpPr>
        <p:spPr>
          <a:xfrm>
            <a:off x="119575" y="717500"/>
            <a:ext cx="68499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Query:</a:t>
            </a:r>
            <a:endParaRPr sz="13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id" sz="13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profit</a:t>
            </a:r>
            <a:r>
              <a:rPr lang="id" sz="13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total_loss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`tokopaedi.orders`</a:t>
            </a:r>
            <a:endParaRPr sz="130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id" sz="13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lang="id" sz="13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13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2017</a:t>
            </a:r>
            <a:endParaRPr sz="13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total_loss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endParaRPr sz="13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id" sz="13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3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7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Google Shape;142;g32f5830c8ba_0_63"/>
          <p:cNvPicPr preferRelativeResize="0"/>
          <p:nvPr/>
        </p:nvPicPr>
        <p:blipFill rotWithShape="1">
          <a:blip r:embed="rId4">
            <a:alphaModFix/>
          </a:blip>
          <a:srcRect b="37728" l="10445" r="9936" t="23699"/>
          <a:stretch/>
        </p:blipFill>
        <p:spPr>
          <a:xfrm>
            <a:off x="1352687" y="2703192"/>
            <a:ext cx="6438638" cy="175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32f5830c8ba_0_95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8" name="Google Shape;148;g32f5830c8ba_0_9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2f5830c8ba_0_9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2f5830c8ba_0_9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g32f5830c8ba_0_95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52" name="Google Shape;152;g32f5830c8ba_0_9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2f5830c8ba_0_9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2f5830c8ba_0_9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2f5830c8ba_0_9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2f5830c8ba_0_9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2f5830c8ba_0_9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2f5830c8ba_0_9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2f5830c8ba_0_9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2f5830c8ba_0_9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g32f5830c8ba_0_95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2f5830c8ba_0_9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3" name="Google Shape;163;g32f5830c8ba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2f5830c8ba_0_95"/>
          <p:cNvSpPr txBox="1"/>
          <p:nvPr>
            <p:ph idx="4294967295" type="title"/>
          </p:nvPr>
        </p:nvSpPr>
        <p:spPr>
          <a:xfrm>
            <a:off x="311700" y="2114250"/>
            <a:ext cx="8520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4700">
                <a:solidFill>
                  <a:srgbClr val="18919B"/>
                </a:solidFill>
                <a:highlight>
                  <a:srgbClr val="FFFFFF"/>
                </a:highlight>
              </a:rPr>
              <a:t>Terima Kasih</a:t>
            </a:r>
            <a:endParaRPr sz="44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32f5830c8ba_0_95"/>
          <p:cNvSpPr txBox="1"/>
          <p:nvPr/>
        </p:nvSpPr>
        <p:spPr>
          <a:xfrm>
            <a:off x="2014050" y="2571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