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8700" y="2866631"/>
            <a:ext cx="16230600" cy="303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700" y="2866631"/>
            <a:ext cx="16230600" cy="303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ndroprasetyo.com/memahami-algoritma-run-length-encoding-compressi/" TargetMode="External"/><Relationship Id="rId3" Type="http://schemas.openxmlformats.org/officeDocument/2006/relationships/hyperlink" Target="https://emas.ui.ac.id/mod/resource/view.php?id=962413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2537" y="8659012"/>
            <a:ext cx="27133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45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dirty="0" sz="4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800" spc="-114">
                <a:solidFill>
                  <a:srgbClr val="FFFFFF"/>
                </a:solidFill>
                <a:latin typeface="Arial"/>
                <a:cs typeface="Arial"/>
              </a:rPr>
              <a:t>B7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60450" y="1638927"/>
            <a:ext cx="6595745" cy="2566035"/>
          </a:xfrm>
          <a:custGeom>
            <a:avLst/>
            <a:gdLst/>
            <a:ahLst/>
            <a:cxnLst/>
            <a:rect l="l" t="t" r="r" b="b"/>
            <a:pathLst>
              <a:path w="6595745" h="2566035">
                <a:moveTo>
                  <a:pt x="0" y="2082252"/>
                </a:moveTo>
                <a:lnTo>
                  <a:pt x="156332" y="0"/>
                </a:lnTo>
                <a:lnTo>
                  <a:pt x="6595311" y="483484"/>
                </a:lnTo>
                <a:lnTo>
                  <a:pt x="6438960" y="2565726"/>
                </a:lnTo>
                <a:lnTo>
                  <a:pt x="0" y="2082252"/>
                </a:lnTo>
                <a:close/>
              </a:path>
            </a:pathLst>
          </a:custGeom>
          <a:solidFill>
            <a:srgbClr val="FFE2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 rot="240000">
            <a:off x="6851961" y="2216927"/>
            <a:ext cx="4618555" cy="171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19"/>
              </a:lnSpc>
            </a:pPr>
            <a:r>
              <a:rPr dirty="0" sz="13500" spc="-630">
                <a:solidFill>
                  <a:srgbClr val="202020"/>
                </a:solidFill>
                <a:latin typeface="Arial"/>
                <a:cs typeface="Arial"/>
              </a:rPr>
              <a:t>D</a:t>
            </a:r>
            <a:r>
              <a:rPr dirty="0" sz="13500" spc="-63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dirty="0" sz="13500" spc="-630">
                <a:solidFill>
                  <a:srgbClr val="202020"/>
                </a:solidFill>
                <a:latin typeface="Arial"/>
                <a:cs typeface="Arial"/>
              </a:rPr>
              <a:t>T</a:t>
            </a:r>
            <a:r>
              <a:rPr dirty="0" sz="13500" spc="-630">
                <a:solidFill>
                  <a:srgbClr val="202020"/>
                </a:solidFill>
                <a:latin typeface="Arial"/>
                <a:cs typeface="Arial"/>
              </a:rPr>
              <a:t>A</a:t>
            </a:r>
            <a:endParaRPr sz="13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66955" y="3830315"/>
            <a:ext cx="8442960" cy="2432050"/>
          </a:xfrm>
          <a:custGeom>
            <a:avLst/>
            <a:gdLst/>
            <a:ahLst/>
            <a:cxnLst/>
            <a:rect l="l" t="t" r="r" b="b"/>
            <a:pathLst>
              <a:path w="8442960" h="2432050">
                <a:moveTo>
                  <a:pt x="8442412" y="2084173"/>
                </a:moveTo>
                <a:lnTo>
                  <a:pt x="86695" y="2431738"/>
                </a:lnTo>
                <a:lnTo>
                  <a:pt x="0" y="347577"/>
                </a:lnTo>
                <a:lnTo>
                  <a:pt x="8355724" y="0"/>
                </a:lnTo>
                <a:lnTo>
                  <a:pt x="8442412" y="2084173"/>
                </a:lnTo>
                <a:close/>
              </a:path>
            </a:pathLst>
          </a:custGeom>
          <a:solidFill>
            <a:srgbClr val="5C66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 rot="21480000">
            <a:off x="5070416" y="4459899"/>
            <a:ext cx="8144999" cy="1320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265"/>
              </a:lnSpc>
            </a:pPr>
            <a:r>
              <a:rPr dirty="0" baseline="-1335" sz="15600" spc="-1882">
                <a:solidFill>
                  <a:srgbClr val="202020"/>
                </a:solidFill>
                <a:latin typeface="Arial"/>
                <a:cs typeface="Arial"/>
              </a:rPr>
              <a:t>C</a:t>
            </a:r>
            <a:r>
              <a:rPr dirty="0" baseline="-1068" sz="15600" spc="-1882">
                <a:solidFill>
                  <a:srgbClr val="202020"/>
                </a:solidFill>
                <a:latin typeface="Arial"/>
                <a:cs typeface="Arial"/>
              </a:rPr>
              <a:t>OM</a:t>
            </a:r>
            <a:r>
              <a:rPr dirty="0" sz="10400" spc="-1255">
                <a:solidFill>
                  <a:srgbClr val="202020"/>
                </a:solidFill>
                <a:latin typeface="Arial"/>
                <a:cs typeface="Arial"/>
              </a:rPr>
              <a:t>PR</a:t>
            </a:r>
            <a:r>
              <a:rPr dirty="0" sz="10400" spc="-1255">
                <a:solidFill>
                  <a:srgbClr val="202020"/>
                </a:solidFill>
                <a:latin typeface="Arial"/>
                <a:cs typeface="Arial"/>
              </a:rPr>
              <a:t>E</a:t>
            </a:r>
            <a:r>
              <a:rPr dirty="0" sz="10400" spc="-1255">
                <a:solidFill>
                  <a:srgbClr val="202020"/>
                </a:solidFill>
                <a:latin typeface="Arial"/>
                <a:cs typeface="Arial"/>
              </a:rPr>
              <a:t>S</a:t>
            </a:r>
            <a:r>
              <a:rPr dirty="0" sz="10400" spc="-1255">
                <a:solidFill>
                  <a:srgbClr val="202020"/>
                </a:solidFill>
                <a:latin typeface="Arial"/>
                <a:cs typeface="Arial"/>
              </a:rPr>
              <a:t>S</a:t>
            </a:r>
            <a:r>
              <a:rPr dirty="0" sz="10400" spc="-1255">
                <a:solidFill>
                  <a:srgbClr val="202020"/>
                </a:solidFill>
                <a:latin typeface="Arial"/>
                <a:cs typeface="Arial"/>
              </a:rPr>
              <a:t>OR</a:t>
            </a:r>
            <a:endParaRPr sz="10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42961" y="691809"/>
            <a:ext cx="11948795" cy="7746365"/>
            <a:chOff x="3042961" y="691809"/>
            <a:chExt cx="11948795" cy="7746365"/>
          </a:xfrm>
        </p:grpSpPr>
        <p:sp>
          <p:nvSpPr>
            <p:cNvPr id="8" name="object 8"/>
            <p:cNvSpPr/>
            <p:nvPr/>
          </p:nvSpPr>
          <p:spPr>
            <a:xfrm>
              <a:off x="3042961" y="3827227"/>
              <a:ext cx="2600463" cy="26974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858014" y="1195133"/>
              <a:ext cx="3133367" cy="20261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09050" y="691809"/>
              <a:ext cx="1703705" cy="2677160"/>
            </a:xfrm>
            <a:custGeom>
              <a:avLst/>
              <a:gdLst/>
              <a:ahLst/>
              <a:cxnLst/>
              <a:rect l="l" t="t" r="r" b="b"/>
              <a:pathLst>
                <a:path w="1703704" h="2677160">
                  <a:moveTo>
                    <a:pt x="250860" y="2673677"/>
                  </a:moveTo>
                  <a:lnTo>
                    <a:pt x="203789" y="2654521"/>
                  </a:lnTo>
                  <a:lnTo>
                    <a:pt x="170395" y="2624900"/>
                  </a:lnTo>
                  <a:lnTo>
                    <a:pt x="145278" y="2578915"/>
                  </a:lnTo>
                  <a:lnTo>
                    <a:pt x="139565" y="2553580"/>
                  </a:lnTo>
                  <a:lnTo>
                    <a:pt x="117428" y="2549319"/>
                  </a:lnTo>
                  <a:lnTo>
                    <a:pt x="75753" y="2531474"/>
                  </a:lnTo>
                  <a:lnTo>
                    <a:pt x="26049" y="2483583"/>
                  </a:lnTo>
                  <a:lnTo>
                    <a:pt x="6847" y="2442657"/>
                  </a:lnTo>
                  <a:lnTo>
                    <a:pt x="0" y="2398348"/>
                  </a:lnTo>
                  <a:lnTo>
                    <a:pt x="5952" y="2353537"/>
                  </a:lnTo>
                  <a:lnTo>
                    <a:pt x="25149" y="2311103"/>
                  </a:lnTo>
                  <a:lnTo>
                    <a:pt x="440987" y="1666405"/>
                  </a:lnTo>
                  <a:lnTo>
                    <a:pt x="259096" y="1616669"/>
                  </a:lnTo>
                  <a:lnTo>
                    <a:pt x="217936" y="1599011"/>
                  </a:lnTo>
                  <a:lnTo>
                    <a:pt x="184172" y="1571756"/>
                  </a:lnTo>
                  <a:lnTo>
                    <a:pt x="159019" y="1537016"/>
                  </a:lnTo>
                  <a:lnTo>
                    <a:pt x="143692" y="1496904"/>
                  </a:lnTo>
                  <a:lnTo>
                    <a:pt x="132780" y="1493921"/>
                  </a:lnTo>
                  <a:lnTo>
                    <a:pt x="88852" y="1475301"/>
                  </a:lnTo>
                  <a:lnTo>
                    <a:pt x="52495" y="1446735"/>
                  </a:lnTo>
                  <a:lnTo>
                    <a:pt x="24917" y="1410326"/>
                  </a:lnTo>
                  <a:lnTo>
                    <a:pt x="7327" y="1368176"/>
                  </a:lnTo>
                  <a:lnTo>
                    <a:pt x="931" y="1322387"/>
                  </a:lnTo>
                  <a:lnTo>
                    <a:pt x="6940" y="1275060"/>
                  </a:lnTo>
                  <a:lnTo>
                    <a:pt x="424354" y="124828"/>
                  </a:lnTo>
                  <a:lnTo>
                    <a:pt x="443025" y="84354"/>
                  </a:lnTo>
                  <a:lnTo>
                    <a:pt x="470353" y="50583"/>
                  </a:lnTo>
                  <a:lnTo>
                    <a:pt x="504608" y="24566"/>
                  </a:lnTo>
                  <a:lnTo>
                    <a:pt x="544059" y="7354"/>
                  </a:lnTo>
                  <a:lnTo>
                    <a:pt x="586975" y="0"/>
                  </a:lnTo>
                  <a:lnTo>
                    <a:pt x="631627" y="3553"/>
                  </a:lnTo>
                  <a:lnTo>
                    <a:pt x="1374224" y="158188"/>
                  </a:lnTo>
                  <a:lnTo>
                    <a:pt x="1414579" y="171789"/>
                  </a:lnTo>
                  <a:lnTo>
                    <a:pt x="1450196" y="194222"/>
                  </a:lnTo>
                  <a:lnTo>
                    <a:pt x="1479630" y="224315"/>
                  </a:lnTo>
                  <a:lnTo>
                    <a:pt x="1501434" y="260898"/>
                  </a:lnTo>
                  <a:lnTo>
                    <a:pt x="1514433" y="304535"/>
                  </a:lnTo>
                  <a:lnTo>
                    <a:pt x="1516239" y="319493"/>
                  </a:lnTo>
                  <a:lnTo>
                    <a:pt x="1545344" y="333744"/>
                  </a:lnTo>
                  <a:lnTo>
                    <a:pt x="1592252" y="377686"/>
                  </a:lnTo>
                  <a:lnTo>
                    <a:pt x="1619824" y="443088"/>
                  </a:lnTo>
                  <a:lnTo>
                    <a:pt x="1622148" y="481265"/>
                  </a:lnTo>
                  <a:lnTo>
                    <a:pt x="1615539" y="518938"/>
                  </a:lnTo>
                  <a:lnTo>
                    <a:pt x="1600093" y="554419"/>
                  </a:lnTo>
                  <a:lnTo>
                    <a:pt x="1597253" y="559264"/>
                  </a:lnTo>
                  <a:lnTo>
                    <a:pt x="1308673" y="961909"/>
                  </a:lnTo>
                  <a:lnTo>
                    <a:pt x="1455239" y="992430"/>
                  </a:lnTo>
                  <a:lnTo>
                    <a:pt x="1501478" y="1008872"/>
                  </a:lnTo>
                  <a:lnTo>
                    <a:pt x="1540784" y="1036581"/>
                  </a:lnTo>
                  <a:lnTo>
                    <a:pt x="1571256" y="1073786"/>
                  </a:lnTo>
                  <a:lnTo>
                    <a:pt x="1590989" y="1118715"/>
                  </a:lnTo>
                  <a:lnTo>
                    <a:pt x="1597324" y="1153724"/>
                  </a:lnTo>
                  <a:lnTo>
                    <a:pt x="1631268" y="1171023"/>
                  </a:lnTo>
                  <a:lnTo>
                    <a:pt x="1659979" y="1195485"/>
                  </a:lnTo>
                  <a:lnTo>
                    <a:pt x="1682339" y="1226071"/>
                  </a:lnTo>
                  <a:lnTo>
                    <a:pt x="1697234" y="1261740"/>
                  </a:lnTo>
                  <a:lnTo>
                    <a:pt x="1703506" y="1305880"/>
                  </a:lnTo>
                  <a:lnTo>
                    <a:pt x="1697791" y="1349197"/>
                  </a:lnTo>
                  <a:lnTo>
                    <a:pt x="1680709" y="1389414"/>
                  </a:lnTo>
                  <a:lnTo>
                    <a:pt x="1652880" y="1424251"/>
                  </a:lnTo>
                  <a:lnTo>
                    <a:pt x="377341" y="2637703"/>
                  </a:lnTo>
                  <a:lnTo>
                    <a:pt x="317670" y="2671520"/>
                  </a:lnTo>
                  <a:lnTo>
                    <a:pt x="284395" y="2676582"/>
                  </a:lnTo>
                  <a:lnTo>
                    <a:pt x="250860" y="26736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932090" y="815293"/>
              <a:ext cx="1456690" cy="2430780"/>
            </a:xfrm>
            <a:custGeom>
              <a:avLst/>
              <a:gdLst/>
              <a:ahLst/>
              <a:cxnLst/>
              <a:rect l="l" t="t" r="r" b="b"/>
              <a:pathLst>
                <a:path w="1456689" h="2430780">
                  <a:moveTo>
                    <a:pt x="27802" y="2307619"/>
                  </a:moveTo>
                  <a:lnTo>
                    <a:pt x="0" y="2278530"/>
                  </a:lnTo>
                  <a:lnTo>
                    <a:pt x="354" y="2266128"/>
                  </a:lnTo>
                  <a:lnTo>
                    <a:pt x="5318" y="2254167"/>
                  </a:lnTo>
                  <a:lnTo>
                    <a:pt x="511985" y="1468656"/>
                  </a:lnTo>
                  <a:lnTo>
                    <a:pt x="168447" y="1374704"/>
                  </a:lnTo>
                  <a:lnTo>
                    <a:pt x="154345" y="1367624"/>
                  </a:lnTo>
                  <a:lnTo>
                    <a:pt x="144374" y="1356101"/>
                  </a:lnTo>
                  <a:lnTo>
                    <a:pt x="139430" y="1341686"/>
                  </a:lnTo>
                  <a:lnTo>
                    <a:pt x="140406" y="1325932"/>
                  </a:lnTo>
                  <a:lnTo>
                    <a:pt x="155975" y="1283097"/>
                  </a:lnTo>
                  <a:lnTo>
                    <a:pt x="42137" y="1251965"/>
                  </a:lnTo>
                  <a:lnTo>
                    <a:pt x="22297" y="1241972"/>
                  </a:lnTo>
                  <a:lnTo>
                    <a:pt x="8237" y="1225691"/>
                  </a:lnTo>
                  <a:lnTo>
                    <a:pt x="1240" y="1205349"/>
                  </a:lnTo>
                  <a:lnTo>
                    <a:pt x="2591" y="1183175"/>
                  </a:lnTo>
                  <a:lnTo>
                    <a:pt x="417878" y="40186"/>
                  </a:lnTo>
                  <a:lnTo>
                    <a:pt x="442837" y="7325"/>
                  </a:lnTo>
                  <a:lnTo>
                    <a:pt x="462178" y="0"/>
                  </a:lnTo>
                  <a:lnTo>
                    <a:pt x="483547" y="315"/>
                  </a:lnTo>
                  <a:lnTo>
                    <a:pt x="1226144" y="154949"/>
                  </a:lnTo>
                  <a:lnTo>
                    <a:pt x="1259264" y="175632"/>
                  </a:lnTo>
                  <a:lnTo>
                    <a:pt x="1269278" y="197387"/>
                  </a:lnTo>
                  <a:lnTo>
                    <a:pt x="476870" y="32380"/>
                  </a:lnTo>
                  <a:lnTo>
                    <a:pt x="467857" y="32262"/>
                  </a:lnTo>
                  <a:lnTo>
                    <a:pt x="459715" y="35390"/>
                  </a:lnTo>
                  <a:lnTo>
                    <a:pt x="453265" y="41261"/>
                  </a:lnTo>
                  <a:lnTo>
                    <a:pt x="449328" y="49370"/>
                  </a:lnTo>
                  <a:lnTo>
                    <a:pt x="449005" y="50423"/>
                  </a:lnTo>
                  <a:lnTo>
                    <a:pt x="34097" y="1192211"/>
                  </a:lnTo>
                  <a:lnTo>
                    <a:pt x="538014" y="1353618"/>
                  </a:lnTo>
                  <a:lnTo>
                    <a:pt x="550379" y="1358593"/>
                  </a:lnTo>
                  <a:lnTo>
                    <a:pt x="575743" y="1387796"/>
                  </a:lnTo>
                  <a:lnTo>
                    <a:pt x="579227" y="1413754"/>
                  </a:lnTo>
                  <a:lnTo>
                    <a:pt x="576358" y="1426478"/>
                  </a:lnTo>
                  <a:lnTo>
                    <a:pt x="570475" y="1438439"/>
                  </a:lnTo>
                  <a:lnTo>
                    <a:pt x="31767" y="2273634"/>
                  </a:lnTo>
                  <a:lnTo>
                    <a:pt x="34901" y="2276219"/>
                  </a:lnTo>
                  <a:lnTo>
                    <a:pt x="73858" y="2284331"/>
                  </a:lnTo>
                  <a:lnTo>
                    <a:pt x="58913" y="2298549"/>
                  </a:lnTo>
                  <a:lnTo>
                    <a:pt x="51913" y="2303773"/>
                  </a:lnTo>
                  <a:lnTo>
                    <a:pt x="44169" y="2307033"/>
                  </a:lnTo>
                  <a:lnTo>
                    <a:pt x="36020" y="2308318"/>
                  </a:lnTo>
                  <a:lnTo>
                    <a:pt x="27802" y="2307619"/>
                  </a:lnTo>
                  <a:close/>
                </a:path>
                <a:path w="1456689" h="2430780">
                  <a:moveTo>
                    <a:pt x="73858" y="2284331"/>
                  </a:moveTo>
                  <a:lnTo>
                    <a:pt x="34901" y="2276219"/>
                  </a:lnTo>
                  <a:lnTo>
                    <a:pt x="1311912" y="1061358"/>
                  </a:lnTo>
                  <a:lnTo>
                    <a:pt x="1315986" y="1056301"/>
                  </a:lnTo>
                  <a:lnTo>
                    <a:pt x="1318462" y="1050518"/>
                  </a:lnTo>
                  <a:lnTo>
                    <a:pt x="1319268" y="1044279"/>
                  </a:lnTo>
                  <a:lnTo>
                    <a:pt x="1318329" y="1037853"/>
                  </a:lnTo>
                  <a:lnTo>
                    <a:pt x="1315890" y="1029282"/>
                  </a:lnTo>
                  <a:lnTo>
                    <a:pt x="1309220" y="1023076"/>
                  </a:lnTo>
                  <a:lnTo>
                    <a:pt x="829440" y="923169"/>
                  </a:lnTo>
                  <a:lnTo>
                    <a:pt x="816661" y="918906"/>
                  </a:lnTo>
                  <a:lnTo>
                    <a:pt x="789458" y="890889"/>
                  </a:lnTo>
                  <a:lnTo>
                    <a:pt x="784631" y="864884"/>
                  </a:lnTo>
                  <a:lnTo>
                    <a:pt x="786935" y="851921"/>
                  </a:lnTo>
                  <a:lnTo>
                    <a:pt x="792347" y="839583"/>
                  </a:lnTo>
                  <a:lnTo>
                    <a:pt x="792594" y="839158"/>
                  </a:lnTo>
                  <a:lnTo>
                    <a:pt x="792874" y="838740"/>
                  </a:lnTo>
                  <a:lnTo>
                    <a:pt x="1235305" y="221410"/>
                  </a:lnTo>
                  <a:lnTo>
                    <a:pt x="1238885" y="214904"/>
                  </a:lnTo>
                  <a:lnTo>
                    <a:pt x="1239206" y="207334"/>
                  </a:lnTo>
                  <a:lnTo>
                    <a:pt x="1233078" y="193504"/>
                  </a:lnTo>
                  <a:lnTo>
                    <a:pt x="1226978" y="188579"/>
                  </a:lnTo>
                  <a:lnTo>
                    <a:pt x="1269278" y="197387"/>
                  </a:lnTo>
                  <a:lnTo>
                    <a:pt x="1270119" y="200100"/>
                  </a:lnTo>
                  <a:lnTo>
                    <a:pt x="1270951" y="213241"/>
                  </a:lnTo>
                  <a:lnTo>
                    <a:pt x="1268647" y="226205"/>
                  </a:lnTo>
                  <a:lnTo>
                    <a:pt x="1263235" y="238542"/>
                  </a:lnTo>
                  <a:lnTo>
                    <a:pt x="1262988" y="238968"/>
                  </a:lnTo>
                  <a:lnTo>
                    <a:pt x="1262708" y="239386"/>
                  </a:lnTo>
                  <a:lnTo>
                    <a:pt x="1229636" y="285544"/>
                  </a:lnTo>
                  <a:lnTo>
                    <a:pt x="1344812" y="309528"/>
                  </a:lnTo>
                  <a:lnTo>
                    <a:pt x="1362138" y="317825"/>
                  </a:lnTo>
                  <a:lnTo>
                    <a:pt x="1373162" y="332418"/>
                  </a:lnTo>
                  <a:lnTo>
                    <a:pt x="1376586" y="350385"/>
                  </a:lnTo>
                  <a:lnTo>
                    <a:pt x="1371109" y="368801"/>
                  </a:lnTo>
                  <a:lnTo>
                    <a:pt x="975918" y="920215"/>
                  </a:lnTo>
                  <a:lnTo>
                    <a:pt x="1307168" y="989193"/>
                  </a:lnTo>
                  <a:lnTo>
                    <a:pt x="1343628" y="1014759"/>
                  </a:lnTo>
                  <a:lnTo>
                    <a:pt x="1351997" y="1044151"/>
                  </a:lnTo>
                  <a:lnTo>
                    <a:pt x="1350019" y="1059136"/>
                  </a:lnTo>
                  <a:lnTo>
                    <a:pt x="1344111" y="1073047"/>
                  </a:lnTo>
                  <a:lnTo>
                    <a:pt x="1334486" y="1085095"/>
                  </a:lnTo>
                  <a:lnTo>
                    <a:pt x="1300287" y="1117627"/>
                  </a:lnTo>
                  <a:lnTo>
                    <a:pt x="1425820" y="1143768"/>
                  </a:lnTo>
                  <a:lnTo>
                    <a:pt x="1445419" y="1154041"/>
                  </a:lnTo>
                  <a:lnTo>
                    <a:pt x="1456067" y="1171910"/>
                  </a:lnTo>
                  <a:lnTo>
                    <a:pt x="1456433" y="1192707"/>
                  </a:lnTo>
                  <a:lnTo>
                    <a:pt x="1445189" y="1211769"/>
                  </a:lnTo>
                  <a:lnTo>
                    <a:pt x="643646" y="1974284"/>
                  </a:lnTo>
                  <a:lnTo>
                    <a:pt x="443558" y="1932618"/>
                  </a:lnTo>
                  <a:lnTo>
                    <a:pt x="73858" y="2284331"/>
                  </a:lnTo>
                  <a:close/>
                </a:path>
                <a:path w="1456689" h="2430780">
                  <a:moveTo>
                    <a:pt x="156726" y="2430569"/>
                  </a:moveTo>
                  <a:lnTo>
                    <a:pt x="144856" y="2426083"/>
                  </a:lnTo>
                  <a:lnTo>
                    <a:pt x="138234" y="2415258"/>
                  </a:lnTo>
                  <a:lnTo>
                    <a:pt x="141074" y="2401589"/>
                  </a:lnTo>
                  <a:lnTo>
                    <a:pt x="443558" y="1932618"/>
                  </a:lnTo>
                  <a:lnTo>
                    <a:pt x="643646" y="1974284"/>
                  </a:lnTo>
                  <a:lnTo>
                    <a:pt x="169624" y="2425224"/>
                  </a:lnTo>
                  <a:lnTo>
                    <a:pt x="156726" y="2430569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63859" y="847555"/>
              <a:ext cx="1287780" cy="2244090"/>
            </a:xfrm>
            <a:custGeom>
              <a:avLst/>
              <a:gdLst/>
              <a:ahLst/>
              <a:cxnLst/>
              <a:rect l="l" t="t" r="r" b="b"/>
              <a:pathLst>
                <a:path w="1287779" h="2244090">
                  <a:moveTo>
                    <a:pt x="3123" y="2243955"/>
                  </a:moveTo>
                  <a:lnTo>
                    <a:pt x="0" y="2241364"/>
                  </a:lnTo>
                  <a:lnTo>
                    <a:pt x="538708" y="1406169"/>
                  </a:lnTo>
                  <a:lnTo>
                    <a:pt x="544590" y="1394208"/>
                  </a:lnTo>
                  <a:lnTo>
                    <a:pt x="547460" y="1381484"/>
                  </a:lnTo>
                  <a:lnTo>
                    <a:pt x="547270" y="1368442"/>
                  </a:lnTo>
                  <a:lnTo>
                    <a:pt x="543976" y="1355526"/>
                  </a:lnTo>
                  <a:lnTo>
                    <a:pt x="518611" y="1326323"/>
                  </a:lnTo>
                  <a:lnTo>
                    <a:pt x="19023" y="1188099"/>
                  </a:lnTo>
                  <a:lnTo>
                    <a:pt x="10843" y="1184011"/>
                  </a:lnTo>
                  <a:lnTo>
                    <a:pt x="4993" y="1177363"/>
                  </a:lnTo>
                  <a:lnTo>
                    <a:pt x="1985" y="1169044"/>
                  </a:lnTo>
                  <a:lnTo>
                    <a:pt x="2330" y="1159941"/>
                  </a:lnTo>
                  <a:lnTo>
                    <a:pt x="417561" y="17100"/>
                  </a:lnTo>
                  <a:lnTo>
                    <a:pt x="421497" y="8996"/>
                  </a:lnTo>
                  <a:lnTo>
                    <a:pt x="427946" y="3127"/>
                  </a:lnTo>
                  <a:lnTo>
                    <a:pt x="436088" y="0"/>
                  </a:lnTo>
                  <a:lnTo>
                    <a:pt x="445101" y="118"/>
                  </a:lnTo>
                  <a:lnTo>
                    <a:pt x="1195209" y="156317"/>
                  </a:lnTo>
                  <a:lnTo>
                    <a:pt x="1201309" y="161242"/>
                  </a:lnTo>
                  <a:lnTo>
                    <a:pt x="1207437" y="175072"/>
                  </a:lnTo>
                  <a:lnTo>
                    <a:pt x="1207115" y="182642"/>
                  </a:lnTo>
                  <a:lnTo>
                    <a:pt x="1203536" y="189148"/>
                  </a:lnTo>
                  <a:lnTo>
                    <a:pt x="760578" y="807321"/>
                  </a:lnTo>
                  <a:lnTo>
                    <a:pt x="755165" y="819659"/>
                  </a:lnTo>
                  <a:lnTo>
                    <a:pt x="752862" y="832622"/>
                  </a:lnTo>
                  <a:lnTo>
                    <a:pt x="753694" y="845761"/>
                  </a:lnTo>
                  <a:lnTo>
                    <a:pt x="757689" y="858627"/>
                  </a:lnTo>
                  <a:lnTo>
                    <a:pt x="784892" y="886644"/>
                  </a:lnTo>
                  <a:lnTo>
                    <a:pt x="1277451" y="990814"/>
                  </a:lnTo>
                  <a:lnTo>
                    <a:pt x="1284121" y="997020"/>
                  </a:lnTo>
                  <a:lnTo>
                    <a:pt x="1286560" y="1005591"/>
                  </a:lnTo>
                  <a:lnTo>
                    <a:pt x="1287494" y="1012016"/>
                  </a:lnTo>
                  <a:lnTo>
                    <a:pt x="1286686" y="1018254"/>
                  </a:lnTo>
                  <a:lnTo>
                    <a:pt x="1284209" y="1024037"/>
                  </a:lnTo>
                  <a:lnTo>
                    <a:pt x="1280135" y="1029094"/>
                  </a:lnTo>
                  <a:lnTo>
                    <a:pt x="3123" y="2243955"/>
                  </a:lnTo>
                  <a:close/>
                </a:path>
              </a:pathLst>
            </a:custGeom>
            <a:solidFill>
              <a:srgbClr val="F78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845393" y="5873952"/>
              <a:ext cx="6596380" cy="2564130"/>
            </a:xfrm>
            <a:custGeom>
              <a:avLst/>
              <a:gdLst/>
              <a:ahLst/>
              <a:cxnLst/>
              <a:rect l="l" t="t" r="r" b="b"/>
              <a:pathLst>
                <a:path w="6596380" h="2564129">
                  <a:moveTo>
                    <a:pt x="6439814" y="2563641"/>
                  </a:moveTo>
                  <a:lnTo>
                    <a:pt x="0" y="2080107"/>
                  </a:lnTo>
                  <a:lnTo>
                    <a:pt x="156179" y="0"/>
                  </a:lnTo>
                  <a:lnTo>
                    <a:pt x="6595992" y="483545"/>
                  </a:lnTo>
                  <a:lnTo>
                    <a:pt x="6439814" y="2563641"/>
                  </a:lnTo>
                  <a:close/>
                </a:path>
              </a:pathLst>
            </a:custGeom>
            <a:solidFill>
              <a:srgbClr val="FFE2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 rot="240000">
            <a:off x="6067809" y="6466290"/>
            <a:ext cx="6156486" cy="171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60"/>
              </a:lnSpc>
            </a:pPr>
            <a:r>
              <a:rPr dirty="0" sz="13500" spc="-1240">
                <a:solidFill>
                  <a:srgbClr val="202020"/>
                </a:solidFill>
                <a:latin typeface="Arial"/>
                <a:cs typeface="Arial"/>
              </a:rPr>
              <a:t>C</a:t>
            </a:r>
            <a:r>
              <a:rPr dirty="0" sz="13500" spc="-1240">
                <a:solidFill>
                  <a:srgbClr val="202020"/>
                </a:solidFill>
                <a:latin typeface="Arial"/>
                <a:cs typeface="Arial"/>
              </a:rPr>
              <a:t>IR</a:t>
            </a:r>
            <a:r>
              <a:rPr dirty="0" sz="13500" spc="-1240">
                <a:solidFill>
                  <a:srgbClr val="202020"/>
                </a:solidFill>
                <a:latin typeface="Arial"/>
                <a:cs typeface="Arial"/>
              </a:rPr>
              <a:t>C</a:t>
            </a:r>
            <a:r>
              <a:rPr dirty="0" sz="13500" spc="-1240">
                <a:solidFill>
                  <a:srgbClr val="202020"/>
                </a:solidFill>
                <a:latin typeface="Arial"/>
                <a:cs typeface="Arial"/>
              </a:rPr>
              <a:t>U</a:t>
            </a:r>
            <a:r>
              <a:rPr dirty="0" sz="13500" spc="-1240">
                <a:solidFill>
                  <a:srgbClr val="202020"/>
                </a:solidFill>
                <a:latin typeface="Arial"/>
                <a:cs typeface="Arial"/>
              </a:rPr>
              <a:t>IT</a:t>
            </a:r>
            <a:endParaRPr sz="135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318729" y="5337219"/>
            <a:ext cx="3773804" cy="1444625"/>
            <a:chOff x="11318729" y="5337219"/>
            <a:chExt cx="3773804" cy="1444625"/>
          </a:xfrm>
        </p:grpSpPr>
        <p:sp>
          <p:nvSpPr>
            <p:cNvPr id="16" name="object 16"/>
            <p:cNvSpPr/>
            <p:nvPr/>
          </p:nvSpPr>
          <p:spPr>
            <a:xfrm>
              <a:off x="11318723" y="5337225"/>
              <a:ext cx="3773804" cy="1444625"/>
            </a:xfrm>
            <a:custGeom>
              <a:avLst/>
              <a:gdLst/>
              <a:ahLst/>
              <a:cxnLst/>
              <a:rect l="l" t="t" r="r" b="b"/>
              <a:pathLst>
                <a:path w="3773805" h="1444625">
                  <a:moveTo>
                    <a:pt x="3773652" y="657948"/>
                  </a:moveTo>
                  <a:lnTo>
                    <a:pt x="3751529" y="588264"/>
                  </a:lnTo>
                  <a:lnTo>
                    <a:pt x="3699522" y="536994"/>
                  </a:lnTo>
                  <a:lnTo>
                    <a:pt x="2829776" y="21056"/>
                  </a:lnTo>
                  <a:lnTo>
                    <a:pt x="2787777" y="3886"/>
                  </a:lnTo>
                  <a:lnTo>
                    <a:pt x="2743009" y="0"/>
                  </a:lnTo>
                  <a:lnTo>
                    <a:pt x="2695651" y="10883"/>
                  </a:lnTo>
                  <a:lnTo>
                    <a:pt x="2655455" y="35179"/>
                  </a:lnTo>
                  <a:lnTo>
                    <a:pt x="2624772" y="70218"/>
                  </a:lnTo>
                  <a:lnTo>
                    <a:pt x="2605951" y="113309"/>
                  </a:lnTo>
                  <a:lnTo>
                    <a:pt x="2601341" y="161772"/>
                  </a:lnTo>
                  <a:lnTo>
                    <a:pt x="2608262" y="267728"/>
                  </a:lnTo>
                  <a:lnTo>
                    <a:pt x="2605989" y="284632"/>
                  </a:lnTo>
                  <a:lnTo>
                    <a:pt x="2597696" y="298869"/>
                  </a:lnTo>
                  <a:lnTo>
                    <a:pt x="2584704" y="308965"/>
                  </a:lnTo>
                  <a:lnTo>
                    <a:pt x="2568283" y="313423"/>
                  </a:lnTo>
                  <a:lnTo>
                    <a:pt x="141376" y="471919"/>
                  </a:lnTo>
                  <a:lnTo>
                    <a:pt x="94107" y="482777"/>
                  </a:lnTo>
                  <a:lnTo>
                    <a:pt x="54000" y="507060"/>
                  </a:lnTo>
                  <a:lnTo>
                    <a:pt x="23380" y="542048"/>
                  </a:lnTo>
                  <a:lnTo>
                    <a:pt x="4597" y="585101"/>
                  </a:lnTo>
                  <a:lnTo>
                    <a:pt x="0" y="633501"/>
                  </a:lnTo>
                  <a:lnTo>
                    <a:pt x="35229" y="1172972"/>
                  </a:lnTo>
                  <a:lnTo>
                    <a:pt x="46088" y="1220368"/>
                  </a:lnTo>
                  <a:lnTo>
                    <a:pt x="70307" y="1260602"/>
                  </a:lnTo>
                  <a:lnTo>
                    <a:pt x="105219" y="1291323"/>
                  </a:lnTo>
                  <a:lnTo>
                    <a:pt x="148145" y="1310170"/>
                  </a:lnTo>
                  <a:lnTo>
                    <a:pt x="196418" y="1314805"/>
                  </a:lnTo>
                  <a:lnTo>
                    <a:pt x="2623324" y="1156309"/>
                  </a:lnTo>
                  <a:lnTo>
                    <a:pt x="2640177" y="1158608"/>
                  </a:lnTo>
                  <a:lnTo>
                    <a:pt x="2654389" y="1166914"/>
                  </a:lnTo>
                  <a:lnTo>
                    <a:pt x="2664460" y="1179957"/>
                  </a:lnTo>
                  <a:lnTo>
                    <a:pt x="2668917" y="1196428"/>
                  </a:lnTo>
                  <a:lnTo>
                    <a:pt x="2675839" y="1302385"/>
                  </a:lnTo>
                  <a:lnTo>
                    <a:pt x="2686710" y="1349819"/>
                  </a:lnTo>
                  <a:lnTo>
                    <a:pt x="2710967" y="1390091"/>
                  </a:lnTo>
                  <a:lnTo>
                    <a:pt x="2745956" y="1420850"/>
                  </a:lnTo>
                  <a:lnTo>
                    <a:pt x="2788958" y="1439722"/>
                  </a:lnTo>
                  <a:lnTo>
                    <a:pt x="2837332" y="1444358"/>
                  </a:lnTo>
                  <a:lnTo>
                    <a:pt x="2859697" y="1441170"/>
                  </a:lnTo>
                  <a:lnTo>
                    <a:pt x="2901632" y="1424990"/>
                  </a:lnTo>
                  <a:lnTo>
                    <a:pt x="3715880" y="787514"/>
                  </a:lnTo>
                  <a:lnTo>
                    <a:pt x="3760787" y="729919"/>
                  </a:lnTo>
                  <a:lnTo>
                    <a:pt x="3771557" y="694994"/>
                  </a:lnTo>
                  <a:lnTo>
                    <a:pt x="3773652" y="6579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372977" y="5391739"/>
              <a:ext cx="3665220" cy="1333500"/>
            </a:xfrm>
            <a:custGeom>
              <a:avLst/>
              <a:gdLst/>
              <a:ahLst/>
              <a:cxnLst/>
              <a:rect l="l" t="t" r="r" b="b"/>
              <a:pathLst>
                <a:path w="3665219" h="1333500">
                  <a:moveTo>
                    <a:pt x="2793385" y="1333490"/>
                  </a:moveTo>
                  <a:lnTo>
                    <a:pt x="2752472" y="1333360"/>
                  </a:lnTo>
                  <a:lnTo>
                    <a:pt x="2715590" y="1316816"/>
                  </a:lnTo>
                  <a:lnTo>
                    <a:pt x="2688218" y="1286315"/>
                  </a:lnTo>
                  <a:lnTo>
                    <a:pt x="2675833" y="1244316"/>
                  </a:lnTo>
                  <a:lnTo>
                    <a:pt x="2668914" y="1138360"/>
                  </a:lnTo>
                  <a:lnTo>
                    <a:pt x="2658815" y="1100982"/>
                  </a:lnTo>
                  <a:lnTo>
                    <a:pt x="2635999" y="1071410"/>
                  </a:lnTo>
                  <a:lnTo>
                    <a:pt x="2603793" y="1052570"/>
                  </a:lnTo>
                  <a:lnTo>
                    <a:pt x="2565524" y="1047389"/>
                  </a:lnTo>
                  <a:lnTo>
                    <a:pt x="138617" y="1205879"/>
                  </a:lnTo>
                  <a:lnTo>
                    <a:pt x="100348" y="1200698"/>
                  </a:lnTo>
                  <a:lnTo>
                    <a:pt x="68143" y="1181859"/>
                  </a:lnTo>
                  <a:lnTo>
                    <a:pt x="45329" y="1152286"/>
                  </a:lnTo>
                  <a:lnTo>
                    <a:pt x="35230" y="1114909"/>
                  </a:lnTo>
                  <a:lnTo>
                    <a:pt x="0" y="575436"/>
                  </a:lnTo>
                  <a:lnTo>
                    <a:pt x="5151" y="537063"/>
                  </a:lnTo>
                  <a:lnTo>
                    <a:pt x="23926" y="504775"/>
                  </a:lnTo>
                  <a:lnTo>
                    <a:pt x="53407" y="481908"/>
                  </a:lnTo>
                  <a:lnTo>
                    <a:pt x="90677" y="471795"/>
                  </a:lnTo>
                  <a:lnTo>
                    <a:pt x="2517585" y="313305"/>
                  </a:lnTo>
                  <a:lnTo>
                    <a:pt x="2554855" y="303192"/>
                  </a:lnTo>
                  <a:lnTo>
                    <a:pt x="2584337" y="280324"/>
                  </a:lnTo>
                  <a:lnTo>
                    <a:pt x="2603113" y="248037"/>
                  </a:lnTo>
                  <a:lnTo>
                    <a:pt x="2608265" y="209663"/>
                  </a:lnTo>
                  <a:lnTo>
                    <a:pt x="2601345" y="103707"/>
                  </a:lnTo>
                  <a:lnTo>
                    <a:pt x="2608162" y="60453"/>
                  </a:lnTo>
                  <a:lnTo>
                    <a:pt x="2631336" y="26651"/>
                  </a:lnTo>
                  <a:lnTo>
                    <a:pt x="2665753" y="5450"/>
                  </a:lnTo>
                  <a:lnTo>
                    <a:pt x="2706301" y="0"/>
                  </a:lnTo>
                  <a:lnTo>
                    <a:pt x="2747869" y="13449"/>
                  </a:lnTo>
                  <a:lnTo>
                    <a:pt x="3617600" y="529387"/>
                  </a:lnTo>
                  <a:lnTo>
                    <a:pt x="3651671" y="563290"/>
                  </a:lnTo>
                  <a:lnTo>
                    <a:pt x="3665143" y="606972"/>
                  </a:lnTo>
                  <a:lnTo>
                    <a:pt x="3657467" y="652036"/>
                  </a:lnTo>
                  <a:lnTo>
                    <a:pt x="3628094" y="690084"/>
                  </a:lnTo>
                  <a:lnTo>
                    <a:pt x="2832851" y="1314747"/>
                  </a:lnTo>
                  <a:lnTo>
                    <a:pt x="2793385" y="1333490"/>
                  </a:lnTo>
                  <a:close/>
                </a:path>
              </a:pathLst>
            </a:custGeom>
            <a:solidFill>
              <a:srgbClr val="3A9D7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5C66B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55777" y="1568651"/>
            <a:ext cx="5374640" cy="2881630"/>
            <a:chOff x="455777" y="1568651"/>
            <a:chExt cx="5374640" cy="2881630"/>
          </a:xfrm>
        </p:grpSpPr>
        <p:sp>
          <p:nvSpPr>
            <p:cNvPr id="4" name="object 4"/>
            <p:cNvSpPr/>
            <p:nvPr/>
          </p:nvSpPr>
          <p:spPr>
            <a:xfrm>
              <a:off x="455777" y="1568651"/>
              <a:ext cx="2529840" cy="2867025"/>
            </a:xfrm>
            <a:custGeom>
              <a:avLst/>
              <a:gdLst/>
              <a:ahLst/>
              <a:cxnLst/>
              <a:rect l="l" t="t" r="r" b="b"/>
              <a:pathLst>
                <a:path w="2529840" h="2867025">
                  <a:moveTo>
                    <a:pt x="718478" y="2866133"/>
                  </a:moveTo>
                  <a:lnTo>
                    <a:pt x="712793" y="2866504"/>
                  </a:lnTo>
                  <a:lnTo>
                    <a:pt x="692227" y="2866149"/>
                  </a:lnTo>
                  <a:lnTo>
                    <a:pt x="672033" y="2862475"/>
                  </a:lnTo>
                  <a:lnTo>
                    <a:pt x="634683" y="2845682"/>
                  </a:lnTo>
                  <a:lnTo>
                    <a:pt x="599713" y="2811018"/>
                  </a:lnTo>
                  <a:lnTo>
                    <a:pt x="580771" y="2765496"/>
                  </a:lnTo>
                  <a:lnTo>
                    <a:pt x="139256" y="583515"/>
                  </a:lnTo>
                  <a:lnTo>
                    <a:pt x="100829" y="552684"/>
                  </a:lnTo>
                  <a:lnTo>
                    <a:pt x="67746" y="516533"/>
                  </a:lnTo>
                  <a:lnTo>
                    <a:pt x="40567" y="475748"/>
                  </a:lnTo>
                  <a:lnTo>
                    <a:pt x="19850" y="431012"/>
                  </a:lnTo>
                  <a:lnTo>
                    <a:pt x="6156" y="383009"/>
                  </a:lnTo>
                  <a:lnTo>
                    <a:pt x="0" y="332716"/>
                  </a:lnTo>
                  <a:lnTo>
                    <a:pt x="1763" y="282795"/>
                  </a:lnTo>
                  <a:lnTo>
                    <a:pt x="11300" y="234000"/>
                  </a:lnTo>
                  <a:lnTo>
                    <a:pt x="28463" y="187087"/>
                  </a:lnTo>
                  <a:lnTo>
                    <a:pt x="53104" y="142810"/>
                  </a:lnTo>
                  <a:lnTo>
                    <a:pt x="84316" y="102891"/>
                  </a:lnTo>
                  <a:lnTo>
                    <a:pt x="120866" y="68838"/>
                  </a:lnTo>
                  <a:lnTo>
                    <a:pt x="162115" y="41079"/>
                  </a:lnTo>
                  <a:lnTo>
                    <a:pt x="207425" y="20044"/>
                  </a:lnTo>
                  <a:lnTo>
                    <a:pt x="256158" y="6162"/>
                  </a:lnTo>
                  <a:lnTo>
                    <a:pt x="306421" y="0"/>
                  </a:lnTo>
                  <a:lnTo>
                    <a:pt x="356334" y="1761"/>
                  </a:lnTo>
                  <a:lnTo>
                    <a:pt x="405132" y="11298"/>
                  </a:lnTo>
                  <a:lnTo>
                    <a:pt x="452057" y="28463"/>
                  </a:lnTo>
                  <a:lnTo>
                    <a:pt x="496345" y="53111"/>
                  </a:lnTo>
                  <a:lnTo>
                    <a:pt x="536266" y="84324"/>
                  </a:lnTo>
                  <a:lnTo>
                    <a:pt x="570321" y="120875"/>
                  </a:lnTo>
                  <a:lnTo>
                    <a:pt x="598081" y="162126"/>
                  </a:lnTo>
                  <a:lnTo>
                    <a:pt x="619117" y="207439"/>
                  </a:lnTo>
                  <a:lnTo>
                    <a:pt x="632999" y="256176"/>
                  </a:lnTo>
                  <a:lnTo>
                    <a:pt x="639047" y="305727"/>
                  </a:lnTo>
                  <a:lnTo>
                    <a:pt x="637354" y="354999"/>
                  </a:lnTo>
                  <a:lnTo>
                    <a:pt x="628171" y="403143"/>
                  </a:lnTo>
                  <a:lnTo>
                    <a:pt x="611747" y="449313"/>
                  </a:lnTo>
                  <a:lnTo>
                    <a:pt x="588332" y="492661"/>
                  </a:lnTo>
                  <a:lnTo>
                    <a:pt x="597418" y="537589"/>
                  </a:lnTo>
                  <a:lnTo>
                    <a:pt x="623884" y="571726"/>
                  </a:lnTo>
                  <a:lnTo>
                    <a:pt x="655511" y="608655"/>
                  </a:lnTo>
                  <a:lnTo>
                    <a:pt x="691562" y="646626"/>
                  </a:lnTo>
                  <a:lnTo>
                    <a:pt x="731301" y="683891"/>
                  </a:lnTo>
                  <a:lnTo>
                    <a:pt x="773991" y="718698"/>
                  </a:lnTo>
                  <a:lnTo>
                    <a:pt x="818895" y="749299"/>
                  </a:lnTo>
                  <a:lnTo>
                    <a:pt x="865278" y="773943"/>
                  </a:lnTo>
                  <a:lnTo>
                    <a:pt x="912402" y="790881"/>
                  </a:lnTo>
                  <a:lnTo>
                    <a:pt x="959531" y="798363"/>
                  </a:lnTo>
                  <a:lnTo>
                    <a:pt x="1004201" y="795049"/>
                  </a:lnTo>
                  <a:lnTo>
                    <a:pt x="1048094" y="780891"/>
                  </a:lnTo>
                  <a:lnTo>
                    <a:pt x="1091402" y="755774"/>
                  </a:lnTo>
                  <a:lnTo>
                    <a:pt x="1134316" y="719585"/>
                  </a:lnTo>
                  <a:lnTo>
                    <a:pt x="1177028" y="672213"/>
                  </a:lnTo>
                  <a:lnTo>
                    <a:pt x="1223537" y="616643"/>
                  </a:lnTo>
                  <a:lnTo>
                    <a:pt x="1270583" y="564618"/>
                  </a:lnTo>
                  <a:lnTo>
                    <a:pt x="1318015" y="516056"/>
                  </a:lnTo>
                  <a:lnTo>
                    <a:pt x="1365683" y="470873"/>
                  </a:lnTo>
                  <a:lnTo>
                    <a:pt x="1413435" y="428985"/>
                  </a:lnTo>
                  <a:lnTo>
                    <a:pt x="1461122" y="390309"/>
                  </a:lnTo>
                  <a:lnTo>
                    <a:pt x="1508593" y="354761"/>
                  </a:lnTo>
                  <a:lnTo>
                    <a:pt x="1555697" y="322258"/>
                  </a:lnTo>
                  <a:lnTo>
                    <a:pt x="1602283" y="292716"/>
                  </a:lnTo>
                  <a:lnTo>
                    <a:pt x="1648202" y="266053"/>
                  </a:lnTo>
                  <a:lnTo>
                    <a:pt x="1693303" y="242183"/>
                  </a:lnTo>
                  <a:lnTo>
                    <a:pt x="1737435" y="221025"/>
                  </a:lnTo>
                  <a:lnTo>
                    <a:pt x="1780447" y="202494"/>
                  </a:lnTo>
                  <a:lnTo>
                    <a:pt x="1822189" y="186507"/>
                  </a:lnTo>
                  <a:lnTo>
                    <a:pt x="1862511" y="172981"/>
                  </a:lnTo>
                  <a:lnTo>
                    <a:pt x="1901262" y="161831"/>
                  </a:lnTo>
                  <a:lnTo>
                    <a:pt x="1973448" y="146330"/>
                  </a:lnTo>
                  <a:lnTo>
                    <a:pt x="2037543" y="139334"/>
                  </a:lnTo>
                  <a:lnTo>
                    <a:pt x="2066180" y="138818"/>
                  </a:lnTo>
                  <a:lnTo>
                    <a:pt x="2092343" y="140178"/>
                  </a:lnTo>
                  <a:lnTo>
                    <a:pt x="2154336" y="152878"/>
                  </a:lnTo>
                  <a:lnTo>
                    <a:pt x="2199678" y="175136"/>
                  </a:lnTo>
                  <a:lnTo>
                    <a:pt x="2230951" y="202656"/>
                  </a:lnTo>
                  <a:lnTo>
                    <a:pt x="2263888" y="268381"/>
                  </a:lnTo>
                  <a:lnTo>
                    <a:pt x="2264991" y="306963"/>
                  </a:lnTo>
                  <a:lnTo>
                    <a:pt x="2254402" y="344084"/>
                  </a:lnTo>
                  <a:lnTo>
                    <a:pt x="2232472" y="376932"/>
                  </a:lnTo>
                  <a:lnTo>
                    <a:pt x="2193487" y="423137"/>
                  </a:lnTo>
                  <a:lnTo>
                    <a:pt x="2159588" y="470909"/>
                  </a:lnTo>
                  <a:lnTo>
                    <a:pt x="2130436" y="519301"/>
                  </a:lnTo>
                  <a:lnTo>
                    <a:pt x="2105692" y="567362"/>
                  </a:lnTo>
                  <a:lnTo>
                    <a:pt x="2085019" y="614143"/>
                  </a:lnTo>
                  <a:lnTo>
                    <a:pt x="2068076" y="658696"/>
                  </a:lnTo>
                  <a:lnTo>
                    <a:pt x="2054526" y="700070"/>
                  </a:lnTo>
                  <a:lnTo>
                    <a:pt x="2044030" y="737316"/>
                  </a:lnTo>
                  <a:lnTo>
                    <a:pt x="2104206" y="765595"/>
                  </a:lnTo>
                  <a:lnTo>
                    <a:pt x="2157768" y="793753"/>
                  </a:lnTo>
                  <a:lnTo>
                    <a:pt x="2205518" y="821783"/>
                  </a:lnTo>
                  <a:lnTo>
                    <a:pt x="2248260" y="849678"/>
                  </a:lnTo>
                  <a:lnTo>
                    <a:pt x="2286795" y="877431"/>
                  </a:lnTo>
                  <a:lnTo>
                    <a:pt x="2321925" y="905033"/>
                  </a:lnTo>
                  <a:lnTo>
                    <a:pt x="2354454" y="932479"/>
                  </a:lnTo>
                  <a:lnTo>
                    <a:pt x="2385183" y="959761"/>
                  </a:lnTo>
                  <a:lnTo>
                    <a:pt x="2449553" y="1018382"/>
                  </a:lnTo>
                  <a:lnTo>
                    <a:pt x="2467360" y="1034178"/>
                  </a:lnTo>
                  <a:lnTo>
                    <a:pt x="2485560" y="1049847"/>
                  </a:lnTo>
                  <a:lnTo>
                    <a:pt x="2512288" y="1081378"/>
                  </a:lnTo>
                  <a:lnTo>
                    <a:pt x="2527201" y="1118947"/>
                  </a:lnTo>
                  <a:lnTo>
                    <a:pt x="2529578" y="1159288"/>
                  </a:lnTo>
                  <a:lnTo>
                    <a:pt x="2518675" y="1199189"/>
                  </a:lnTo>
                  <a:lnTo>
                    <a:pt x="2495461" y="1233292"/>
                  </a:lnTo>
                  <a:lnTo>
                    <a:pt x="2463281" y="1257665"/>
                  </a:lnTo>
                  <a:lnTo>
                    <a:pt x="2425088" y="1270737"/>
                  </a:lnTo>
                  <a:lnTo>
                    <a:pt x="2383833" y="1270938"/>
                  </a:lnTo>
                  <a:lnTo>
                    <a:pt x="2359375" y="1274810"/>
                  </a:lnTo>
                  <a:lnTo>
                    <a:pt x="2288089" y="1317552"/>
                  </a:lnTo>
                  <a:lnTo>
                    <a:pt x="2244698" y="1351226"/>
                  </a:lnTo>
                  <a:lnTo>
                    <a:pt x="2198433" y="1389635"/>
                  </a:lnTo>
                  <a:lnTo>
                    <a:pt x="2117900" y="1458599"/>
                  </a:lnTo>
                  <a:lnTo>
                    <a:pt x="2082897" y="1488397"/>
                  </a:lnTo>
                  <a:lnTo>
                    <a:pt x="2045866" y="1519455"/>
                  </a:lnTo>
                  <a:lnTo>
                    <a:pt x="2006669" y="1551650"/>
                  </a:lnTo>
                  <a:lnTo>
                    <a:pt x="1965168" y="1584858"/>
                  </a:lnTo>
                  <a:lnTo>
                    <a:pt x="1921224" y="1618958"/>
                  </a:lnTo>
                  <a:lnTo>
                    <a:pt x="1874699" y="1653827"/>
                  </a:lnTo>
                  <a:lnTo>
                    <a:pt x="1825454" y="1689343"/>
                  </a:lnTo>
                  <a:lnTo>
                    <a:pt x="1773352" y="1725382"/>
                  </a:lnTo>
                  <a:lnTo>
                    <a:pt x="1732215" y="1751853"/>
                  </a:lnTo>
                  <a:lnTo>
                    <a:pt x="1690265" y="1776140"/>
                  </a:lnTo>
                  <a:lnTo>
                    <a:pt x="1647523" y="1798236"/>
                  </a:lnTo>
                  <a:lnTo>
                    <a:pt x="1604008" y="1818132"/>
                  </a:lnTo>
                  <a:lnTo>
                    <a:pt x="1559743" y="1835823"/>
                  </a:lnTo>
                  <a:lnTo>
                    <a:pt x="1514748" y="1851301"/>
                  </a:lnTo>
                  <a:lnTo>
                    <a:pt x="1469044" y="1864559"/>
                  </a:lnTo>
                  <a:lnTo>
                    <a:pt x="1422651" y="1875590"/>
                  </a:lnTo>
                  <a:lnTo>
                    <a:pt x="1375591" y="1884387"/>
                  </a:lnTo>
                  <a:lnTo>
                    <a:pt x="1327884" y="1890942"/>
                  </a:lnTo>
                  <a:lnTo>
                    <a:pt x="1279551" y="1895248"/>
                  </a:lnTo>
                  <a:lnTo>
                    <a:pt x="1231045" y="1897280"/>
                  </a:lnTo>
                  <a:lnTo>
                    <a:pt x="1182201" y="1897062"/>
                  </a:lnTo>
                  <a:lnTo>
                    <a:pt x="1133095" y="1894601"/>
                  </a:lnTo>
                  <a:lnTo>
                    <a:pt x="1083804" y="1889901"/>
                  </a:lnTo>
                  <a:lnTo>
                    <a:pt x="1034406" y="1882968"/>
                  </a:lnTo>
                  <a:lnTo>
                    <a:pt x="984976" y="1873807"/>
                  </a:lnTo>
                  <a:lnTo>
                    <a:pt x="920587" y="1858598"/>
                  </a:lnTo>
                  <a:lnTo>
                    <a:pt x="861238" y="1841317"/>
                  </a:lnTo>
                  <a:lnTo>
                    <a:pt x="1029863" y="2674662"/>
                  </a:lnTo>
                  <a:lnTo>
                    <a:pt x="1029859" y="2724773"/>
                  </a:lnTo>
                  <a:lnTo>
                    <a:pt x="1011269" y="2769495"/>
                  </a:lnTo>
                  <a:lnTo>
                    <a:pt x="977294" y="2804007"/>
                  </a:lnTo>
                  <a:lnTo>
                    <a:pt x="931131" y="2823489"/>
                  </a:lnTo>
                  <a:lnTo>
                    <a:pt x="724183" y="2865373"/>
                  </a:lnTo>
                  <a:lnTo>
                    <a:pt x="718478" y="28661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2576" y="1848671"/>
              <a:ext cx="1856105" cy="1476375"/>
            </a:xfrm>
            <a:custGeom>
              <a:avLst/>
              <a:gdLst/>
              <a:ahLst/>
              <a:cxnLst/>
              <a:rect l="l" t="t" r="r" b="b"/>
              <a:pathLst>
                <a:path w="1856105" h="1476375">
                  <a:moveTo>
                    <a:pt x="768530" y="1474012"/>
                  </a:moveTo>
                  <a:lnTo>
                    <a:pt x="720393" y="1476140"/>
                  </a:lnTo>
                  <a:lnTo>
                    <a:pt x="673868" y="1475774"/>
                  </a:lnTo>
                  <a:lnTo>
                    <a:pt x="629156" y="1473236"/>
                  </a:lnTo>
                  <a:lnTo>
                    <a:pt x="586460" y="1468850"/>
                  </a:lnTo>
                  <a:lnTo>
                    <a:pt x="545981" y="1462937"/>
                  </a:lnTo>
                  <a:lnTo>
                    <a:pt x="507920" y="1455821"/>
                  </a:lnTo>
                  <a:lnTo>
                    <a:pt x="439810" y="1439375"/>
                  </a:lnTo>
                  <a:lnTo>
                    <a:pt x="378122" y="1420411"/>
                  </a:lnTo>
                  <a:lnTo>
                    <a:pt x="323709" y="1400400"/>
                  </a:lnTo>
                  <a:lnTo>
                    <a:pt x="277421" y="1380817"/>
                  </a:lnTo>
                  <a:lnTo>
                    <a:pt x="240111" y="1363131"/>
                  </a:lnTo>
                  <a:lnTo>
                    <a:pt x="195833" y="1339345"/>
                  </a:lnTo>
                  <a:lnTo>
                    <a:pt x="165813" y="1191007"/>
                  </a:lnTo>
                  <a:lnTo>
                    <a:pt x="188161" y="1201324"/>
                  </a:lnTo>
                  <a:lnTo>
                    <a:pt x="217778" y="1214114"/>
                  </a:lnTo>
                  <a:lnTo>
                    <a:pt x="253968" y="1228566"/>
                  </a:lnTo>
                  <a:lnTo>
                    <a:pt x="296038" y="1243867"/>
                  </a:lnTo>
                  <a:lnTo>
                    <a:pt x="343291" y="1259205"/>
                  </a:lnTo>
                  <a:lnTo>
                    <a:pt x="395035" y="1273768"/>
                  </a:lnTo>
                  <a:lnTo>
                    <a:pt x="450573" y="1286743"/>
                  </a:lnTo>
                  <a:lnTo>
                    <a:pt x="509210" y="1297318"/>
                  </a:lnTo>
                  <a:lnTo>
                    <a:pt x="570254" y="1304681"/>
                  </a:lnTo>
                  <a:lnTo>
                    <a:pt x="633007" y="1308020"/>
                  </a:lnTo>
                  <a:lnTo>
                    <a:pt x="696777" y="1306523"/>
                  </a:lnTo>
                  <a:lnTo>
                    <a:pt x="739086" y="1302489"/>
                  </a:lnTo>
                  <a:lnTo>
                    <a:pt x="781334" y="1295758"/>
                  </a:lnTo>
                  <a:lnTo>
                    <a:pt x="823318" y="1286096"/>
                  </a:lnTo>
                  <a:lnTo>
                    <a:pt x="864835" y="1273270"/>
                  </a:lnTo>
                  <a:lnTo>
                    <a:pt x="931448" y="1248320"/>
                  </a:lnTo>
                  <a:lnTo>
                    <a:pt x="989668" y="1223479"/>
                  </a:lnTo>
                  <a:lnTo>
                    <a:pt x="1040519" y="1198755"/>
                  </a:lnTo>
                  <a:lnTo>
                    <a:pt x="1085022" y="1174158"/>
                  </a:lnTo>
                  <a:lnTo>
                    <a:pt x="1124202" y="1149696"/>
                  </a:lnTo>
                  <a:lnTo>
                    <a:pt x="1159080" y="1125377"/>
                  </a:lnTo>
                  <a:lnTo>
                    <a:pt x="1190680" y="1101212"/>
                  </a:lnTo>
                  <a:lnTo>
                    <a:pt x="1279629" y="1026724"/>
                  </a:lnTo>
                  <a:lnTo>
                    <a:pt x="1311912" y="1000705"/>
                  </a:lnTo>
                  <a:lnTo>
                    <a:pt x="1346648" y="975201"/>
                  </a:lnTo>
                  <a:lnTo>
                    <a:pt x="1385501" y="950097"/>
                  </a:lnTo>
                  <a:lnTo>
                    <a:pt x="1370184" y="924634"/>
                  </a:lnTo>
                  <a:lnTo>
                    <a:pt x="1329688" y="950832"/>
                  </a:lnTo>
                  <a:lnTo>
                    <a:pt x="1293467" y="977446"/>
                  </a:lnTo>
                  <a:lnTo>
                    <a:pt x="1260271" y="1004187"/>
                  </a:lnTo>
                  <a:lnTo>
                    <a:pt x="1201435" y="1054011"/>
                  </a:lnTo>
                  <a:lnTo>
                    <a:pt x="1172817" y="1077421"/>
                  </a:lnTo>
                  <a:lnTo>
                    <a:pt x="1141999" y="1100989"/>
                  </a:lnTo>
                  <a:lnTo>
                    <a:pt x="1107983" y="1124706"/>
                  </a:lnTo>
                  <a:lnTo>
                    <a:pt x="1069769" y="1148564"/>
                  </a:lnTo>
                  <a:lnTo>
                    <a:pt x="1026362" y="1172555"/>
                  </a:lnTo>
                  <a:lnTo>
                    <a:pt x="976762" y="1196670"/>
                  </a:lnTo>
                  <a:lnTo>
                    <a:pt x="919972" y="1220900"/>
                  </a:lnTo>
                  <a:lnTo>
                    <a:pt x="854993" y="1245238"/>
                  </a:lnTo>
                  <a:lnTo>
                    <a:pt x="792378" y="1263017"/>
                  </a:lnTo>
                  <a:lnTo>
                    <a:pt x="728602" y="1273542"/>
                  </a:lnTo>
                  <a:lnTo>
                    <a:pt x="664469" y="1277702"/>
                  </a:lnTo>
                  <a:lnTo>
                    <a:pt x="600783" y="1276387"/>
                  </a:lnTo>
                  <a:lnTo>
                    <a:pt x="538348" y="1270487"/>
                  </a:lnTo>
                  <a:lnTo>
                    <a:pt x="477969" y="1260890"/>
                  </a:lnTo>
                  <a:lnTo>
                    <a:pt x="420450" y="1248486"/>
                  </a:lnTo>
                  <a:lnTo>
                    <a:pt x="366596" y="1234163"/>
                  </a:lnTo>
                  <a:lnTo>
                    <a:pt x="317210" y="1218812"/>
                  </a:lnTo>
                  <a:lnTo>
                    <a:pt x="273098" y="1203321"/>
                  </a:lnTo>
                  <a:lnTo>
                    <a:pt x="235064" y="1188579"/>
                  </a:lnTo>
                  <a:lnTo>
                    <a:pt x="180445" y="1164902"/>
                  </a:lnTo>
                  <a:lnTo>
                    <a:pt x="159790" y="1154894"/>
                  </a:lnTo>
                  <a:lnTo>
                    <a:pt x="158863" y="1156667"/>
                  </a:lnTo>
                  <a:lnTo>
                    <a:pt x="0" y="371533"/>
                  </a:lnTo>
                  <a:lnTo>
                    <a:pt x="22729" y="399324"/>
                  </a:lnTo>
                  <a:lnTo>
                    <a:pt x="49914" y="430362"/>
                  </a:lnTo>
                  <a:lnTo>
                    <a:pt x="81258" y="463455"/>
                  </a:lnTo>
                  <a:lnTo>
                    <a:pt x="116463" y="497412"/>
                  </a:lnTo>
                  <a:lnTo>
                    <a:pt x="155234" y="531044"/>
                  </a:lnTo>
                  <a:lnTo>
                    <a:pt x="197273" y="563160"/>
                  </a:lnTo>
                  <a:lnTo>
                    <a:pt x="242285" y="592569"/>
                  </a:lnTo>
                  <a:lnTo>
                    <a:pt x="289972" y="618081"/>
                  </a:lnTo>
                  <a:lnTo>
                    <a:pt x="340039" y="638506"/>
                  </a:lnTo>
                  <a:lnTo>
                    <a:pt x="392187" y="652653"/>
                  </a:lnTo>
                  <a:lnTo>
                    <a:pt x="446122" y="659332"/>
                  </a:lnTo>
                  <a:lnTo>
                    <a:pt x="491305" y="658378"/>
                  </a:lnTo>
                  <a:lnTo>
                    <a:pt x="535582" y="651278"/>
                  </a:lnTo>
                  <a:lnTo>
                    <a:pt x="578916" y="638051"/>
                  </a:lnTo>
                  <a:lnTo>
                    <a:pt x="621269" y="618717"/>
                  </a:lnTo>
                  <a:lnTo>
                    <a:pt x="662606" y="593296"/>
                  </a:lnTo>
                  <a:lnTo>
                    <a:pt x="702890" y="561809"/>
                  </a:lnTo>
                  <a:lnTo>
                    <a:pt x="742084" y="524274"/>
                  </a:lnTo>
                  <a:lnTo>
                    <a:pt x="780151" y="480711"/>
                  </a:lnTo>
                  <a:lnTo>
                    <a:pt x="822825" y="429741"/>
                  </a:lnTo>
                  <a:lnTo>
                    <a:pt x="865451" y="382621"/>
                  </a:lnTo>
                  <a:lnTo>
                    <a:pt x="907813" y="339213"/>
                  </a:lnTo>
                  <a:lnTo>
                    <a:pt x="949695" y="299378"/>
                  </a:lnTo>
                  <a:lnTo>
                    <a:pt x="990882" y="262980"/>
                  </a:lnTo>
                  <a:lnTo>
                    <a:pt x="1031157" y="229879"/>
                  </a:lnTo>
                  <a:lnTo>
                    <a:pt x="1070305" y="199938"/>
                  </a:lnTo>
                  <a:lnTo>
                    <a:pt x="1108110" y="173020"/>
                  </a:lnTo>
                  <a:lnTo>
                    <a:pt x="1144356" y="148986"/>
                  </a:lnTo>
                  <a:lnTo>
                    <a:pt x="1178827" y="127699"/>
                  </a:lnTo>
                  <a:lnTo>
                    <a:pt x="1241580" y="92811"/>
                  </a:lnTo>
                  <a:lnTo>
                    <a:pt x="1303370" y="63284"/>
                  </a:lnTo>
                  <a:lnTo>
                    <a:pt x="1361167" y="40046"/>
                  </a:lnTo>
                  <a:lnTo>
                    <a:pt x="1414470" y="22598"/>
                  </a:lnTo>
                  <a:lnTo>
                    <a:pt x="1462778" y="10440"/>
                  </a:lnTo>
                  <a:lnTo>
                    <a:pt x="1505588" y="3073"/>
                  </a:lnTo>
                  <a:lnTo>
                    <a:pt x="1542400" y="0"/>
                  </a:lnTo>
                  <a:lnTo>
                    <a:pt x="1572713" y="719"/>
                  </a:lnTo>
                  <a:lnTo>
                    <a:pt x="1586164" y="2494"/>
                  </a:lnTo>
                  <a:lnTo>
                    <a:pt x="1597222" y="5005"/>
                  </a:lnTo>
                  <a:lnTo>
                    <a:pt x="1606006" y="8056"/>
                  </a:lnTo>
                  <a:lnTo>
                    <a:pt x="1612637" y="11449"/>
                  </a:lnTo>
                  <a:lnTo>
                    <a:pt x="1565820" y="68811"/>
                  </a:lnTo>
                  <a:lnTo>
                    <a:pt x="1525569" y="127479"/>
                  </a:lnTo>
                  <a:lnTo>
                    <a:pt x="1491403" y="186304"/>
                  </a:lnTo>
                  <a:lnTo>
                    <a:pt x="1462842" y="244136"/>
                  </a:lnTo>
                  <a:lnTo>
                    <a:pt x="1439403" y="299826"/>
                  </a:lnTo>
                  <a:lnTo>
                    <a:pt x="1420607" y="352224"/>
                  </a:lnTo>
                  <a:lnTo>
                    <a:pt x="1405972" y="400183"/>
                  </a:lnTo>
                  <a:lnTo>
                    <a:pt x="1395019" y="442551"/>
                  </a:lnTo>
                  <a:lnTo>
                    <a:pt x="1382230" y="505923"/>
                  </a:lnTo>
                  <a:lnTo>
                    <a:pt x="1377695" y="539854"/>
                  </a:lnTo>
                  <a:lnTo>
                    <a:pt x="1381593" y="546194"/>
                  </a:lnTo>
                  <a:lnTo>
                    <a:pt x="1387913" y="548588"/>
                  </a:lnTo>
                  <a:lnTo>
                    <a:pt x="1454580" y="575285"/>
                  </a:lnTo>
                  <a:lnTo>
                    <a:pt x="1513475" y="601712"/>
                  </a:lnTo>
                  <a:lnTo>
                    <a:pt x="1565498" y="627931"/>
                  </a:lnTo>
                  <a:lnTo>
                    <a:pt x="1611548" y="654006"/>
                  </a:lnTo>
                  <a:lnTo>
                    <a:pt x="1652526" y="679999"/>
                  </a:lnTo>
                  <a:lnTo>
                    <a:pt x="1689329" y="705973"/>
                  </a:lnTo>
                  <a:lnTo>
                    <a:pt x="1722857" y="731991"/>
                  </a:lnTo>
                  <a:lnTo>
                    <a:pt x="1754010" y="758116"/>
                  </a:lnTo>
                  <a:lnTo>
                    <a:pt x="1783687" y="784411"/>
                  </a:lnTo>
                  <a:lnTo>
                    <a:pt x="1844951" y="840236"/>
                  </a:lnTo>
                  <a:lnTo>
                    <a:pt x="1856025" y="850151"/>
                  </a:lnTo>
                  <a:lnTo>
                    <a:pt x="1817762" y="857823"/>
                  </a:lnTo>
                  <a:lnTo>
                    <a:pt x="1778857" y="873192"/>
                  </a:lnTo>
                  <a:lnTo>
                    <a:pt x="1738669" y="895619"/>
                  </a:lnTo>
                  <a:lnTo>
                    <a:pt x="1696554" y="924463"/>
                  </a:lnTo>
                  <a:lnTo>
                    <a:pt x="1651872" y="959087"/>
                  </a:lnTo>
                  <a:lnTo>
                    <a:pt x="1603979" y="998849"/>
                  </a:lnTo>
                  <a:lnTo>
                    <a:pt x="1520050" y="1070727"/>
                  </a:lnTo>
                  <a:lnTo>
                    <a:pt x="1486050" y="1099673"/>
                  </a:lnTo>
                  <a:lnTo>
                    <a:pt x="1450117" y="1129817"/>
                  </a:lnTo>
                  <a:lnTo>
                    <a:pt x="1412135" y="1161029"/>
                  </a:lnTo>
                  <a:lnTo>
                    <a:pt x="1371988" y="1193175"/>
                  </a:lnTo>
                  <a:lnTo>
                    <a:pt x="1329561" y="1226125"/>
                  </a:lnTo>
                  <a:lnTo>
                    <a:pt x="1284738" y="1259746"/>
                  </a:lnTo>
                  <a:lnTo>
                    <a:pt x="1237403" y="1293908"/>
                  </a:lnTo>
                  <a:lnTo>
                    <a:pt x="1187441" y="1328477"/>
                  </a:lnTo>
                  <a:lnTo>
                    <a:pt x="1133672" y="1362175"/>
                  </a:lnTo>
                  <a:lnTo>
                    <a:pt x="1079901" y="1390797"/>
                  </a:lnTo>
                  <a:lnTo>
                    <a:pt x="1026329" y="1414666"/>
                  </a:lnTo>
                  <a:lnTo>
                    <a:pt x="973160" y="1434105"/>
                  </a:lnTo>
                  <a:lnTo>
                    <a:pt x="920593" y="1449437"/>
                  </a:lnTo>
                  <a:lnTo>
                    <a:pt x="868831" y="1460983"/>
                  </a:lnTo>
                  <a:lnTo>
                    <a:pt x="818076" y="1469067"/>
                  </a:lnTo>
                  <a:lnTo>
                    <a:pt x="768530" y="1474012"/>
                  </a:lnTo>
                  <a:close/>
                </a:path>
              </a:pathLst>
            </a:custGeom>
            <a:solidFill>
              <a:srgbClr val="F78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6648" y="1677212"/>
              <a:ext cx="2309495" cy="2638425"/>
            </a:xfrm>
            <a:custGeom>
              <a:avLst/>
              <a:gdLst/>
              <a:ahLst/>
              <a:cxnLst/>
              <a:rect l="l" t="t" r="r" b="b"/>
              <a:pathLst>
                <a:path w="2309495" h="2638425">
                  <a:moveTo>
                    <a:pt x="235445" y="418096"/>
                  </a:moveTo>
                  <a:lnTo>
                    <a:pt x="235356" y="417664"/>
                  </a:lnTo>
                  <a:lnTo>
                    <a:pt x="230936" y="418236"/>
                  </a:lnTo>
                  <a:lnTo>
                    <a:pt x="226542" y="418680"/>
                  </a:lnTo>
                  <a:lnTo>
                    <a:pt x="235445" y="418096"/>
                  </a:lnTo>
                  <a:close/>
                </a:path>
                <a:path w="2309495" h="2638425">
                  <a:moveTo>
                    <a:pt x="2309304" y="1036154"/>
                  </a:moveTo>
                  <a:lnTo>
                    <a:pt x="2307361" y="1023556"/>
                  </a:lnTo>
                  <a:lnTo>
                    <a:pt x="2302560" y="1023874"/>
                  </a:lnTo>
                  <a:lnTo>
                    <a:pt x="2282723" y="999718"/>
                  </a:lnTo>
                  <a:lnTo>
                    <a:pt x="2264359" y="988187"/>
                  </a:lnTo>
                  <a:lnTo>
                    <a:pt x="2246515" y="976630"/>
                  </a:lnTo>
                  <a:lnTo>
                    <a:pt x="2228240" y="952360"/>
                  </a:lnTo>
                  <a:lnTo>
                    <a:pt x="2199157" y="928814"/>
                  </a:lnTo>
                  <a:lnTo>
                    <a:pt x="2169503" y="905294"/>
                  </a:lnTo>
                  <a:lnTo>
                    <a:pt x="2137587" y="869200"/>
                  </a:lnTo>
                  <a:lnTo>
                    <a:pt x="2104174" y="845934"/>
                  </a:lnTo>
                  <a:lnTo>
                    <a:pt x="2067585" y="822871"/>
                  </a:lnTo>
                  <a:lnTo>
                    <a:pt x="2026945" y="800074"/>
                  </a:lnTo>
                  <a:lnTo>
                    <a:pt x="1980552" y="764921"/>
                  </a:lnTo>
                  <a:lnTo>
                    <a:pt x="1929193" y="742823"/>
                  </a:lnTo>
                  <a:lnTo>
                    <a:pt x="1871167" y="721169"/>
                  </a:lnTo>
                  <a:lnTo>
                    <a:pt x="1804771" y="687324"/>
                  </a:lnTo>
                  <a:lnTo>
                    <a:pt x="1808467" y="674357"/>
                  </a:lnTo>
                  <a:lnTo>
                    <a:pt x="1813369" y="635850"/>
                  </a:lnTo>
                  <a:lnTo>
                    <a:pt x="1822323" y="609815"/>
                  </a:lnTo>
                  <a:lnTo>
                    <a:pt x="1833181" y="558203"/>
                  </a:lnTo>
                  <a:lnTo>
                    <a:pt x="1848802" y="518998"/>
                  </a:lnTo>
                  <a:lnTo>
                    <a:pt x="1867890" y="466839"/>
                  </a:lnTo>
                  <a:lnTo>
                    <a:pt x="1891626" y="414375"/>
                  </a:lnTo>
                  <a:lnTo>
                    <a:pt x="1919541" y="348919"/>
                  </a:lnTo>
                  <a:lnTo>
                    <a:pt x="1953653" y="295783"/>
                  </a:lnTo>
                  <a:lnTo>
                    <a:pt x="1993506" y="242265"/>
                  </a:lnTo>
                  <a:lnTo>
                    <a:pt x="2039429" y="188353"/>
                  </a:lnTo>
                  <a:lnTo>
                    <a:pt x="2044026" y="188061"/>
                  </a:lnTo>
                  <a:lnTo>
                    <a:pt x="2044509" y="175298"/>
                  </a:lnTo>
                  <a:lnTo>
                    <a:pt x="2041855" y="175475"/>
                  </a:lnTo>
                  <a:lnTo>
                    <a:pt x="2036394" y="163093"/>
                  </a:lnTo>
                  <a:lnTo>
                    <a:pt x="2030933" y="150723"/>
                  </a:lnTo>
                  <a:lnTo>
                    <a:pt x="2016340" y="151688"/>
                  </a:lnTo>
                  <a:lnTo>
                    <a:pt x="1995830" y="140296"/>
                  </a:lnTo>
                  <a:lnTo>
                    <a:pt x="1935073" y="144272"/>
                  </a:lnTo>
                  <a:lnTo>
                    <a:pt x="1971281" y="141897"/>
                  </a:lnTo>
                  <a:lnTo>
                    <a:pt x="1946262" y="130810"/>
                  </a:lnTo>
                  <a:lnTo>
                    <a:pt x="1889048" y="134556"/>
                  </a:lnTo>
                  <a:lnTo>
                    <a:pt x="1857222" y="149364"/>
                  </a:lnTo>
                  <a:lnTo>
                    <a:pt x="1822094" y="151650"/>
                  </a:lnTo>
                  <a:lnTo>
                    <a:pt x="1785543" y="166776"/>
                  </a:lnTo>
                  <a:lnTo>
                    <a:pt x="1746885" y="182029"/>
                  </a:lnTo>
                  <a:lnTo>
                    <a:pt x="1706321" y="197408"/>
                  </a:lnTo>
                  <a:lnTo>
                    <a:pt x="1664017" y="212902"/>
                  </a:lnTo>
                  <a:lnTo>
                    <a:pt x="1620177" y="228485"/>
                  </a:lnTo>
                  <a:lnTo>
                    <a:pt x="1575803" y="256844"/>
                  </a:lnTo>
                  <a:lnTo>
                    <a:pt x="1530248" y="285280"/>
                  </a:lnTo>
                  <a:lnTo>
                    <a:pt x="1483690" y="313778"/>
                  </a:lnTo>
                  <a:lnTo>
                    <a:pt x="1437144" y="355003"/>
                  </a:lnTo>
                  <a:lnTo>
                    <a:pt x="1389138" y="383590"/>
                  </a:lnTo>
                  <a:lnTo>
                    <a:pt x="1293596" y="466204"/>
                  </a:lnTo>
                  <a:lnTo>
                    <a:pt x="1152575" y="628142"/>
                  </a:lnTo>
                  <a:lnTo>
                    <a:pt x="1111440" y="669010"/>
                  </a:lnTo>
                  <a:lnTo>
                    <a:pt x="1069568" y="709930"/>
                  </a:lnTo>
                  <a:lnTo>
                    <a:pt x="982154" y="766559"/>
                  </a:lnTo>
                  <a:lnTo>
                    <a:pt x="890765" y="797991"/>
                  </a:lnTo>
                  <a:lnTo>
                    <a:pt x="843483" y="801077"/>
                  </a:lnTo>
                  <a:lnTo>
                    <a:pt x="784656" y="792200"/>
                  </a:lnTo>
                  <a:lnTo>
                    <a:pt x="727595" y="770470"/>
                  </a:lnTo>
                  <a:lnTo>
                    <a:pt x="673531" y="748550"/>
                  </a:lnTo>
                  <a:lnTo>
                    <a:pt x="622020" y="713740"/>
                  </a:lnTo>
                  <a:lnTo>
                    <a:pt x="574294" y="678675"/>
                  </a:lnTo>
                  <a:lnTo>
                    <a:pt x="530720" y="643343"/>
                  </a:lnTo>
                  <a:lnTo>
                    <a:pt x="490880" y="595033"/>
                  </a:lnTo>
                  <a:lnTo>
                    <a:pt x="456819" y="559079"/>
                  </a:lnTo>
                  <a:lnTo>
                    <a:pt x="428929" y="535457"/>
                  </a:lnTo>
                  <a:lnTo>
                    <a:pt x="405942" y="498779"/>
                  </a:lnTo>
                  <a:lnTo>
                    <a:pt x="389915" y="474370"/>
                  </a:lnTo>
                  <a:lnTo>
                    <a:pt x="381228" y="462203"/>
                  </a:lnTo>
                  <a:lnTo>
                    <a:pt x="357644" y="349211"/>
                  </a:lnTo>
                  <a:lnTo>
                    <a:pt x="387629" y="309067"/>
                  </a:lnTo>
                  <a:lnTo>
                    <a:pt x="408000" y="269557"/>
                  </a:lnTo>
                  <a:lnTo>
                    <a:pt x="416560" y="218084"/>
                  </a:lnTo>
                  <a:lnTo>
                    <a:pt x="412750" y="167424"/>
                  </a:lnTo>
                  <a:lnTo>
                    <a:pt x="400837" y="130022"/>
                  </a:lnTo>
                  <a:lnTo>
                    <a:pt x="383781" y="97383"/>
                  </a:lnTo>
                  <a:lnTo>
                    <a:pt x="383781" y="175577"/>
                  </a:lnTo>
                  <a:lnTo>
                    <a:pt x="373468" y="141859"/>
                  </a:lnTo>
                  <a:lnTo>
                    <a:pt x="334835" y="84442"/>
                  </a:lnTo>
                  <a:lnTo>
                    <a:pt x="281825" y="47993"/>
                  </a:lnTo>
                  <a:lnTo>
                    <a:pt x="226339" y="33172"/>
                  </a:lnTo>
                  <a:lnTo>
                    <a:pt x="197421" y="32715"/>
                  </a:lnTo>
                  <a:lnTo>
                    <a:pt x="189382" y="33235"/>
                  </a:lnTo>
                  <a:lnTo>
                    <a:pt x="139534" y="46266"/>
                  </a:lnTo>
                  <a:lnTo>
                    <a:pt x="82130" y="84899"/>
                  </a:lnTo>
                  <a:lnTo>
                    <a:pt x="43294" y="143433"/>
                  </a:lnTo>
                  <a:lnTo>
                    <a:pt x="30111" y="210350"/>
                  </a:lnTo>
                  <a:lnTo>
                    <a:pt x="29603" y="205193"/>
                  </a:lnTo>
                  <a:lnTo>
                    <a:pt x="32639" y="166814"/>
                  </a:lnTo>
                  <a:lnTo>
                    <a:pt x="59131" y="101447"/>
                  </a:lnTo>
                  <a:lnTo>
                    <a:pt x="108724" y="60032"/>
                  </a:lnTo>
                  <a:lnTo>
                    <a:pt x="172910" y="30378"/>
                  </a:lnTo>
                  <a:lnTo>
                    <a:pt x="225920" y="26911"/>
                  </a:lnTo>
                  <a:lnTo>
                    <a:pt x="254584" y="37769"/>
                  </a:lnTo>
                  <a:lnTo>
                    <a:pt x="281025" y="36042"/>
                  </a:lnTo>
                  <a:lnTo>
                    <a:pt x="307289" y="59778"/>
                  </a:lnTo>
                  <a:lnTo>
                    <a:pt x="334746" y="83439"/>
                  </a:lnTo>
                  <a:lnTo>
                    <a:pt x="356730" y="107454"/>
                  </a:lnTo>
                  <a:lnTo>
                    <a:pt x="372795" y="131851"/>
                  </a:lnTo>
                  <a:lnTo>
                    <a:pt x="383374" y="169341"/>
                  </a:lnTo>
                  <a:lnTo>
                    <a:pt x="383781" y="175577"/>
                  </a:lnTo>
                  <a:lnTo>
                    <a:pt x="383781" y="97383"/>
                  </a:lnTo>
                  <a:lnTo>
                    <a:pt x="355358" y="56629"/>
                  </a:lnTo>
                  <a:lnTo>
                    <a:pt x="323596" y="33248"/>
                  </a:lnTo>
                  <a:lnTo>
                    <a:pt x="287007" y="10185"/>
                  </a:lnTo>
                  <a:lnTo>
                    <a:pt x="248259" y="0"/>
                  </a:lnTo>
                  <a:lnTo>
                    <a:pt x="127304" y="7899"/>
                  </a:lnTo>
                  <a:lnTo>
                    <a:pt x="92151" y="35661"/>
                  </a:lnTo>
                  <a:lnTo>
                    <a:pt x="61010" y="63144"/>
                  </a:lnTo>
                  <a:lnTo>
                    <a:pt x="15608" y="129755"/>
                  </a:lnTo>
                  <a:lnTo>
                    <a:pt x="3949" y="168694"/>
                  </a:lnTo>
                  <a:lnTo>
                    <a:pt x="0" y="207137"/>
                  </a:lnTo>
                  <a:lnTo>
                    <a:pt x="4000" y="245059"/>
                  </a:lnTo>
                  <a:lnTo>
                    <a:pt x="20624" y="294868"/>
                  </a:lnTo>
                  <a:lnTo>
                    <a:pt x="48361" y="343966"/>
                  </a:lnTo>
                  <a:lnTo>
                    <a:pt x="83731" y="367106"/>
                  </a:lnTo>
                  <a:lnTo>
                    <a:pt x="127419" y="402437"/>
                  </a:lnTo>
                  <a:lnTo>
                    <a:pt x="579869" y="2638285"/>
                  </a:lnTo>
                  <a:lnTo>
                    <a:pt x="595363" y="2637269"/>
                  </a:lnTo>
                  <a:lnTo>
                    <a:pt x="805815" y="2598064"/>
                  </a:lnTo>
                  <a:lnTo>
                    <a:pt x="810666" y="2585021"/>
                  </a:lnTo>
                  <a:lnTo>
                    <a:pt x="777367" y="2420937"/>
                  </a:lnTo>
                  <a:lnTo>
                    <a:pt x="777367" y="2574467"/>
                  </a:lnTo>
                  <a:lnTo>
                    <a:pt x="776706" y="2574620"/>
                  </a:lnTo>
                  <a:lnTo>
                    <a:pt x="658736" y="1991652"/>
                  </a:lnTo>
                  <a:lnTo>
                    <a:pt x="584339" y="1623974"/>
                  </a:lnTo>
                  <a:lnTo>
                    <a:pt x="584339" y="1992528"/>
                  </a:lnTo>
                  <a:lnTo>
                    <a:pt x="555218" y="1998421"/>
                  </a:lnTo>
                  <a:lnTo>
                    <a:pt x="235445" y="418096"/>
                  </a:lnTo>
                  <a:lnTo>
                    <a:pt x="222148" y="418973"/>
                  </a:lnTo>
                  <a:lnTo>
                    <a:pt x="175107" y="416636"/>
                  </a:lnTo>
                  <a:lnTo>
                    <a:pt x="159905" y="413042"/>
                  </a:lnTo>
                  <a:lnTo>
                    <a:pt x="234734" y="408152"/>
                  </a:lnTo>
                  <a:lnTo>
                    <a:pt x="554723" y="1990852"/>
                  </a:lnTo>
                  <a:lnTo>
                    <a:pt x="583615" y="1988959"/>
                  </a:lnTo>
                  <a:lnTo>
                    <a:pt x="584339" y="1992528"/>
                  </a:lnTo>
                  <a:lnTo>
                    <a:pt x="584339" y="1623974"/>
                  </a:lnTo>
                  <a:lnTo>
                    <a:pt x="332359" y="378650"/>
                  </a:lnTo>
                  <a:lnTo>
                    <a:pt x="316852" y="389077"/>
                  </a:lnTo>
                  <a:lnTo>
                    <a:pt x="300329" y="398119"/>
                  </a:lnTo>
                  <a:lnTo>
                    <a:pt x="282854" y="405701"/>
                  </a:lnTo>
                  <a:lnTo>
                    <a:pt x="265163" y="411505"/>
                  </a:lnTo>
                  <a:lnTo>
                    <a:pt x="264109" y="406234"/>
                  </a:lnTo>
                  <a:lnTo>
                    <a:pt x="282803" y="405003"/>
                  </a:lnTo>
                  <a:lnTo>
                    <a:pt x="299872" y="391160"/>
                  </a:lnTo>
                  <a:lnTo>
                    <a:pt x="316090" y="377380"/>
                  </a:lnTo>
                  <a:lnTo>
                    <a:pt x="332206" y="376326"/>
                  </a:lnTo>
                  <a:lnTo>
                    <a:pt x="777367" y="2574467"/>
                  </a:lnTo>
                  <a:lnTo>
                    <a:pt x="777367" y="2420937"/>
                  </a:lnTo>
                  <a:lnTo>
                    <a:pt x="599109" y="1542491"/>
                  </a:lnTo>
                  <a:lnTo>
                    <a:pt x="627976" y="1553337"/>
                  </a:lnTo>
                  <a:lnTo>
                    <a:pt x="666508" y="1576273"/>
                  </a:lnTo>
                  <a:lnTo>
                    <a:pt x="713270" y="1598663"/>
                  </a:lnTo>
                  <a:lnTo>
                    <a:pt x="767689" y="1620570"/>
                  </a:lnTo>
                  <a:lnTo>
                    <a:pt x="828370" y="1629321"/>
                  </a:lnTo>
                  <a:lnTo>
                    <a:pt x="896391" y="1650339"/>
                  </a:lnTo>
                  <a:lnTo>
                    <a:pt x="943203" y="1660004"/>
                  </a:lnTo>
                  <a:lnTo>
                    <a:pt x="993546" y="1669440"/>
                  </a:lnTo>
                  <a:lnTo>
                    <a:pt x="1046327" y="1665998"/>
                  </a:lnTo>
                  <a:lnTo>
                    <a:pt x="1102817" y="1675015"/>
                  </a:lnTo>
                  <a:lnTo>
                    <a:pt x="1207147" y="1668195"/>
                  </a:lnTo>
                  <a:lnTo>
                    <a:pt x="1253528" y="1652447"/>
                  </a:lnTo>
                  <a:lnTo>
                    <a:pt x="1301889" y="1649285"/>
                  </a:lnTo>
                  <a:lnTo>
                    <a:pt x="1399565" y="1617433"/>
                  </a:lnTo>
                  <a:lnTo>
                    <a:pt x="1024902" y="1641932"/>
                  </a:lnTo>
                  <a:lnTo>
                    <a:pt x="981837" y="1632026"/>
                  </a:lnTo>
                  <a:lnTo>
                    <a:pt x="941095" y="1621955"/>
                  </a:lnTo>
                  <a:lnTo>
                    <a:pt x="903655" y="1624406"/>
                  </a:lnTo>
                  <a:lnTo>
                    <a:pt x="835240" y="1603425"/>
                  </a:lnTo>
                  <a:lnTo>
                    <a:pt x="773404" y="1582013"/>
                  </a:lnTo>
                  <a:lnTo>
                    <a:pt x="718858" y="1560118"/>
                  </a:lnTo>
                  <a:lnTo>
                    <a:pt x="673214" y="1550377"/>
                  </a:lnTo>
                  <a:lnTo>
                    <a:pt x="654392" y="1538884"/>
                  </a:lnTo>
                  <a:lnTo>
                    <a:pt x="635558" y="1527390"/>
                  </a:lnTo>
                  <a:lnTo>
                    <a:pt x="608304" y="1516443"/>
                  </a:lnTo>
                  <a:lnTo>
                    <a:pt x="591362" y="1504823"/>
                  </a:lnTo>
                  <a:lnTo>
                    <a:pt x="561187" y="1354074"/>
                  </a:lnTo>
                  <a:lnTo>
                    <a:pt x="583590" y="1365326"/>
                  </a:lnTo>
                  <a:lnTo>
                    <a:pt x="613079" y="1376133"/>
                  </a:lnTo>
                  <a:lnTo>
                    <a:pt x="649833" y="1399184"/>
                  </a:lnTo>
                  <a:lnTo>
                    <a:pt x="691553" y="1409179"/>
                  </a:lnTo>
                  <a:lnTo>
                    <a:pt x="738441" y="1418844"/>
                  </a:lnTo>
                  <a:lnTo>
                    <a:pt x="790676" y="1440878"/>
                  </a:lnTo>
                  <a:lnTo>
                    <a:pt x="845959" y="1449997"/>
                  </a:lnTo>
                  <a:lnTo>
                    <a:pt x="965619" y="1467624"/>
                  </a:lnTo>
                  <a:lnTo>
                    <a:pt x="1028712" y="1476235"/>
                  </a:lnTo>
                  <a:lnTo>
                    <a:pt x="1177213" y="1466519"/>
                  </a:lnTo>
                  <a:lnTo>
                    <a:pt x="1260157" y="1435646"/>
                  </a:lnTo>
                  <a:lnTo>
                    <a:pt x="1327289" y="1418526"/>
                  </a:lnTo>
                  <a:lnTo>
                    <a:pt x="1385214" y="1389291"/>
                  </a:lnTo>
                  <a:lnTo>
                    <a:pt x="1435811" y="1360525"/>
                  </a:lnTo>
                  <a:lnTo>
                    <a:pt x="1480896" y="1344853"/>
                  </a:lnTo>
                  <a:lnTo>
                    <a:pt x="1519847" y="1316850"/>
                  </a:lnTo>
                  <a:lnTo>
                    <a:pt x="1554492" y="1289138"/>
                  </a:lnTo>
                  <a:lnTo>
                    <a:pt x="1585874" y="1261630"/>
                  </a:lnTo>
                  <a:lnTo>
                    <a:pt x="1615833" y="1246936"/>
                  </a:lnTo>
                  <a:lnTo>
                    <a:pt x="1643722" y="1219669"/>
                  </a:lnTo>
                  <a:lnTo>
                    <a:pt x="1675155" y="1192161"/>
                  </a:lnTo>
                  <a:lnTo>
                    <a:pt x="1707337" y="1164602"/>
                  </a:lnTo>
                  <a:lnTo>
                    <a:pt x="1741932" y="1136878"/>
                  </a:lnTo>
                  <a:lnTo>
                    <a:pt x="1780590" y="1108900"/>
                  </a:lnTo>
                  <a:lnTo>
                    <a:pt x="1765338" y="1084440"/>
                  </a:lnTo>
                  <a:lnTo>
                    <a:pt x="1724977" y="1112532"/>
                  </a:lnTo>
                  <a:lnTo>
                    <a:pt x="1688833" y="1140358"/>
                  </a:lnTo>
                  <a:lnTo>
                    <a:pt x="1655686" y="1167980"/>
                  </a:lnTo>
                  <a:lnTo>
                    <a:pt x="1624330" y="1195476"/>
                  </a:lnTo>
                  <a:lnTo>
                    <a:pt x="1597177" y="1222705"/>
                  </a:lnTo>
                  <a:lnTo>
                    <a:pt x="1567980" y="1237348"/>
                  </a:lnTo>
                  <a:lnTo>
                    <a:pt x="1537423" y="1264793"/>
                  </a:lnTo>
                  <a:lnTo>
                    <a:pt x="1503667" y="1292453"/>
                  </a:lnTo>
                  <a:lnTo>
                    <a:pt x="1464881" y="1307719"/>
                  </a:lnTo>
                  <a:lnTo>
                    <a:pt x="1421765" y="1335989"/>
                  </a:lnTo>
                  <a:lnTo>
                    <a:pt x="1372463" y="1364665"/>
                  </a:lnTo>
                  <a:lnTo>
                    <a:pt x="1315161" y="1381137"/>
                  </a:lnTo>
                  <a:lnTo>
                    <a:pt x="1250530" y="1410817"/>
                  </a:lnTo>
                  <a:lnTo>
                    <a:pt x="1124496" y="1444510"/>
                  </a:lnTo>
                  <a:lnTo>
                    <a:pt x="1060361" y="1448701"/>
                  </a:lnTo>
                  <a:lnTo>
                    <a:pt x="873264" y="1422755"/>
                  </a:lnTo>
                  <a:lnTo>
                    <a:pt x="815962" y="1413776"/>
                  </a:lnTo>
                  <a:lnTo>
                    <a:pt x="762444" y="1404543"/>
                  </a:lnTo>
                  <a:lnTo>
                    <a:pt x="712609" y="1382356"/>
                  </a:lnTo>
                  <a:lnTo>
                    <a:pt x="668870" y="1372489"/>
                  </a:lnTo>
                  <a:lnTo>
                    <a:pt x="630301" y="1349552"/>
                  </a:lnTo>
                  <a:lnTo>
                    <a:pt x="599300" y="1338846"/>
                  </a:lnTo>
                  <a:lnTo>
                    <a:pt x="575792" y="1327658"/>
                  </a:lnTo>
                  <a:lnTo>
                    <a:pt x="561352" y="1328597"/>
                  </a:lnTo>
                  <a:lnTo>
                    <a:pt x="555053" y="1316291"/>
                  </a:lnTo>
                  <a:lnTo>
                    <a:pt x="554012" y="1316355"/>
                  </a:lnTo>
                  <a:lnTo>
                    <a:pt x="395566" y="537629"/>
                  </a:lnTo>
                  <a:lnTo>
                    <a:pt x="418045" y="561619"/>
                  </a:lnTo>
                  <a:lnTo>
                    <a:pt x="445592" y="598004"/>
                  </a:lnTo>
                  <a:lnTo>
                    <a:pt x="477126" y="634123"/>
                  </a:lnTo>
                  <a:lnTo>
                    <a:pt x="511632" y="657313"/>
                  </a:lnTo>
                  <a:lnTo>
                    <a:pt x="550532" y="692950"/>
                  </a:lnTo>
                  <a:lnTo>
                    <a:pt x="592785" y="728370"/>
                  </a:lnTo>
                  <a:lnTo>
                    <a:pt x="638175" y="763587"/>
                  </a:lnTo>
                  <a:lnTo>
                    <a:pt x="685660" y="785939"/>
                  </a:lnTo>
                  <a:lnTo>
                    <a:pt x="735838" y="808113"/>
                  </a:lnTo>
                  <a:lnTo>
                    <a:pt x="787679" y="817448"/>
                  </a:lnTo>
                  <a:lnTo>
                    <a:pt x="841768" y="826643"/>
                  </a:lnTo>
                  <a:lnTo>
                    <a:pt x="931379" y="820788"/>
                  </a:lnTo>
                  <a:lnTo>
                    <a:pt x="1017155" y="789724"/>
                  </a:lnTo>
                  <a:lnTo>
                    <a:pt x="1058316" y="761580"/>
                  </a:lnTo>
                  <a:lnTo>
                    <a:pt x="1097991" y="720801"/>
                  </a:lnTo>
                  <a:lnTo>
                    <a:pt x="1137805" y="692746"/>
                  </a:lnTo>
                  <a:lnTo>
                    <a:pt x="1176070" y="652068"/>
                  </a:lnTo>
                  <a:lnTo>
                    <a:pt x="1260754" y="544715"/>
                  </a:lnTo>
                  <a:lnTo>
                    <a:pt x="1303286" y="503745"/>
                  </a:lnTo>
                  <a:lnTo>
                    <a:pt x="1345095" y="462838"/>
                  </a:lnTo>
                  <a:lnTo>
                    <a:pt x="1385989" y="421982"/>
                  </a:lnTo>
                  <a:lnTo>
                    <a:pt x="1426591" y="393865"/>
                  </a:lnTo>
                  <a:lnTo>
                    <a:pt x="1465859" y="365848"/>
                  </a:lnTo>
                  <a:lnTo>
                    <a:pt x="1503603" y="337921"/>
                  </a:lnTo>
                  <a:lnTo>
                    <a:pt x="1539608" y="310121"/>
                  </a:lnTo>
                  <a:lnTo>
                    <a:pt x="1574482" y="295109"/>
                  </a:lnTo>
                  <a:lnTo>
                    <a:pt x="1607210" y="280250"/>
                  </a:lnTo>
                  <a:lnTo>
                    <a:pt x="1636750" y="252857"/>
                  </a:lnTo>
                  <a:lnTo>
                    <a:pt x="1698548" y="223367"/>
                  </a:lnTo>
                  <a:lnTo>
                    <a:pt x="1756778" y="206832"/>
                  </a:lnTo>
                  <a:lnTo>
                    <a:pt x="1810169" y="190614"/>
                  </a:lnTo>
                  <a:lnTo>
                    <a:pt x="1858225" y="174752"/>
                  </a:lnTo>
                  <a:lnTo>
                    <a:pt x="1992452" y="165976"/>
                  </a:lnTo>
                  <a:lnTo>
                    <a:pt x="2001837" y="178092"/>
                  </a:lnTo>
                  <a:lnTo>
                    <a:pt x="2008200" y="177685"/>
                  </a:lnTo>
                  <a:lnTo>
                    <a:pt x="1961184" y="231648"/>
                  </a:lnTo>
                  <a:lnTo>
                    <a:pt x="1921421" y="297891"/>
                  </a:lnTo>
                  <a:lnTo>
                    <a:pt x="1886889" y="351053"/>
                  </a:lnTo>
                  <a:lnTo>
                    <a:pt x="1857997" y="403847"/>
                  </a:lnTo>
                  <a:lnTo>
                    <a:pt x="1835175" y="468972"/>
                  </a:lnTo>
                  <a:lnTo>
                    <a:pt x="1816366" y="521119"/>
                  </a:lnTo>
                  <a:lnTo>
                    <a:pt x="1801152" y="560285"/>
                  </a:lnTo>
                  <a:lnTo>
                    <a:pt x="1790801" y="611873"/>
                  </a:lnTo>
                  <a:lnTo>
                    <a:pt x="1782419" y="637882"/>
                  </a:lnTo>
                  <a:lnTo>
                    <a:pt x="1778088" y="676338"/>
                  </a:lnTo>
                  <a:lnTo>
                    <a:pt x="1774913" y="689279"/>
                  </a:lnTo>
                  <a:lnTo>
                    <a:pt x="1774151" y="702056"/>
                  </a:lnTo>
                  <a:lnTo>
                    <a:pt x="1773021" y="702132"/>
                  </a:lnTo>
                  <a:lnTo>
                    <a:pt x="1777314" y="714578"/>
                  </a:lnTo>
                  <a:lnTo>
                    <a:pt x="1783448" y="714171"/>
                  </a:lnTo>
                  <a:lnTo>
                    <a:pt x="1849755" y="735291"/>
                  </a:lnTo>
                  <a:lnTo>
                    <a:pt x="1909165" y="769594"/>
                  </a:lnTo>
                  <a:lnTo>
                    <a:pt x="1960918" y="791667"/>
                  </a:lnTo>
                  <a:lnTo>
                    <a:pt x="2006727" y="814120"/>
                  </a:lnTo>
                  <a:lnTo>
                    <a:pt x="2048319" y="849579"/>
                  </a:lnTo>
                  <a:lnTo>
                    <a:pt x="2084933" y="872642"/>
                  </a:lnTo>
                  <a:lnTo>
                    <a:pt x="2118283" y="895921"/>
                  </a:lnTo>
                  <a:lnTo>
                    <a:pt x="2149259" y="919353"/>
                  </a:lnTo>
                  <a:lnTo>
                    <a:pt x="2179586" y="955548"/>
                  </a:lnTo>
                  <a:lnTo>
                    <a:pt x="2208492" y="979106"/>
                  </a:lnTo>
                  <a:lnTo>
                    <a:pt x="2219223" y="991133"/>
                  </a:lnTo>
                  <a:lnTo>
                    <a:pt x="2229256" y="990485"/>
                  </a:lnTo>
                  <a:lnTo>
                    <a:pt x="2240280" y="1002487"/>
                  </a:lnTo>
                  <a:lnTo>
                    <a:pt x="2251494" y="1014476"/>
                  </a:lnTo>
                  <a:lnTo>
                    <a:pt x="2212886" y="1017003"/>
                  </a:lnTo>
                  <a:lnTo>
                    <a:pt x="2173973" y="1032281"/>
                  </a:lnTo>
                  <a:lnTo>
                    <a:pt x="2134146" y="1060335"/>
                  </a:lnTo>
                  <a:lnTo>
                    <a:pt x="2091994" y="1088542"/>
                  </a:lnTo>
                  <a:lnTo>
                    <a:pt x="2047735" y="1129614"/>
                  </a:lnTo>
                  <a:lnTo>
                    <a:pt x="1999107" y="1158252"/>
                  </a:lnTo>
                  <a:lnTo>
                    <a:pt x="1948014" y="1212494"/>
                  </a:lnTo>
                  <a:lnTo>
                    <a:pt x="1915833" y="1240053"/>
                  </a:lnTo>
                  <a:lnTo>
                    <a:pt x="1881746" y="1267739"/>
                  </a:lnTo>
                  <a:lnTo>
                    <a:pt x="1845665" y="1295552"/>
                  </a:lnTo>
                  <a:lnTo>
                    <a:pt x="1807464" y="1323505"/>
                  </a:lnTo>
                  <a:lnTo>
                    <a:pt x="1767890" y="1364272"/>
                  </a:lnTo>
                  <a:lnTo>
                    <a:pt x="1725155" y="1392516"/>
                  </a:lnTo>
                  <a:lnTo>
                    <a:pt x="1679994" y="1420926"/>
                  </a:lnTo>
                  <a:lnTo>
                    <a:pt x="1633118" y="1462176"/>
                  </a:lnTo>
                  <a:lnTo>
                    <a:pt x="1582775" y="1490916"/>
                  </a:lnTo>
                  <a:lnTo>
                    <a:pt x="1529524" y="1532585"/>
                  </a:lnTo>
                  <a:lnTo>
                    <a:pt x="1475778" y="1561553"/>
                  </a:lnTo>
                  <a:lnTo>
                    <a:pt x="1264348" y="1626273"/>
                  </a:lnTo>
                  <a:lnTo>
                    <a:pt x="1399565" y="1617433"/>
                  </a:lnTo>
                  <a:lnTo>
                    <a:pt x="1449476" y="1601444"/>
                  </a:lnTo>
                  <a:lnTo>
                    <a:pt x="1650225" y="1486509"/>
                  </a:lnTo>
                  <a:lnTo>
                    <a:pt x="1697507" y="1445234"/>
                  </a:lnTo>
                  <a:lnTo>
                    <a:pt x="1743049" y="1416812"/>
                  </a:lnTo>
                  <a:lnTo>
                    <a:pt x="1785289" y="1375867"/>
                  </a:lnTo>
                  <a:lnTo>
                    <a:pt x="1825993" y="1347749"/>
                  </a:lnTo>
                  <a:lnTo>
                    <a:pt x="1864461" y="1319784"/>
                  </a:lnTo>
                  <a:lnTo>
                    <a:pt x="1900796" y="1291945"/>
                  </a:lnTo>
                  <a:lnTo>
                    <a:pt x="1935099" y="1264246"/>
                  </a:lnTo>
                  <a:lnTo>
                    <a:pt x="1967496" y="1236675"/>
                  </a:lnTo>
                  <a:lnTo>
                    <a:pt x="2017090" y="1182535"/>
                  </a:lnTo>
                  <a:lnTo>
                    <a:pt x="2064156" y="1153998"/>
                  </a:lnTo>
                  <a:lnTo>
                    <a:pt x="2106701" y="1113040"/>
                  </a:lnTo>
                  <a:lnTo>
                    <a:pt x="2146897" y="1084961"/>
                  </a:lnTo>
                  <a:lnTo>
                    <a:pt x="2185212" y="1069721"/>
                  </a:lnTo>
                  <a:lnTo>
                    <a:pt x="2221331" y="1054633"/>
                  </a:lnTo>
                  <a:lnTo>
                    <a:pt x="2255748" y="1039660"/>
                  </a:lnTo>
                  <a:lnTo>
                    <a:pt x="2290597" y="1050112"/>
                  </a:lnTo>
                  <a:lnTo>
                    <a:pt x="2303780" y="1049248"/>
                  </a:lnTo>
                  <a:lnTo>
                    <a:pt x="2309304" y="1036154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78697" y="2947501"/>
              <a:ext cx="3751579" cy="1502410"/>
            </a:xfrm>
            <a:custGeom>
              <a:avLst/>
              <a:gdLst/>
              <a:ahLst/>
              <a:cxnLst/>
              <a:rect l="l" t="t" r="r" b="b"/>
              <a:pathLst>
                <a:path w="3751579" h="1502410">
                  <a:moveTo>
                    <a:pt x="3733525" y="1502257"/>
                  </a:moveTo>
                  <a:lnTo>
                    <a:pt x="0" y="1457217"/>
                  </a:lnTo>
                  <a:lnTo>
                    <a:pt x="17579" y="0"/>
                  </a:lnTo>
                  <a:lnTo>
                    <a:pt x="3751104" y="45039"/>
                  </a:lnTo>
                  <a:lnTo>
                    <a:pt x="3733525" y="1502257"/>
                  </a:lnTo>
                  <a:close/>
                </a:path>
              </a:pathLst>
            </a:custGeom>
            <a:solidFill>
              <a:srgbClr val="FFE2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411446" y="3167515"/>
            <a:ext cx="3105150" cy="1282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715"/>
              </a:lnSpc>
            </a:pPr>
            <a:r>
              <a:rPr dirty="0" sz="9600" spc="605">
                <a:solidFill>
                  <a:srgbClr val="202020"/>
                </a:solidFill>
                <a:latin typeface="Arial"/>
                <a:cs typeface="Arial"/>
              </a:rPr>
              <a:t>M</a:t>
            </a:r>
            <a:r>
              <a:rPr dirty="0" sz="9600" spc="605">
                <a:solidFill>
                  <a:srgbClr val="202020"/>
                </a:solidFill>
                <a:latin typeface="Arial"/>
                <a:cs typeface="Arial"/>
              </a:rPr>
              <a:t>e</a:t>
            </a:r>
            <a:r>
              <a:rPr dirty="0" sz="9600" spc="605">
                <a:solidFill>
                  <a:srgbClr val="202020"/>
                </a:solidFill>
                <a:latin typeface="Arial"/>
                <a:cs typeface="Arial"/>
              </a:rPr>
              <a:t>e</a:t>
            </a:r>
            <a:r>
              <a:rPr dirty="0" sz="9600" spc="605">
                <a:solidFill>
                  <a:srgbClr val="202020"/>
                </a:solidFill>
                <a:latin typeface="Arial"/>
                <a:cs typeface="Arial"/>
              </a:rPr>
              <a:t>t</a:t>
            </a:r>
            <a:endParaRPr sz="9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41433" y="4176704"/>
            <a:ext cx="3163570" cy="1672589"/>
          </a:xfrm>
          <a:custGeom>
            <a:avLst/>
            <a:gdLst/>
            <a:ahLst/>
            <a:cxnLst/>
            <a:rect l="l" t="t" r="r" b="b"/>
            <a:pathLst>
              <a:path w="3163570" h="1672589">
                <a:moveTo>
                  <a:pt x="3059242" y="1672097"/>
                </a:moveTo>
                <a:lnTo>
                  <a:pt x="0" y="1453622"/>
                </a:lnTo>
                <a:lnTo>
                  <a:pt x="103810" y="0"/>
                </a:lnTo>
                <a:lnTo>
                  <a:pt x="3163057" y="218480"/>
                </a:lnTo>
                <a:lnTo>
                  <a:pt x="3059242" y="1672097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 rot="240000">
            <a:off x="4864356" y="4528619"/>
            <a:ext cx="2440304" cy="1219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25"/>
              </a:lnSpc>
            </a:pPr>
            <a:r>
              <a:rPr dirty="0" sz="9600" spc="2970">
                <a:solidFill>
                  <a:srgbClr val="202020"/>
                </a:solidFill>
                <a:latin typeface="Arial"/>
                <a:cs typeface="Arial"/>
              </a:rPr>
              <a:t>t</a:t>
            </a:r>
            <a:r>
              <a:rPr dirty="0" sz="9600" spc="290">
                <a:solidFill>
                  <a:srgbClr val="202020"/>
                </a:solidFill>
                <a:latin typeface="Arial"/>
                <a:cs typeface="Arial"/>
              </a:rPr>
              <a:t>h</a:t>
            </a:r>
            <a:r>
              <a:rPr dirty="0" sz="9600" spc="-15">
                <a:solidFill>
                  <a:srgbClr val="202020"/>
                </a:solidFill>
                <a:latin typeface="Arial"/>
                <a:cs typeface="Arial"/>
              </a:rPr>
              <a:t>e</a:t>
            </a:r>
            <a:endParaRPr sz="9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50181" y="5569805"/>
            <a:ext cx="5913755" cy="1792605"/>
          </a:xfrm>
          <a:custGeom>
            <a:avLst/>
            <a:gdLst/>
            <a:ahLst/>
            <a:cxnLst/>
            <a:rect l="l" t="t" r="r" b="b"/>
            <a:pathLst>
              <a:path w="5913755" h="1792604">
                <a:moveTo>
                  <a:pt x="5913232" y="1454888"/>
                </a:moveTo>
                <a:lnTo>
                  <a:pt x="84145" y="1791997"/>
                </a:lnTo>
                <a:lnTo>
                  <a:pt x="0" y="337126"/>
                </a:lnTo>
                <a:lnTo>
                  <a:pt x="5829078" y="0"/>
                </a:lnTo>
                <a:lnTo>
                  <a:pt x="5913232" y="1454888"/>
                </a:lnTo>
                <a:close/>
              </a:path>
            </a:pathLst>
          </a:custGeom>
          <a:solidFill>
            <a:srgbClr val="3A9D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 rot="21420000">
            <a:off x="1759473" y="5909702"/>
            <a:ext cx="5090367" cy="1219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0"/>
              </a:lnSpc>
            </a:pPr>
            <a:r>
              <a:rPr dirty="0" sz="9600" spc="930">
                <a:solidFill>
                  <a:srgbClr val="202020"/>
                </a:solidFill>
                <a:latin typeface="Arial"/>
                <a:cs typeface="Arial"/>
              </a:rPr>
              <a:t>P</a:t>
            </a:r>
            <a:r>
              <a:rPr dirty="0" sz="9600" spc="930">
                <a:solidFill>
                  <a:srgbClr val="202020"/>
                </a:solidFill>
                <a:latin typeface="Arial"/>
                <a:cs typeface="Arial"/>
              </a:rPr>
              <a:t>la</a:t>
            </a:r>
            <a:r>
              <a:rPr dirty="0" sz="9600" spc="930">
                <a:solidFill>
                  <a:srgbClr val="202020"/>
                </a:solidFill>
                <a:latin typeface="Arial"/>
                <a:cs typeface="Arial"/>
              </a:rPr>
              <a:t>ye</a:t>
            </a:r>
            <a:r>
              <a:rPr dirty="0" sz="9600" spc="930">
                <a:solidFill>
                  <a:srgbClr val="202020"/>
                </a:solidFill>
                <a:latin typeface="Arial"/>
                <a:cs typeface="Arial"/>
              </a:rPr>
              <a:t>r</a:t>
            </a:r>
            <a:r>
              <a:rPr dirty="0" baseline="1157" sz="14400" spc="1395">
                <a:solidFill>
                  <a:srgbClr val="202020"/>
                </a:solidFill>
                <a:latin typeface="Arial"/>
                <a:cs typeface="Arial"/>
              </a:rPr>
              <a:t>s</a:t>
            </a:r>
            <a:endParaRPr baseline="1157" sz="14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97772" y="6425594"/>
            <a:ext cx="2576280" cy="2294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847068" y="2337965"/>
            <a:ext cx="4054475" cy="6434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235">
                <a:solidFill>
                  <a:srgbClr val="FFFFFF"/>
                </a:solidFill>
                <a:latin typeface="Arial"/>
                <a:cs typeface="Arial"/>
              </a:rPr>
              <a:t>Ahmad</a:t>
            </a:r>
            <a:r>
              <a:rPr dirty="0" sz="3500" spc="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300">
                <a:solidFill>
                  <a:srgbClr val="FFFFFF"/>
                </a:solidFill>
                <a:latin typeface="Arial"/>
                <a:cs typeface="Arial"/>
              </a:rPr>
              <a:t>Rifqi</a:t>
            </a:r>
            <a:endParaRPr sz="3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205"/>
              </a:spcBef>
            </a:pPr>
            <a:r>
              <a:rPr dirty="0" sz="3500" spc="390">
                <a:solidFill>
                  <a:srgbClr val="FFFFFF"/>
                </a:solidFill>
                <a:latin typeface="Arial"/>
                <a:cs typeface="Arial"/>
              </a:rPr>
              <a:t>Michael </a:t>
            </a:r>
            <a:r>
              <a:rPr dirty="0" sz="3500" spc="400">
                <a:solidFill>
                  <a:srgbClr val="FFFFFF"/>
                </a:solidFill>
                <a:latin typeface="Arial"/>
                <a:cs typeface="Arial"/>
              </a:rPr>
              <a:t>Winston  </a:t>
            </a:r>
            <a:r>
              <a:rPr dirty="0" sz="3500" spc="640">
                <a:solidFill>
                  <a:srgbClr val="FFFFFF"/>
                </a:solidFill>
                <a:latin typeface="Arial"/>
                <a:cs typeface="Arial"/>
              </a:rPr>
              <a:t>Tjahaja</a:t>
            </a:r>
            <a:endParaRPr sz="3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200">
              <a:latin typeface="Arial"/>
              <a:cs typeface="Arial"/>
            </a:endParaRPr>
          </a:p>
          <a:p>
            <a:pPr marL="12700" marR="1559560">
              <a:lnSpc>
                <a:spcPct val="100000"/>
              </a:lnSpc>
              <a:spcBef>
                <a:spcPts val="5"/>
              </a:spcBef>
            </a:pPr>
            <a:r>
              <a:rPr dirty="0" sz="3500" spc="195">
                <a:solidFill>
                  <a:srgbClr val="FFFFFF"/>
                </a:solidFill>
                <a:latin typeface="Arial"/>
                <a:cs typeface="Arial"/>
              </a:rPr>
              <a:t>Laode </a:t>
            </a:r>
            <a:r>
              <a:rPr dirty="0" sz="3500" spc="615">
                <a:solidFill>
                  <a:srgbClr val="FFFFFF"/>
                </a:solidFill>
                <a:latin typeface="Arial"/>
                <a:cs typeface="Arial"/>
              </a:rPr>
              <a:t>Alif  </a:t>
            </a:r>
            <a:r>
              <a:rPr dirty="0" sz="3500" spc="270">
                <a:solidFill>
                  <a:srgbClr val="FFFFFF"/>
                </a:solidFill>
                <a:latin typeface="Arial"/>
                <a:cs typeface="Arial"/>
              </a:rPr>
              <a:t>Masum</a:t>
            </a:r>
            <a:endParaRPr sz="3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Arial"/>
              <a:cs typeface="Arial"/>
            </a:endParaRPr>
          </a:p>
          <a:p>
            <a:pPr marL="12700" marR="323215">
              <a:lnSpc>
                <a:spcPct val="100000"/>
              </a:lnSpc>
            </a:pPr>
            <a:r>
              <a:rPr dirty="0" sz="3500" spc="280">
                <a:solidFill>
                  <a:srgbClr val="FFFFFF"/>
                </a:solidFill>
                <a:latin typeface="Arial"/>
                <a:cs typeface="Arial"/>
              </a:rPr>
              <a:t>Mochammad  </a:t>
            </a:r>
            <a:r>
              <a:rPr dirty="0" sz="3500" spc="380">
                <a:solidFill>
                  <a:srgbClr val="FFFFFF"/>
                </a:solidFill>
                <a:latin typeface="Arial"/>
                <a:cs typeface="Arial"/>
              </a:rPr>
              <a:t>Dyenta  </a:t>
            </a:r>
            <a:r>
              <a:rPr dirty="0" sz="3500" spc="-30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500" spc="80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3500" spc="2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500" spc="53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500" spc="3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500" spc="125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500" spc="28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500" spc="10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3500" spc="2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500" spc="125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500" spc="53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500" spc="104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500" spc="365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5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12857" y="1469416"/>
            <a:ext cx="1750606" cy="180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489289" y="3407931"/>
            <a:ext cx="1579785" cy="17366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9569477" y="5331927"/>
            <a:ext cx="1423670" cy="1482090"/>
            <a:chOff x="9569477" y="5331927"/>
            <a:chExt cx="1423670" cy="1482090"/>
          </a:xfrm>
        </p:grpSpPr>
        <p:sp>
          <p:nvSpPr>
            <p:cNvPr id="18" name="object 18"/>
            <p:cNvSpPr/>
            <p:nvPr/>
          </p:nvSpPr>
          <p:spPr>
            <a:xfrm>
              <a:off x="9569477" y="5331927"/>
              <a:ext cx="1423670" cy="1482090"/>
            </a:xfrm>
            <a:custGeom>
              <a:avLst/>
              <a:gdLst/>
              <a:ahLst/>
              <a:cxnLst/>
              <a:rect l="l" t="t" r="r" b="b"/>
              <a:pathLst>
                <a:path w="1423670" h="1482090">
                  <a:moveTo>
                    <a:pt x="1224911" y="1481505"/>
                  </a:moveTo>
                  <a:lnTo>
                    <a:pt x="1173914" y="1464286"/>
                  </a:lnTo>
                  <a:lnTo>
                    <a:pt x="756952" y="987417"/>
                  </a:lnTo>
                  <a:lnTo>
                    <a:pt x="738566" y="951489"/>
                  </a:lnTo>
                  <a:lnTo>
                    <a:pt x="736535" y="938290"/>
                  </a:lnTo>
                  <a:lnTo>
                    <a:pt x="728999" y="930187"/>
                  </a:lnTo>
                  <a:lnTo>
                    <a:pt x="719671" y="929206"/>
                  </a:lnTo>
                  <a:lnTo>
                    <a:pt x="710658" y="927079"/>
                  </a:lnTo>
                  <a:lnTo>
                    <a:pt x="702043" y="923846"/>
                  </a:lnTo>
                  <a:lnTo>
                    <a:pt x="693908" y="919545"/>
                  </a:lnTo>
                  <a:lnTo>
                    <a:pt x="643648" y="940556"/>
                  </a:lnTo>
                  <a:lnTo>
                    <a:pt x="591379" y="955738"/>
                  </a:lnTo>
                  <a:lnTo>
                    <a:pt x="537608" y="964951"/>
                  </a:lnTo>
                  <a:lnTo>
                    <a:pt x="482838" y="968054"/>
                  </a:lnTo>
                  <a:lnTo>
                    <a:pt x="432956" y="965452"/>
                  </a:lnTo>
                  <a:lnTo>
                    <a:pt x="383920" y="957758"/>
                  </a:lnTo>
                  <a:lnTo>
                    <a:pt x="336118" y="945141"/>
                  </a:lnTo>
                  <a:lnTo>
                    <a:pt x="289937" y="927769"/>
                  </a:lnTo>
                  <a:lnTo>
                    <a:pt x="245764" y="905811"/>
                  </a:lnTo>
                  <a:lnTo>
                    <a:pt x="203987" y="879436"/>
                  </a:lnTo>
                  <a:lnTo>
                    <a:pt x="164994" y="848812"/>
                  </a:lnTo>
                  <a:lnTo>
                    <a:pt x="129171" y="814109"/>
                  </a:lnTo>
                  <a:lnTo>
                    <a:pt x="98209" y="777362"/>
                  </a:lnTo>
                  <a:lnTo>
                    <a:pt x="71281" y="738181"/>
                  </a:lnTo>
                  <a:lnTo>
                    <a:pt x="48488" y="696832"/>
                  </a:lnTo>
                  <a:lnTo>
                    <a:pt x="29927" y="653582"/>
                  </a:lnTo>
                  <a:lnTo>
                    <a:pt x="15699" y="608696"/>
                  </a:lnTo>
                  <a:lnTo>
                    <a:pt x="5903" y="562440"/>
                  </a:lnTo>
                  <a:lnTo>
                    <a:pt x="636" y="515081"/>
                  </a:lnTo>
                  <a:lnTo>
                    <a:pt x="0" y="466885"/>
                  </a:lnTo>
                  <a:lnTo>
                    <a:pt x="4029" y="418854"/>
                  </a:lnTo>
                  <a:lnTo>
                    <a:pt x="12617" y="371985"/>
                  </a:lnTo>
                  <a:lnTo>
                    <a:pt x="25647" y="326538"/>
                  </a:lnTo>
                  <a:lnTo>
                    <a:pt x="43001" y="282770"/>
                  </a:lnTo>
                  <a:lnTo>
                    <a:pt x="64560" y="240939"/>
                  </a:lnTo>
                  <a:lnTo>
                    <a:pt x="90209" y="201306"/>
                  </a:lnTo>
                  <a:lnTo>
                    <a:pt x="119828" y="164127"/>
                  </a:lnTo>
                  <a:lnTo>
                    <a:pt x="153301" y="129662"/>
                  </a:lnTo>
                  <a:lnTo>
                    <a:pt x="190003" y="98592"/>
                  </a:lnTo>
                  <a:lnTo>
                    <a:pt x="229124" y="71571"/>
                  </a:lnTo>
                  <a:lnTo>
                    <a:pt x="270398" y="48696"/>
                  </a:lnTo>
                  <a:lnTo>
                    <a:pt x="313558" y="30068"/>
                  </a:lnTo>
                  <a:lnTo>
                    <a:pt x="358340" y="15785"/>
                  </a:lnTo>
                  <a:lnTo>
                    <a:pt x="404477" y="5947"/>
                  </a:lnTo>
                  <a:lnTo>
                    <a:pt x="451703" y="652"/>
                  </a:lnTo>
                  <a:lnTo>
                    <a:pt x="499751" y="0"/>
                  </a:lnTo>
                  <a:lnTo>
                    <a:pt x="547635" y="4039"/>
                  </a:lnTo>
                  <a:lnTo>
                    <a:pt x="594370" y="12655"/>
                  </a:lnTo>
                  <a:lnTo>
                    <a:pt x="639699" y="25729"/>
                  </a:lnTo>
                  <a:lnTo>
                    <a:pt x="683363" y="43143"/>
                  </a:lnTo>
                  <a:lnTo>
                    <a:pt x="725106" y="64780"/>
                  </a:lnTo>
                  <a:lnTo>
                    <a:pt x="764669" y="90522"/>
                  </a:lnTo>
                  <a:lnTo>
                    <a:pt x="801793" y="120249"/>
                  </a:lnTo>
                  <a:lnTo>
                    <a:pt x="836223" y="153846"/>
                  </a:lnTo>
                  <a:lnTo>
                    <a:pt x="867230" y="190636"/>
                  </a:lnTo>
                  <a:lnTo>
                    <a:pt x="894196" y="229849"/>
                  </a:lnTo>
                  <a:lnTo>
                    <a:pt x="917023" y="271217"/>
                  </a:lnTo>
                  <a:lnTo>
                    <a:pt x="935612" y="314474"/>
                  </a:lnTo>
                  <a:lnTo>
                    <a:pt x="949862" y="359355"/>
                  </a:lnTo>
                  <a:lnTo>
                    <a:pt x="959676" y="405592"/>
                  </a:lnTo>
                  <a:lnTo>
                    <a:pt x="964954" y="452920"/>
                  </a:lnTo>
                  <a:lnTo>
                    <a:pt x="965596" y="501073"/>
                  </a:lnTo>
                  <a:lnTo>
                    <a:pt x="961614" y="548606"/>
                  </a:lnTo>
                  <a:lnTo>
                    <a:pt x="953107" y="595153"/>
                  </a:lnTo>
                  <a:lnTo>
                    <a:pt x="940170" y="640434"/>
                  </a:lnTo>
                  <a:lnTo>
                    <a:pt x="922899" y="684166"/>
                  </a:lnTo>
                  <a:lnTo>
                    <a:pt x="901387" y="726069"/>
                  </a:lnTo>
                  <a:lnTo>
                    <a:pt x="905091" y="734618"/>
                  </a:lnTo>
                  <a:lnTo>
                    <a:pt x="907656" y="743478"/>
                  </a:lnTo>
                  <a:lnTo>
                    <a:pt x="909089" y="752533"/>
                  </a:lnTo>
                  <a:lnTo>
                    <a:pt x="909393" y="761669"/>
                  </a:lnTo>
                  <a:lnTo>
                    <a:pt x="916960" y="769806"/>
                  </a:lnTo>
                  <a:lnTo>
                    <a:pt x="953950" y="784760"/>
                  </a:lnTo>
                  <a:lnTo>
                    <a:pt x="1398880" y="1231013"/>
                  </a:lnTo>
                  <a:lnTo>
                    <a:pt x="1421973" y="1275032"/>
                  </a:lnTo>
                  <a:lnTo>
                    <a:pt x="1423338" y="1291964"/>
                  </a:lnTo>
                  <a:lnTo>
                    <a:pt x="1421347" y="1308846"/>
                  </a:lnTo>
                  <a:lnTo>
                    <a:pt x="1396614" y="1351992"/>
                  </a:lnTo>
                  <a:lnTo>
                    <a:pt x="1282124" y="1458913"/>
                  </a:lnTo>
                  <a:lnTo>
                    <a:pt x="1240640" y="1480024"/>
                  </a:lnTo>
                  <a:lnTo>
                    <a:pt x="1224911" y="14815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327336" y="6117158"/>
              <a:ext cx="123825" cy="122555"/>
            </a:xfrm>
            <a:custGeom>
              <a:avLst/>
              <a:gdLst/>
              <a:ahLst/>
              <a:cxnLst/>
              <a:rect l="l" t="t" r="r" b="b"/>
              <a:pathLst>
                <a:path w="123825" h="122554">
                  <a:moveTo>
                    <a:pt x="49143" y="122471"/>
                  </a:moveTo>
                  <a:lnTo>
                    <a:pt x="0" y="69611"/>
                  </a:lnTo>
                  <a:lnTo>
                    <a:pt x="74540" y="0"/>
                  </a:lnTo>
                  <a:lnTo>
                    <a:pt x="123683" y="52863"/>
                  </a:lnTo>
                  <a:lnTo>
                    <a:pt x="49143" y="122471"/>
                  </a:lnTo>
                  <a:close/>
                </a:path>
              </a:pathLst>
            </a:custGeom>
            <a:solidFill>
              <a:srgbClr val="FFE2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641781" y="5404138"/>
              <a:ext cx="1278890" cy="1337310"/>
            </a:xfrm>
            <a:custGeom>
              <a:avLst/>
              <a:gdLst/>
              <a:ahLst/>
              <a:cxnLst/>
              <a:rect l="l" t="t" r="r" b="b"/>
              <a:pathLst>
                <a:path w="1278890" h="1337309">
                  <a:moveTo>
                    <a:pt x="395897" y="823072"/>
                  </a:moveTo>
                  <a:lnTo>
                    <a:pt x="350996" y="819023"/>
                  </a:lnTo>
                  <a:lnTo>
                    <a:pt x="306707" y="810079"/>
                  </a:lnTo>
                  <a:lnTo>
                    <a:pt x="263469" y="796254"/>
                  </a:lnTo>
                  <a:lnTo>
                    <a:pt x="221722" y="777564"/>
                  </a:lnTo>
                  <a:lnTo>
                    <a:pt x="181904" y="754025"/>
                  </a:lnTo>
                  <a:lnTo>
                    <a:pt x="144454" y="725653"/>
                  </a:lnTo>
                  <a:lnTo>
                    <a:pt x="109811" y="692462"/>
                  </a:lnTo>
                  <a:lnTo>
                    <a:pt x="79220" y="655486"/>
                  </a:lnTo>
                  <a:lnTo>
                    <a:pt x="53622" y="616044"/>
                  </a:lnTo>
                  <a:lnTo>
                    <a:pt x="33003" y="574575"/>
                  </a:lnTo>
                  <a:lnTo>
                    <a:pt x="17347" y="531519"/>
                  </a:lnTo>
                  <a:lnTo>
                    <a:pt x="6638" y="487318"/>
                  </a:lnTo>
                  <a:lnTo>
                    <a:pt x="860" y="442409"/>
                  </a:lnTo>
                  <a:lnTo>
                    <a:pt x="0" y="397234"/>
                  </a:lnTo>
                  <a:lnTo>
                    <a:pt x="4039" y="352233"/>
                  </a:lnTo>
                  <a:lnTo>
                    <a:pt x="12964" y="307845"/>
                  </a:lnTo>
                  <a:lnTo>
                    <a:pt x="26759" y="264511"/>
                  </a:lnTo>
                  <a:lnTo>
                    <a:pt x="45407" y="222670"/>
                  </a:lnTo>
                  <a:lnTo>
                    <a:pt x="68895" y="182763"/>
                  </a:lnTo>
                  <a:lnTo>
                    <a:pt x="97205" y="145229"/>
                  </a:lnTo>
                  <a:lnTo>
                    <a:pt x="130323" y="110509"/>
                  </a:lnTo>
                  <a:lnTo>
                    <a:pt x="170419" y="77468"/>
                  </a:lnTo>
                  <a:lnTo>
                    <a:pt x="213744" y="50044"/>
                  </a:lnTo>
                  <a:lnTo>
                    <a:pt x="259834" y="28411"/>
                  </a:lnTo>
                  <a:lnTo>
                    <a:pt x="308223" y="12743"/>
                  </a:lnTo>
                  <a:lnTo>
                    <a:pt x="358444" y="3214"/>
                  </a:lnTo>
                  <a:lnTo>
                    <a:pt x="410031" y="0"/>
                  </a:lnTo>
                  <a:lnTo>
                    <a:pt x="414974" y="0"/>
                  </a:lnTo>
                  <a:lnTo>
                    <a:pt x="471351" y="4509"/>
                  </a:lnTo>
                  <a:lnTo>
                    <a:pt x="516488" y="13818"/>
                  </a:lnTo>
                  <a:lnTo>
                    <a:pt x="559982" y="28040"/>
                  </a:lnTo>
                  <a:lnTo>
                    <a:pt x="601506" y="47026"/>
                  </a:lnTo>
                  <a:lnTo>
                    <a:pt x="618934" y="57512"/>
                  </a:lnTo>
                  <a:lnTo>
                    <a:pt x="422877" y="57512"/>
                  </a:lnTo>
                  <a:lnTo>
                    <a:pt x="376110" y="58887"/>
                  </a:lnTo>
                  <a:lnTo>
                    <a:pt x="330528" y="66273"/>
                  </a:lnTo>
                  <a:lnTo>
                    <a:pt x="286594" y="79495"/>
                  </a:lnTo>
                  <a:lnTo>
                    <a:pt x="244767" y="98377"/>
                  </a:lnTo>
                  <a:lnTo>
                    <a:pt x="205510" y="122745"/>
                  </a:lnTo>
                  <a:lnTo>
                    <a:pt x="169282" y="152422"/>
                  </a:lnTo>
                  <a:lnTo>
                    <a:pt x="137192" y="186545"/>
                  </a:lnTo>
                  <a:lnTo>
                    <a:pt x="110175" y="224073"/>
                  </a:lnTo>
                  <a:lnTo>
                    <a:pt x="88435" y="264556"/>
                  </a:lnTo>
                  <a:lnTo>
                    <a:pt x="72177" y="307546"/>
                  </a:lnTo>
                  <a:lnTo>
                    <a:pt x="61606" y="352594"/>
                  </a:lnTo>
                  <a:lnTo>
                    <a:pt x="56924" y="399250"/>
                  </a:lnTo>
                  <a:lnTo>
                    <a:pt x="58308" y="446122"/>
                  </a:lnTo>
                  <a:lnTo>
                    <a:pt x="65681" y="491804"/>
                  </a:lnTo>
                  <a:lnTo>
                    <a:pt x="78871" y="535836"/>
                  </a:lnTo>
                  <a:lnTo>
                    <a:pt x="97707" y="577756"/>
                  </a:lnTo>
                  <a:lnTo>
                    <a:pt x="122014" y="617101"/>
                  </a:lnTo>
                  <a:lnTo>
                    <a:pt x="151623" y="653411"/>
                  </a:lnTo>
                  <a:lnTo>
                    <a:pt x="154487" y="656324"/>
                  </a:lnTo>
                  <a:lnTo>
                    <a:pt x="155904" y="657797"/>
                  </a:lnTo>
                  <a:lnTo>
                    <a:pt x="157282" y="659331"/>
                  </a:lnTo>
                  <a:lnTo>
                    <a:pt x="158592" y="660911"/>
                  </a:lnTo>
                  <a:lnTo>
                    <a:pt x="160001" y="662427"/>
                  </a:lnTo>
                  <a:lnTo>
                    <a:pt x="195471" y="695558"/>
                  </a:lnTo>
                  <a:lnTo>
                    <a:pt x="234297" y="722718"/>
                  </a:lnTo>
                  <a:lnTo>
                    <a:pt x="275816" y="743884"/>
                  </a:lnTo>
                  <a:lnTo>
                    <a:pt x="319364" y="759031"/>
                  </a:lnTo>
                  <a:lnTo>
                    <a:pt x="364278" y="768136"/>
                  </a:lnTo>
                  <a:lnTo>
                    <a:pt x="409894" y="771177"/>
                  </a:lnTo>
                  <a:lnTo>
                    <a:pt x="610521" y="771177"/>
                  </a:lnTo>
                  <a:lnTo>
                    <a:pt x="572841" y="789995"/>
                  </a:lnTo>
                  <a:lnTo>
                    <a:pt x="529882" y="805686"/>
                  </a:lnTo>
                  <a:lnTo>
                    <a:pt x="485779" y="816418"/>
                  </a:lnTo>
                  <a:lnTo>
                    <a:pt x="440971" y="822209"/>
                  </a:lnTo>
                  <a:lnTo>
                    <a:pt x="395897" y="823072"/>
                  </a:lnTo>
                  <a:close/>
                </a:path>
                <a:path w="1278890" h="1337309">
                  <a:moveTo>
                    <a:pt x="610521" y="771177"/>
                  </a:moveTo>
                  <a:lnTo>
                    <a:pt x="409894" y="771177"/>
                  </a:lnTo>
                  <a:lnTo>
                    <a:pt x="459800" y="767531"/>
                  </a:lnTo>
                  <a:lnTo>
                    <a:pt x="508883" y="756572"/>
                  </a:lnTo>
                  <a:lnTo>
                    <a:pt x="556274" y="738269"/>
                  </a:lnTo>
                  <a:lnTo>
                    <a:pt x="601107" y="712591"/>
                  </a:lnTo>
                  <a:lnTo>
                    <a:pt x="642512" y="679507"/>
                  </a:lnTo>
                  <a:lnTo>
                    <a:pt x="645308" y="676736"/>
                  </a:lnTo>
                  <a:lnTo>
                    <a:pt x="646728" y="675366"/>
                  </a:lnTo>
                  <a:lnTo>
                    <a:pt x="648312" y="673938"/>
                  </a:lnTo>
                  <a:lnTo>
                    <a:pt x="649938" y="672568"/>
                  </a:lnTo>
                  <a:lnTo>
                    <a:pt x="651504" y="671110"/>
                  </a:lnTo>
                  <a:lnTo>
                    <a:pt x="683594" y="636987"/>
                  </a:lnTo>
                  <a:lnTo>
                    <a:pt x="710611" y="599459"/>
                  </a:lnTo>
                  <a:lnTo>
                    <a:pt x="732351" y="558976"/>
                  </a:lnTo>
                  <a:lnTo>
                    <a:pt x="748609" y="515986"/>
                  </a:lnTo>
                  <a:lnTo>
                    <a:pt x="759180" y="470938"/>
                  </a:lnTo>
                  <a:lnTo>
                    <a:pt x="763862" y="424281"/>
                  </a:lnTo>
                  <a:lnTo>
                    <a:pt x="762476" y="377409"/>
                  </a:lnTo>
                  <a:lnTo>
                    <a:pt x="755102" y="331725"/>
                  </a:lnTo>
                  <a:lnTo>
                    <a:pt x="741911" y="287693"/>
                  </a:lnTo>
                  <a:lnTo>
                    <a:pt x="723076" y="245773"/>
                  </a:lnTo>
                  <a:lnTo>
                    <a:pt x="698768" y="206429"/>
                  </a:lnTo>
                  <a:lnTo>
                    <a:pt x="669159" y="170121"/>
                  </a:lnTo>
                  <a:lnTo>
                    <a:pt x="635111" y="137958"/>
                  </a:lnTo>
                  <a:lnTo>
                    <a:pt x="597666" y="110880"/>
                  </a:lnTo>
                  <a:lnTo>
                    <a:pt x="557273" y="89092"/>
                  </a:lnTo>
                  <a:lnTo>
                    <a:pt x="514379" y="72797"/>
                  </a:lnTo>
                  <a:lnTo>
                    <a:pt x="469431" y="62202"/>
                  </a:lnTo>
                  <a:lnTo>
                    <a:pt x="422877" y="57512"/>
                  </a:lnTo>
                  <a:lnTo>
                    <a:pt x="618934" y="57512"/>
                  </a:lnTo>
                  <a:lnTo>
                    <a:pt x="677331" y="98691"/>
                  </a:lnTo>
                  <a:lnTo>
                    <a:pt x="710979" y="131070"/>
                  </a:lnTo>
                  <a:lnTo>
                    <a:pt x="740831" y="166994"/>
                  </a:lnTo>
                  <a:lnTo>
                    <a:pt x="766180" y="205564"/>
                  </a:lnTo>
                  <a:lnTo>
                    <a:pt x="786899" y="246444"/>
                  </a:lnTo>
                  <a:lnTo>
                    <a:pt x="802864" y="289296"/>
                  </a:lnTo>
                  <a:lnTo>
                    <a:pt x="813949" y="333782"/>
                  </a:lnTo>
                  <a:lnTo>
                    <a:pt x="820028" y="379564"/>
                  </a:lnTo>
                  <a:lnTo>
                    <a:pt x="820975" y="426304"/>
                  </a:lnTo>
                  <a:lnTo>
                    <a:pt x="816740" y="472861"/>
                  </a:lnTo>
                  <a:lnTo>
                    <a:pt x="807452" y="518098"/>
                  </a:lnTo>
                  <a:lnTo>
                    <a:pt x="793262" y="561689"/>
                  </a:lnTo>
                  <a:lnTo>
                    <a:pt x="774318" y="603305"/>
                  </a:lnTo>
                  <a:lnTo>
                    <a:pt x="750771" y="642617"/>
                  </a:lnTo>
                  <a:lnTo>
                    <a:pt x="722770" y="679298"/>
                  </a:lnTo>
                  <a:lnTo>
                    <a:pt x="690463" y="713019"/>
                  </a:lnTo>
                  <a:lnTo>
                    <a:pt x="653571" y="743677"/>
                  </a:lnTo>
                  <a:lnTo>
                    <a:pt x="614217" y="769331"/>
                  </a:lnTo>
                  <a:lnTo>
                    <a:pt x="610521" y="771177"/>
                  </a:lnTo>
                  <a:close/>
                </a:path>
                <a:path w="1278890" h="1337309">
                  <a:moveTo>
                    <a:pt x="1155143" y="1336919"/>
                  </a:moveTo>
                  <a:lnTo>
                    <a:pt x="1148787" y="1336583"/>
                  </a:lnTo>
                  <a:lnTo>
                    <a:pt x="1145885" y="1335171"/>
                  </a:lnTo>
                  <a:lnTo>
                    <a:pt x="735051" y="862789"/>
                  </a:lnTo>
                  <a:lnTo>
                    <a:pt x="735417" y="855682"/>
                  </a:lnTo>
                  <a:lnTo>
                    <a:pt x="826913" y="770241"/>
                  </a:lnTo>
                  <a:lnTo>
                    <a:pt x="829754" y="769196"/>
                  </a:lnTo>
                  <a:lnTo>
                    <a:pt x="835573" y="769196"/>
                  </a:lnTo>
                  <a:lnTo>
                    <a:pt x="838547" y="770352"/>
                  </a:lnTo>
                  <a:lnTo>
                    <a:pt x="968378" y="901034"/>
                  </a:lnTo>
                  <a:lnTo>
                    <a:pt x="833497" y="901034"/>
                  </a:lnTo>
                  <a:lnTo>
                    <a:pt x="822046" y="911106"/>
                  </a:lnTo>
                  <a:lnTo>
                    <a:pt x="1177856" y="1317422"/>
                  </a:lnTo>
                  <a:lnTo>
                    <a:pt x="1158163" y="1335808"/>
                  </a:lnTo>
                  <a:lnTo>
                    <a:pt x="1155143" y="1336919"/>
                  </a:lnTo>
                  <a:close/>
                </a:path>
                <a:path w="1278890" h="1337309">
                  <a:moveTo>
                    <a:pt x="1189007" y="1307010"/>
                  </a:moveTo>
                  <a:lnTo>
                    <a:pt x="833497" y="901034"/>
                  </a:lnTo>
                  <a:lnTo>
                    <a:pt x="968378" y="901034"/>
                  </a:lnTo>
                  <a:lnTo>
                    <a:pt x="1277544" y="1212226"/>
                  </a:lnTo>
                  <a:lnTo>
                    <a:pt x="1278747" y="1215222"/>
                  </a:lnTo>
                  <a:lnTo>
                    <a:pt x="1278625" y="1221593"/>
                  </a:lnTo>
                  <a:lnTo>
                    <a:pt x="1277315" y="1224543"/>
                  </a:lnTo>
                  <a:lnTo>
                    <a:pt x="1189007" y="1307010"/>
                  </a:lnTo>
                  <a:close/>
                </a:path>
              </a:pathLst>
            </a:custGeom>
            <a:solidFill>
              <a:srgbClr val="5C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725601" y="5506411"/>
              <a:ext cx="652145" cy="654050"/>
            </a:xfrm>
            <a:custGeom>
              <a:avLst/>
              <a:gdLst/>
              <a:ahLst/>
              <a:cxnLst/>
              <a:rect l="l" t="t" r="r" b="b"/>
              <a:pathLst>
                <a:path w="652145" h="654050">
                  <a:moveTo>
                    <a:pt x="326071" y="653640"/>
                  </a:moveTo>
                  <a:lnTo>
                    <a:pt x="273838" y="649455"/>
                  </a:lnTo>
                  <a:lnTo>
                    <a:pt x="222749" y="636933"/>
                  </a:lnTo>
                  <a:lnTo>
                    <a:pt x="173902" y="616114"/>
                  </a:lnTo>
                  <a:lnTo>
                    <a:pt x="128396" y="587037"/>
                  </a:lnTo>
                  <a:lnTo>
                    <a:pt x="87329" y="549742"/>
                  </a:lnTo>
                  <a:lnTo>
                    <a:pt x="55145" y="509212"/>
                  </a:lnTo>
                  <a:lnTo>
                    <a:pt x="30046" y="464773"/>
                  </a:lnTo>
                  <a:lnTo>
                    <a:pt x="12305" y="417160"/>
                  </a:lnTo>
                  <a:lnTo>
                    <a:pt x="2199" y="367109"/>
                  </a:lnTo>
                  <a:lnTo>
                    <a:pt x="0" y="315356"/>
                  </a:lnTo>
                  <a:lnTo>
                    <a:pt x="5838" y="263887"/>
                  </a:lnTo>
                  <a:lnTo>
                    <a:pt x="19444" y="214676"/>
                  </a:lnTo>
                  <a:lnTo>
                    <a:pt x="40492" y="168436"/>
                  </a:lnTo>
                  <a:lnTo>
                    <a:pt x="68657" y="125883"/>
                  </a:lnTo>
                  <a:lnTo>
                    <a:pt x="103613" y="87730"/>
                  </a:lnTo>
                  <a:lnTo>
                    <a:pt x="142133" y="56784"/>
                  </a:lnTo>
                  <a:lnTo>
                    <a:pt x="184237" y="32299"/>
                  </a:lnTo>
                  <a:lnTo>
                    <a:pt x="229287" y="14514"/>
                  </a:lnTo>
                  <a:lnTo>
                    <a:pt x="276646" y="3668"/>
                  </a:lnTo>
                  <a:lnTo>
                    <a:pt x="325675" y="0"/>
                  </a:lnTo>
                  <a:lnTo>
                    <a:pt x="329594" y="0"/>
                  </a:lnTo>
                  <a:lnTo>
                    <a:pt x="388829" y="6061"/>
                  </a:lnTo>
                  <a:lnTo>
                    <a:pt x="437929" y="19697"/>
                  </a:lnTo>
                  <a:lnTo>
                    <a:pt x="484065" y="40792"/>
                  </a:lnTo>
                  <a:lnTo>
                    <a:pt x="526524" y="69020"/>
                  </a:lnTo>
                  <a:lnTo>
                    <a:pt x="564592" y="104055"/>
                  </a:lnTo>
                  <a:lnTo>
                    <a:pt x="594812" y="141770"/>
                  </a:lnTo>
                  <a:lnTo>
                    <a:pt x="618616" y="182503"/>
                  </a:lnTo>
                  <a:lnTo>
                    <a:pt x="636029" y="225533"/>
                  </a:lnTo>
                  <a:lnTo>
                    <a:pt x="647076" y="270141"/>
                  </a:lnTo>
                  <a:lnTo>
                    <a:pt x="651272" y="310661"/>
                  </a:lnTo>
                  <a:lnTo>
                    <a:pt x="54718" y="310661"/>
                  </a:lnTo>
                  <a:lnTo>
                    <a:pt x="39485" y="310722"/>
                  </a:lnTo>
                  <a:lnTo>
                    <a:pt x="44699" y="364321"/>
                  </a:lnTo>
                  <a:lnTo>
                    <a:pt x="59593" y="415470"/>
                  </a:lnTo>
                  <a:lnTo>
                    <a:pt x="83694" y="462974"/>
                  </a:lnTo>
                  <a:lnTo>
                    <a:pt x="116528" y="505638"/>
                  </a:lnTo>
                  <a:lnTo>
                    <a:pt x="152567" y="538349"/>
                  </a:lnTo>
                  <a:lnTo>
                    <a:pt x="192602" y="563911"/>
                  </a:lnTo>
                  <a:lnTo>
                    <a:pt x="235654" y="582253"/>
                  </a:lnTo>
                  <a:lnTo>
                    <a:pt x="280745" y="593309"/>
                  </a:lnTo>
                  <a:lnTo>
                    <a:pt x="326897" y="597010"/>
                  </a:lnTo>
                  <a:lnTo>
                    <a:pt x="509580" y="597010"/>
                  </a:lnTo>
                  <a:lnTo>
                    <a:pt x="508748" y="597674"/>
                  </a:lnTo>
                  <a:lnTo>
                    <a:pt x="465918" y="622207"/>
                  </a:lnTo>
                  <a:lnTo>
                    <a:pt x="420643" y="639692"/>
                  </a:lnTo>
                  <a:lnTo>
                    <a:pt x="373752" y="650160"/>
                  </a:lnTo>
                  <a:lnTo>
                    <a:pt x="326071" y="653640"/>
                  </a:lnTo>
                  <a:close/>
                </a:path>
                <a:path w="652145" h="654050">
                  <a:moveTo>
                    <a:pt x="330052" y="581740"/>
                  </a:moveTo>
                  <a:lnTo>
                    <a:pt x="285688" y="578647"/>
                  </a:lnTo>
                  <a:lnTo>
                    <a:pt x="242300" y="568381"/>
                  </a:lnTo>
                  <a:lnTo>
                    <a:pt x="200857" y="551011"/>
                  </a:lnTo>
                  <a:lnTo>
                    <a:pt x="162325" y="526605"/>
                  </a:lnTo>
                  <a:lnTo>
                    <a:pt x="127675" y="495229"/>
                  </a:lnTo>
                  <a:lnTo>
                    <a:pt x="96583" y="454831"/>
                  </a:lnTo>
                  <a:lnTo>
                    <a:pt x="73762" y="409848"/>
                  </a:lnTo>
                  <a:lnTo>
                    <a:pt x="59658" y="361415"/>
                  </a:lnTo>
                  <a:lnTo>
                    <a:pt x="54718" y="310661"/>
                  </a:lnTo>
                  <a:lnTo>
                    <a:pt x="651272" y="310661"/>
                  </a:lnTo>
                  <a:lnTo>
                    <a:pt x="651783" y="315605"/>
                  </a:lnTo>
                  <a:lnTo>
                    <a:pt x="650176" y="361207"/>
                  </a:lnTo>
                  <a:lnTo>
                    <a:pt x="642279" y="406226"/>
                  </a:lnTo>
                  <a:lnTo>
                    <a:pt x="628118" y="449941"/>
                  </a:lnTo>
                  <a:lnTo>
                    <a:pt x="607719" y="491633"/>
                  </a:lnTo>
                  <a:lnTo>
                    <a:pt x="497900" y="521050"/>
                  </a:lnTo>
                  <a:lnTo>
                    <a:pt x="459316" y="547318"/>
                  </a:lnTo>
                  <a:lnTo>
                    <a:pt x="417834" y="566144"/>
                  </a:lnTo>
                  <a:lnTo>
                    <a:pt x="374423" y="577595"/>
                  </a:lnTo>
                  <a:lnTo>
                    <a:pt x="330052" y="581740"/>
                  </a:lnTo>
                  <a:close/>
                </a:path>
                <a:path w="652145" h="654050">
                  <a:moveTo>
                    <a:pt x="509580" y="597010"/>
                  </a:moveTo>
                  <a:lnTo>
                    <a:pt x="326897" y="597010"/>
                  </a:lnTo>
                  <a:lnTo>
                    <a:pt x="374618" y="593040"/>
                  </a:lnTo>
                  <a:lnTo>
                    <a:pt x="421348" y="581080"/>
                  </a:lnTo>
                  <a:lnTo>
                    <a:pt x="466006" y="561058"/>
                  </a:lnTo>
                  <a:lnTo>
                    <a:pt x="507512" y="532898"/>
                  </a:lnTo>
                  <a:lnTo>
                    <a:pt x="497900" y="521050"/>
                  </a:lnTo>
                  <a:lnTo>
                    <a:pt x="587620" y="521050"/>
                  </a:lnTo>
                  <a:lnTo>
                    <a:pt x="581107" y="530582"/>
                  </a:lnTo>
                  <a:lnTo>
                    <a:pt x="548307" y="566066"/>
                  </a:lnTo>
                  <a:lnTo>
                    <a:pt x="509580" y="597010"/>
                  </a:lnTo>
                  <a:close/>
                </a:path>
              </a:pathLst>
            </a:custGeom>
            <a:solidFill>
              <a:srgbClr val="FFE2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626348" y="5389146"/>
              <a:ext cx="1310005" cy="1358900"/>
            </a:xfrm>
            <a:custGeom>
              <a:avLst/>
              <a:gdLst/>
              <a:ahLst/>
              <a:cxnLst/>
              <a:rect l="l" t="t" r="r" b="b"/>
              <a:pathLst>
                <a:path w="1310004" h="1358900">
                  <a:moveTo>
                    <a:pt x="471676" y="850900"/>
                  </a:moveTo>
                  <a:lnTo>
                    <a:pt x="425971" y="850900"/>
                  </a:lnTo>
                  <a:lnTo>
                    <a:pt x="377140" y="838200"/>
                  </a:lnTo>
                  <a:lnTo>
                    <a:pt x="328866" y="838200"/>
                  </a:lnTo>
                  <a:lnTo>
                    <a:pt x="281670" y="825500"/>
                  </a:lnTo>
                  <a:lnTo>
                    <a:pt x="236074" y="800100"/>
                  </a:lnTo>
                  <a:lnTo>
                    <a:pt x="192598" y="774700"/>
                  </a:lnTo>
                  <a:lnTo>
                    <a:pt x="151766" y="749300"/>
                  </a:lnTo>
                  <a:lnTo>
                    <a:pt x="114097" y="711200"/>
                  </a:lnTo>
                  <a:lnTo>
                    <a:pt x="84326" y="673100"/>
                  </a:lnTo>
                  <a:lnTo>
                    <a:pt x="59067" y="635000"/>
                  </a:lnTo>
                  <a:lnTo>
                    <a:pt x="38307" y="596900"/>
                  </a:lnTo>
                  <a:lnTo>
                    <a:pt x="22034" y="558800"/>
                  </a:lnTo>
                  <a:lnTo>
                    <a:pt x="10233" y="508000"/>
                  </a:lnTo>
                  <a:lnTo>
                    <a:pt x="2893" y="469900"/>
                  </a:lnTo>
                  <a:lnTo>
                    <a:pt x="0" y="431800"/>
                  </a:lnTo>
                  <a:lnTo>
                    <a:pt x="1540" y="381000"/>
                  </a:lnTo>
                  <a:lnTo>
                    <a:pt x="7501" y="342900"/>
                  </a:lnTo>
                  <a:lnTo>
                    <a:pt x="17869" y="292100"/>
                  </a:lnTo>
                  <a:lnTo>
                    <a:pt x="32632" y="254000"/>
                  </a:lnTo>
                  <a:lnTo>
                    <a:pt x="51777" y="215900"/>
                  </a:lnTo>
                  <a:lnTo>
                    <a:pt x="75289" y="177800"/>
                  </a:lnTo>
                  <a:lnTo>
                    <a:pt x="103157" y="139700"/>
                  </a:lnTo>
                  <a:lnTo>
                    <a:pt x="135367" y="114300"/>
                  </a:lnTo>
                  <a:lnTo>
                    <a:pt x="172537" y="76200"/>
                  </a:lnTo>
                  <a:lnTo>
                    <a:pt x="212445" y="50800"/>
                  </a:lnTo>
                  <a:lnTo>
                    <a:pt x="254743" y="25400"/>
                  </a:lnTo>
                  <a:lnTo>
                    <a:pt x="299081" y="12700"/>
                  </a:lnTo>
                  <a:lnTo>
                    <a:pt x="345114" y="0"/>
                  </a:lnTo>
                  <a:lnTo>
                    <a:pt x="489041" y="0"/>
                  </a:lnTo>
                  <a:lnTo>
                    <a:pt x="535851" y="12700"/>
                  </a:lnTo>
                  <a:lnTo>
                    <a:pt x="373877" y="12700"/>
                  </a:lnTo>
                  <a:lnTo>
                    <a:pt x="275268" y="38100"/>
                  </a:lnTo>
                  <a:lnTo>
                    <a:pt x="229178" y="63500"/>
                  </a:lnTo>
                  <a:lnTo>
                    <a:pt x="185852" y="88900"/>
                  </a:lnTo>
                  <a:lnTo>
                    <a:pt x="145756" y="114300"/>
                  </a:lnTo>
                  <a:lnTo>
                    <a:pt x="112638" y="152400"/>
                  </a:lnTo>
                  <a:lnTo>
                    <a:pt x="84328" y="190500"/>
                  </a:lnTo>
                  <a:lnTo>
                    <a:pt x="60841" y="228600"/>
                  </a:lnTo>
                  <a:lnTo>
                    <a:pt x="42192" y="279400"/>
                  </a:lnTo>
                  <a:lnTo>
                    <a:pt x="28397" y="317500"/>
                  </a:lnTo>
                  <a:lnTo>
                    <a:pt x="19472" y="355600"/>
                  </a:lnTo>
                  <a:lnTo>
                    <a:pt x="15433" y="406400"/>
                  </a:lnTo>
                  <a:lnTo>
                    <a:pt x="16293" y="457200"/>
                  </a:lnTo>
                  <a:lnTo>
                    <a:pt x="22070" y="495300"/>
                  </a:lnTo>
                  <a:lnTo>
                    <a:pt x="32779" y="546100"/>
                  </a:lnTo>
                  <a:lnTo>
                    <a:pt x="48435" y="584200"/>
                  </a:lnTo>
                  <a:lnTo>
                    <a:pt x="69053" y="622300"/>
                  </a:lnTo>
                  <a:lnTo>
                    <a:pt x="94650" y="660400"/>
                  </a:lnTo>
                  <a:lnTo>
                    <a:pt x="125241" y="698500"/>
                  </a:lnTo>
                  <a:lnTo>
                    <a:pt x="159883" y="736600"/>
                  </a:lnTo>
                  <a:lnTo>
                    <a:pt x="197334" y="762000"/>
                  </a:lnTo>
                  <a:lnTo>
                    <a:pt x="237152" y="787400"/>
                  </a:lnTo>
                  <a:lnTo>
                    <a:pt x="278900" y="800100"/>
                  </a:lnTo>
                  <a:lnTo>
                    <a:pt x="366428" y="825500"/>
                  </a:lnTo>
                  <a:lnTo>
                    <a:pt x="561468" y="825500"/>
                  </a:lnTo>
                  <a:lnTo>
                    <a:pt x="471676" y="850900"/>
                  </a:lnTo>
                  <a:close/>
                </a:path>
                <a:path w="1310004" h="1358900">
                  <a:moveTo>
                    <a:pt x="561468" y="825500"/>
                  </a:moveTo>
                  <a:lnTo>
                    <a:pt x="501212" y="825500"/>
                  </a:lnTo>
                  <a:lnTo>
                    <a:pt x="588276" y="800100"/>
                  </a:lnTo>
                  <a:lnTo>
                    <a:pt x="629653" y="774700"/>
                  </a:lnTo>
                  <a:lnTo>
                    <a:pt x="669007" y="749300"/>
                  </a:lnTo>
                  <a:lnTo>
                    <a:pt x="705900" y="723900"/>
                  </a:lnTo>
                  <a:lnTo>
                    <a:pt x="738207" y="685800"/>
                  </a:lnTo>
                  <a:lnTo>
                    <a:pt x="766208" y="647700"/>
                  </a:lnTo>
                  <a:lnTo>
                    <a:pt x="789756" y="609600"/>
                  </a:lnTo>
                  <a:lnTo>
                    <a:pt x="808699" y="571500"/>
                  </a:lnTo>
                  <a:lnTo>
                    <a:pt x="822889" y="520700"/>
                  </a:lnTo>
                  <a:lnTo>
                    <a:pt x="832177" y="482600"/>
                  </a:lnTo>
                  <a:lnTo>
                    <a:pt x="836413" y="431800"/>
                  </a:lnTo>
                  <a:lnTo>
                    <a:pt x="835465" y="393700"/>
                  </a:lnTo>
                  <a:lnTo>
                    <a:pt x="829385" y="342900"/>
                  </a:lnTo>
                  <a:lnTo>
                    <a:pt x="818300" y="292100"/>
                  </a:lnTo>
                  <a:lnTo>
                    <a:pt x="802334" y="254000"/>
                  </a:lnTo>
                  <a:lnTo>
                    <a:pt x="781614" y="215900"/>
                  </a:lnTo>
                  <a:lnTo>
                    <a:pt x="756265" y="177800"/>
                  </a:lnTo>
                  <a:lnTo>
                    <a:pt x="726412" y="139700"/>
                  </a:lnTo>
                  <a:lnTo>
                    <a:pt x="692765" y="101600"/>
                  </a:lnTo>
                  <a:lnTo>
                    <a:pt x="656165" y="76200"/>
                  </a:lnTo>
                  <a:lnTo>
                    <a:pt x="616939" y="50800"/>
                  </a:lnTo>
                  <a:lnTo>
                    <a:pt x="575416" y="38100"/>
                  </a:lnTo>
                  <a:lnTo>
                    <a:pt x="531922" y="25400"/>
                  </a:lnTo>
                  <a:lnTo>
                    <a:pt x="486785" y="12700"/>
                  </a:lnTo>
                  <a:lnTo>
                    <a:pt x="535851" y="12700"/>
                  </a:lnTo>
                  <a:lnTo>
                    <a:pt x="580958" y="25400"/>
                  </a:lnTo>
                  <a:lnTo>
                    <a:pt x="624021" y="38100"/>
                  </a:lnTo>
                  <a:lnTo>
                    <a:pt x="664700" y="63500"/>
                  </a:lnTo>
                  <a:lnTo>
                    <a:pt x="702657" y="101600"/>
                  </a:lnTo>
                  <a:lnTo>
                    <a:pt x="737552" y="127000"/>
                  </a:lnTo>
                  <a:lnTo>
                    <a:pt x="768511" y="165100"/>
                  </a:lnTo>
                  <a:lnTo>
                    <a:pt x="794800" y="203200"/>
                  </a:lnTo>
                  <a:lnTo>
                    <a:pt x="816288" y="254000"/>
                  </a:lnTo>
                  <a:lnTo>
                    <a:pt x="832846" y="292100"/>
                  </a:lnTo>
                  <a:lnTo>
                    <a:pt x="844343" y="342900"/>
                  </a:lnTo>
                  <a:lnTo>
                    <a:pt x="850648" y="381000"/>
                  </a:lnTo>
                  <a:lnTo>
                    <a:pt x="851631" y="431800"/>
                  </a:lnTo>
                  <a:lnTo>
                    <a:pt x="846987" y="482600"/>
                  </a:lnTo>
                  <a:lnTo>
                    <a:pt x="836734" y="533400"/>
                  </a:lnTo>
                  <a:lnTo>
                    <a:pt x="821047" y="584200"/>
                  </a:lnTo>
                  <a:lnTo>
                    <a:pt x="800098" y="622300"/>
                  </a:lnTo>
                  <a:lnTo>
                    <a:pt x="774062" y="660400"/>
                  </a:lnTo>
                  <a:lnTo>
                    <a:pt x="791128" y="685800"/>
                  </a:lnTo>
                  <a:lnTo>
                    <a:pt x="794481" y="685800"/>
                  </a:lnTo>
                  <a:lnTo>
                    <a:pt x="795447" y="698500"/>
                  </a:lnTo>
                  <a:lnTo>
                    <a:pt x="794053" y="698500"/>
                  </a:lnTo>
                  <a:lnTo>
                    <a:pt x="790324" y="711200"/>
                  </a:lnTo>
                  <a:lnTo>
                    <a:pt x="786672" y="711200"/>
                  </a:lnTo>
                  <a:lnTo>
                    <a:pt x="799183" y="723900"/>
                  </a:lnTo>
                  <a:lnTo>
                    <a:pt x="775525" y="723900"/>
                  </a:lnTo>
                  <a:lnTo>
                    <a:pt x="700984" y="787400"/>
                  </a:lnTo>
                  <a:lnTo>
                    <a:pt x="646262" y="787400"/>
                  </a:lnTo>
                  <a:lnTo>
                    <a:pt x="604702" y="812800"/>
                  </a:lnTo>
                  <a:lnTo>
                    <a:pt x="561468" y="825500"/>
                  </a:lnTo>
                  <a:close/>
                </a:path>
                <a:path w="1310004" h="1358900">
                  <a:moveTo>
                    <a:pt x="475233" y="774700"/>
                  </a:moveTo>
                  <a:lnTo>
                    <a:pt x="379712" y="774700"/>
                  </a:lnTo>
                  <a:lnTo>
                    <a:pt x="291250" y="749300"/>
                  </a:lnTo>
                  <a:lnTo>
                    <a:pt x="249731" y="736600"/>
                  </a:lnTo>
                  <a:lnTo>
                    <a:pt x="210905" y="698500"/>
                  </a:lnTo>
                  <a:lnTo>
                    <a:pt x="175435" y="673100"/>
                  </a:lnTo>
                  <a:lnTo>
                    <a:pt x="172716" y="673100"/>
                  </a:lnTo>
                  <a:lnTo>
                    <a:pt x="171337" y="660400"/>
                  </a:lnTo>
                  <a:lnTo>
                    <a:pt x="167056" y="660400"/>
                  </a:lnTo>
                  <a:lnTo>
                    <a:pt x="137448" y="622300"/>
                  </a:lnTo>
                  <a:lnTo>
                    <a:pt x="113140" y="584200"/>
                  </a:lnTo>
                  <a:lnTo>
                    <a:pt x="94305" y="546100"/>
                  </a:lnTo>
                  <a:lnTo>
                    <a:pt x="81115" y="495300"/>
                  </a:lnTo>
                  <a:lnTo>
                    <a:pt x="73742" y="457200"/>
                  </a:lnTo>
                  <a:lnTo>
                    <a:pt x="72358" y="406400"/>
                  </a:lnTo>
                  <a:lnTo>
                    <a:pt x="77039" y="355600"/>
                  </a:lnTo>
                  <a:lnTo>
                    <a:pt x="87611" y="317500"/>
                  </a:lnTo>
                  <a:lnTo>
                    <a:pt x="125608" y="228600"/>
                  </a:lnTo>
                  <a:lnTo>
                    <a:pt x="152625" y="190500"/>
                  </a:lnTo>
                  <a:lnTo>
                    <a:pt x="184716" y="165100"/>
                  </a:lnTo>
                  <a:lnTo>
                    <a:pt x="220943" y="127000"/>
                  </a:lnTo>
                  <a:lnTo>
                    <a:pt x="260201" y="101600"/>
                  </a:lnTo>
                  <a:lnTo>
                    <a:pt x="302027" y="88900"/>
                  </a:lnTo>
                  <a:lnTo>
                    <a:pt x="345962" y="76200"/>
                  </a:lnTo>
                  <a:lnTo>
                    <a:pt x="391543" y="63500"/>
                  </a:lnTo>
                  <a:lnTo>
                    <a:pt x="438310" y="63500"/>
                  </a:lnTo>
                  <a:lnTo>
                    <a:pt x="484865" y="76200"/>
                  </a:lnTo>
                  <a:lnTo>
                    <a:pt x="529812" y="76200"/>
                  </a:lnTo>
                  <a:lnTo>
                    <a:pt x="572707" y="101600"/>
                  </a:lnTo>
                  <a:lnTo>
                    <a:pt x="613100" y="114300"/>
                  </a:lnTo>
                  <a:lnTo>
                    <a:pt x="375899" y="114300"/>
                  </a:lnTo>
                  <a:lnTo>
                    <a:pt x="328540" y="127000"/>
                  </a:lnTo>
                  <a:lnTo>
                    <a:pt x="283490" y="139700"/>
                  </a:lnTo>
                  <a:lnTo>
                    <a:pt x="241386" y="165100"/>
                  </a:lnTo>
                  <a:lnTo>
                    <a:pt x="202866" y="203200"/>
                  </a:lnTo>
                  <a:lnTo>
                    <a:pt x="167910" y="241300"/>
                  </a:lnTo>
                  <a:lnTo>
                    <a:pt x="139745" y="279400"/>
                  </a:lnTo>
                  <a:lnTo>
                    <a:pt x="118697" y="330200"/>
                  </a:lnTo>
                  <a:lnTo>
                    <a:pt x="105091" y="381000"/>
                  </a:lnTo>
                  <a:lnTo>
                    <a:pt x="99253" y="431800"/>
                  </a:lnTo>
                  <a:lnTo>
                    <a:pt x="101452" y="482600"/>
                  </a:lnTo>
                  <a:lnTo>
                    <a:pt x="111558" y="533400"/>
                  </a:lnTo>
                  <a:lnTo>
                    <a:pt x="129299" y="571500"/>
                  </a:lnTo>
                  <a:lnTo>
                    <a:pt x="154398" y="622300"/>
                  </a:lnTo>
                  <a:lnTo>
                    <a:pt x="186582" y="660400"/>
                  </a:lnTo>
                  <a:lnTo>
                    <a:pt x="227649" y="698500"/>
                  </a:lnTo>
                  <a:lnTo>
                    <a:pt x="273155" y="723900"/>
                  </a:lnTo>
                  <a:lnTo>
                    <a:pt x="322002" y="749300"/>
                  </a:lnTo>
                  <a:lnTo>
                    <a:pt x="373091" y="762000"/>
                  </a:lnTo>
                  <a:lnTo>
                    <a:pt x="524316" y="762000"/>
                  </a:lnTo>
                  <a:lnTo>
                    <a:pt x="475233" y="774700"/>
                  </a:lnTo>
                  <a:close/>
                </a:path>
                <a:path w="1310004" h="1358900">
                  <a:moveTo>
                    <a:pt x="524316" y="762000"/>
                  </a:moveTo>
                  <a:lnTo>
                    <a:pt x="473004" y="762000"/>
                  </a:lnTo>
                  <a:lnTo>
                    <a:pt x="565169" y="736600"/>
                  </a:lnTo>
                  <a:lnTo>
                    <a:pt x="608000" y="711200"/>
                  </a:lnTo>
                  <a:lnTo>
                    <a:pt x="647560" y="673100"/>
                  </a:lnTo>
                  <a:lnTo>
                    <a:pt x="680360" y="647700"/>
                  </a:lnTo>
                  <a:lnTo>
                    <a:pt x="706972" y="596900"/>
                  </a:lnTo>
                  <a:lnTo>
                    <a:pt x="727371" y="558800"/>
                  </a:lnTo>
                  <a:lnTo>
                    <a:pt x="741532" y="520700"/>
                  </a:lnTo>
                  <a:lnTo>
                    <a:pt x="749429" y="469900"/>
                  </a:lnTo>
                  <a:lnTo>
                    <a:pt x="751036" y="431800"/>
                  </a:lnTo>
                  <a:lnTo>
                    <a:pt x="746329" y="381000"/>
                  </a:lnTo>
                  <a:lnTo>
                    <a:pt x="735282" y="330200"/>
                  </a:lnTo>
                  <a:lnTo>
                    <a:pt x="717869" y="292100"/>
                  </a:lnTo>
                  <a:lnTo>
                    <a:pt x="694065" y="254000"/>
                  </a:lnTo>
                  <a:lnTo>
                    <a:pt x="663845" y="215900"/>
                  </a:lnTo>
                  <a:lnTo>
                    <a:pt x="625778" y="177800"/>
                  </a:lnTo>
                  <a:lnTo>
                    <a:pt x="583320" y="152400"/>
                  </a:lnTo>
                  <a:lnTo>
                    <a:pt x="537183" y="127000"/>
                  </a:lnTo>
                  <a:lnTo>
                    <a:pt x="488082" y="114300"/>
                  </a:lnTo>
                  <a:lnTo>
                    <a:pt x="613100" y="114300"/>
                  </a:lnTo>
                  <a:lnTo>
                    <a:pt x="650544" y="152400"/>
                  </a:lnTo>
                  <a:lnTo>
                    <a:pt x="684593" y="177800"/>
                  </a:lnTo>
                  <a:lnTo>
                    <a:pt x="714201" y="215900"/>
                  </a:lnTo>
                  <a:lnTo>
                    <a:pt x="738509" y="254000"/>
                  </a:lnTo>
                  <a:lnTo>
                    <a:pt x="757345" y="292100"/>
                  </a:lnTo>
                  <a:lnTo>
                    <a:pt x="770535" y="342900"/>
                  </a:lnTo>
                  <a:lnTo>
                    <a:pt x="777910" y="381000"/>
                  </a:lnTo>
                  <a:lnTo>
                    <a:pt x="779295" y="431800"/>
                  </a:lnTo>
                  <a:lnTo>
                    <a:pt x="774614" y="482600"/>
                  </a:lnTo>
                  <a:lnTo>
                    <a:pt x="764042" y="520700"/>
                  </a:lnTo>
                  <a:lnTo>
                    <a:pt x="747784" y="571500"/>
                  </a:lnTo>
                  <a:lnTo>
                    <a:pt x="726045" y="609600"/>
                  </a:lnTo>
                  <a:lnTo>
                    <a:pt x="699028" y="647700"/>
                  </a:lnTo>
                  <a:lnTo>
                    <a:pt x="666937" y="685800"/>
                  </a:lnTo>
                  <a:lnTo>
                    <a:pt x="657946" y="685800"/>
                  </a:lnTo>
                  <a:lnTo>
                    <a:pt x="616540" y="723900"/>
                  </a:lnTo>
                  <a:lnTo>
                    <a:pt x="571708" y="749300"/>
                  </a:lnTo>
                  <a:lnTo>
                    <a:pt x="524316" y="762000"/>
                  </a:lnTo>
                  <a:close/>
                </a:path>
                <a:path w="1310004" h="1358900">
                  <a:moveTo>
                    <a:pt x="429305" y="698500"/>
                  </a:moveTo>
                  <a:lnTo>
                    <a:pt x="334907" y="698500"/>
                  </a:lnTo>
                  <a:lnTo>
                    <a:pt x="291855" y="673100"/>
                  </a:lnTo>
                  <a:lnTo>
                    <a:pt x="251820" y="647700"/>
                  </a:lnTo>
                  <a:lnTo>
                    <a:pt x="215781" y="622300"/>
                  </a:lnTo>
                  <a:lnTo>
                    <a:pt x="182947" y="571500"/>
                  </a:lnTo>
                  <a:lnTo>
                    <a:pt x="158846" y="520700"/>
                  </a:lnTo>
                  <a:lnTo>
                    <a:pt x="143952" y="469900"/>
                  </a:lnTo>
                  <a:lnTo>
                    <a:pt x="138738" y="419100"/>
                  </a:lnTo>
                  <a:lnTo>
                    <a:pt x="153971" y="419100"/>
                  </a:lnTo>
                  <a:lnTo>
                    <a:pt x="158911" y="469900"/>
                  </a:lnTo>
                  <a:lnTo>
                    <a:pt x="173015" y="520700"/>
                  </a:lnTo>
                  <a:lnTo>
                    <a:pt x="195836" y="571500"/>
                  </a:lnTo>
                  <a:lnTo>
                    <a:pt x="226928" y="609600"/>
                  </a:lnTo>
                  <a:lnTo>
                    <a:pt x="261578" y="635000"/>
                  </a:lnTo>
                  <a:lnTo>
                    <a:pt x="300110" y="660400"/>
                  </a:lnTo>
                  <a:lnTo>
                    <a:pt x="341553" y="673100"/>
                  </a:lnTo>
                  <a:lnTo>
                    <a:pt x="429305" y="698500"/>
                  </a:lnTo>
                  <a:close/>
                </a:path>
                <a:path w="1310004" h="1358900">
                  <a:moveTo>
                    <a:pt x="426150" y="711200"/>
                  </a:moveTo>
                  <a:lnTo>
                    <a:pt x="379998" y="698500"/>
                  </a:lnTo>
                  <a:lnTo>
                    <a:pt x="429305" y="698500"/>
                  </a:lnTo>
                  <a:lnTo>
                    <a:pt x="517087" y="673100"/>
                  </a:lnTo>
                  <a:lnTo>
                    <a:pt x="558569" y="660400"/>
                  </a:lnTo>
                  <a:lnTo>
                    <a:pt x="597153" y="635000"/>
                  </a:lnTo>
                  <a:lnTo>
                    <a:pt x="606765" y="647700"/>
                  </a:lnTo>
                  <a:lnTo>
                    <a:pt x="565259" y="673100"/>
                  </a:lnTo>
                  <a:lnTo>
                    <a:pt x="520601" y="685800"/>
                  </a:lnTo>
                  <a:lnTo>
                    <a:pt x="426150" y="711200"/>
                  </a:lnTo>
                  <a:close/>
                </a:path>
                <a:path w="1310004" h="1358900">
                  <a:moveTo>
                    <a:pt x="776992" y="838200"/>
                  </a:moveTo>
                  <a:lnTo>
                    <a:pt x="750127" y="838200"/>
                  </a:lnTo>
                  <a:lnTo>
                    <a:pt x="824668" y="774700"/>
                  </a:lnTo>
                  <a:lnTo>
                    <a:pt x="775525" y="723900"/>
                  </a:lnTo>
                  <a:lnTo>
                    <a:pt x="799183" y="723900"/>
                  </a:lnTo>
                  <a:lnTo>
                    <a:pt x="836717" y="762000"/>
                  </a:lnTo>
                  <a:lnTo>
                    <a:pt x="860253" y="762000"/>
                  </a:lnTo>
                  <a:lnTo>
                    <a:pt x="867059" y="774700"/>
                  </a:lnTo>
                  <a:lnTo>
                    <a:pt x="842346" y="774700"/>
                  </a:lnTo>
                  <a:lnTo>
                    <a:pt x="776992" y="838200"/>
                  </a:lnTo>
                  <a:close/>
                </a:path>
                <a:path w="1310004" h="1358900">
                  <a:moveTo>
                    <a:pt x="1306710" y="1219200"/>
                  </a:moveTo>
                  <a:lnTo>
                    <a:pt x="1292974" y="1219200"/>
                  </a:lnTo>
                  <a:lnTo>
                    <a:pt x="853981" y="774700"/>
                  </a:lnTo>
                  <a:lnTo>
                    <a:pt x="867059" y="774700"/>
                  </a:lnTo>
                  <a:lnTo>
                    <a:pt x="1301531" y="1206500"/>
                  </a:lnTo>
                  <a:lnTo>
                    <a:pt x="1306710" y="1219200"/>
                  </a:lnTo>
                  <a:close/>
                </a:path>
                <a:path w="1310004" h="1358900">
                  <a:moveTo>
                    <a:pt x="680732" y="812800"/>
                  </a:moveTo>
                  <a:lnTo>
                    <a:pt x="668600" y="812800"/>
                  </a:lnTo>
                  <a:lnTo>
                    <a:pt x="663392" y="800100"/>
                  </a:lnTo>
                  <a:lnTo>
                    <a:pt x="646262" y="787400"/>
                  </a:lnTo>
                  <a:lnTo>
                    <a:pt x="700984" y="787400"/>
                  </a:lnTo>
                  <a:lnTo>
                    <a:pt x="713270" y="800100"/>
                  </a:lnTo>
                  <a:lnTo>
                    <a:pt x="686188" y="800100"/>
                  </a:lnTo>
                  <a:lnTo>
                    <a:pt x="680732" y="812800"/>
                  </a:lnTo>
                  <a:close/>
                </a:path>
                <a:path w="1310004" h="1358900">
                  <a:moveTo>
                    <a:pt x="1181290" y="1358900"/>
                  </a:moveTo>
                  <a:lnTo>
                    <a:pt x="1152575" y="1358900"/>
                  </a:lnTo>
                  <a:lnTo>
                    <a:pt x="743146" y="889000"/>
                  </a:lnTo>
                  <a:lnTo>
                    <a:pt x="738653" y="876300"/>
                  </a:lnTo>
                  <a:lnTo>
                    <a:pt x="736633" y="876300"/>
                  </a:lnTo>
                  <a:lnTo>
                    <a:pt x="737055" y="863600"/>
                  </a:lnTo>
                  <a:lnTo>
                    <a:pt x="739886" y="850900"/>
                  </a:lnTo>
                  <a:lnTo>
                    <a:pt x="689841" y="800100"/>
                  </a:lnTo>
                  <a:lnTo>
                    <a:pt x="713270" y="800100"/>
                  </a:lnTo>
                  <a:lnTo>
                    <a:pt x="750127" y="838200"/>
                  </a:lnTo>
                  <a:lnTo>
                    <a:pt x="776992" y="838200"/>
                  </a:lnTo>
                  <a:lnTo>
                    <a:pt x="750850" y="863600"/>
                  </a:lnTo>
                  <a:lnTo>
                    <a:pt x="750485" y="876300"/>
                  </a:lnTo>
                  <a:lnTo>
                    <a:pt x="1161319" y="1346200"/>
                  </a:lnTo>
                  <a:lnTo>
                    <a:pt x="1195167" y="1346200"/>
                  </a:lnTo>
                  <a:lnTo>
                    <a:pt x="1181290" y="1358900"/>
                  </a:lnTo>
                  <a:close/>
                </a:path>
                <a:path w="1310004" h="1358900">
                  <a:moveTo>
                    <a:pt x="1195167" y="1346200"/>
                  </a:moveTo>
                  <a:lnTo>
                    <a:pt x="1173597" y="1346200"/>
                  </a:lnTo>
                  <a:lnTo>
                    <a:pt x="1193290" y="1320800"/>
                  </a:lnTo>
                  <a:lnTo>
                    <a:pt x="837479" y="914400"/>
                  </a:lnTo>
                  <a:lnTo>
                    <a:pt x="848931" y="914400"/>
                  </a:lnTo>
                  <a:lnTo>
                    <a:pt x="1204441" y="1320800"/>
                  </a:lnTo>
                  <a:lnTo>
                    <a:pt x="1222920" y="1320800"/>
                  </a:lnTo>
                  <a:lnTo>
                    <a:pt x="1195167" y="1346200"/>
                  </a:lnTo>
                  <a:close/>
                </a:path>
                <a:path w="1310004" h="1358900">
                  <a:moveTo>
                    <a:pt x="1222920" y="1320800"/>
                  </a:moveTo>
                  <a:lnTo>
                    <a:pt x="1204441" y="1320800"/>
                  </a:lnTo>
                  <a:lnTo>
                    <a:pt x="1290422" y="1231900"/>
                  </a:lnTo>
                  <a:lnTo>
                    <a:pt x="1294059" y="1231900"/>
                  </a:lnTo>
                  <a:lnTo>
                    <a:pt x="1294177" y="1219200"/>
                  </a:lnTo>
                  <a:lnTo>
                    <a:pt x="1309487" y="1219200"/>
                  </a:lnTo>
                  <a:lnTo>
                    <a:pt x="1309216" y="1231900"/>
                  </a:lnTo>
                  <a:lnTo>
                    <a:pt x="1306181" y="1244600"/>
                  </a:lnTo>
                  <a:lnTo>
                    <a:pt x="1222920" y="132080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9596658" y="7224552"/>
            <a:ext cx="1362710" cy="1377315"/>
            <a:chOff x="9596658" y="7224552"/>
            <a:chExt cx="1362710" cy="1377315"/>
          </a:xfrm>
        </p:grpSpPr>
        <p:sp>
          <p:nvSpPr>
            <p:cNvPr id="24" name="object 24"/>
            <p:cNvSpPr/>
            <p:nvPr/>
          </p:nvSpPr>
          <p:spPr>
            <a:xfrm>
              <a:off x="9596658" y="7224552"/>
              <a:ext cx="1362710" cy="1377315"/>
            </a:xfrm>
            <a:custGeom>
              <a:avLst/>
              <a:gdLst/>
              <a:ahLst/>
              <a:cxnLst/>
              <a:rect l="l" t="t" r="r" b="b"/>
              <a:pathLst>
                <a:path w="1362709" h="1377315">
                  <a:moveTo>
                    <a:pt x="925662" y="1376889"/>
                  </a:moveTo>
                  <a:lnTo>
                    <a:pt x="882285" y="1374002"/>
                  </a:lnTo>
                  <a:lnTo>
                    <a:pt x="839837" y="1365429"/>
                  </a:lnTo>
                  <a:lnTo>
                    <a:pt x="798553" y="1351305"/>
                  </a:lnTo>
                  <a:lnTo>
                    <a:pt x="758670" y="1331764"/>
                  </a:lnTo>
                  <a:lnTo>
                    <a:pt x="720423" y="1306940"/>
                  </a:lnTo>
                  <a:lnTo>
                    <a:pt x="684048" y="1276967"/>
                  </a:lnTo>
                  <a:lnTo>
                    <a:pt x="649782" y="1241979"/>
                  </a:lnTo>
                  <a:lnTo>
                    <a:pt x="617804" y="1202032"/>
                  </a:lnTo>
                  <a:lnTo>
                    <a:pt x="614832" y="1197929"/>
                  </a:lnTo>
                  <a:lnTo>
                    <a:pt x="608996" y="1197400"/>
                  </a:lnTo>
                  <a:lnTo>
                    <a:pt x="565931" y="1233389"/>
                  </a:lnTo>
                  <a:lnTo>
                    <a:pt x="523923" y="1259217"/>
                  </a:lnTo>
                  <a:lnTo>
                    <a:pt x="479714" y="1278045"/>
                  </a:lnTo>
                  <a:lnTo>
                    <a:pt x="433737" y="1289565"/>
                  </a:lnTo>
                  <a:lnTo>
                    <a:pt x="386160" y="1293559"/>
                  </a:lnTo>
                  <a:lnTo>
                    <a:pt x="342120" y="1290225"/>
                  </a:lnTo>
                  <a:lnTo>
                    <a:pt x="299225" y="1280339"/>
                  </a:lnTo>
                  <a:lnTo>
                    <a:pt x="257786" y="1264079"/>
                  </a:lnTo>
                  <a:lnTo>
                    <a:pt x="218116" y="1241623"/>
                  </a:lnTo>
                  <a:lnTo>
                    <a:pt x="180528" y="1213147"/>
                  </a:lnTo>
                  <a:lnTo>
                    <a:pt x="145334" y="1178828"/>
                  </a:lnTo>
                  <a:lnTo>
                    <a:pt x="112847" y="1138844"/>
                  </a:lnTo>
                  <a:lnTo>
                    <a:pt x="87922" y="1100884"/>
                  </a:lnTo>
                  <a:lnTo>
                    <a:pt x="65842" y="1059861"/>
                  </a:lnTo>
                  <a:lnTo>
                    <a:pt x="46733" y="1016136"/>
                  </a:lnTo>
                  <a:lnTo>
                    <a:pt x="30721" y="970074"/>
                  </a:lnTo>
                  <a:lnTo>
                    <a:pt x="17932" y="922035"/>
                  </a:lnTo>
                  <a:lnTo>
                    <a:pt x="8491" y="872384"/>
                  </a:lnTo>
                  <a:lnTo>
                    <a:pt x="2525" y="821482"/>
                  </a:lnTo>
                  <a:lnTo>
                    <a:pt x="160" y="775751"/>
                  </a:lnTo>
                  <a:lnTo>
                    <a:pt x="0" y="760072"/>
                  </a:lnTo>
                  <a:lnTo>
                    <a:pt x="783" y="725552"/>
                  </a:lnTo>
                  <a:lnTo>
                    <a:pt x="7021" y="657492"/>
                  </a:lnTo>
                  <a:lnTo>
                    <a:pt x="24477" y="571282"/>
                  </a:lnTo>
                  <a:lnTo>
                    <a:pt x="40238" y="520882"/>
                  </a:lnTo>
                  <a:lnTo>
                    <a:pt x="59571" y="473305"/>
                  </a:lnTo>
                  <a:lnTo>
                    <a:pt x="82307" y="428868"/>
                  </a:lnTo>
                  <a:lnTo>
                    <a:pt x="108280" y="387886"/>
                  </a:lnTo>
                  <a:lnTo>
                    <a:pt x="137321" y="350676"/>
                  </a:lnTo>
                  <a:lnTo>
                    <a:pt x="139660" y="347974"/>
                  </a:lnTo>
                  <a:lnTo>
                    <a:pt x="140037" y="344109"/>
                  </a:lnTo>
                  <a:lnTo>
                    <a:pt x="67748" y="222213"/>
                  </a:lnTo>
                  <a:lnTo>
                    <a:pt x="69048" y="217122"/>
                  </a:lnTo>
                  <a:lnTo>
                    <a:pt x="189308" y="145606"/>
                  </a:lnTo>
                  <a:lnTo>
                    <a:pt x="194394" y="146903"/>
                  </a:lnTo>
                  <a:lnTo>
                    <a:pt x="257429" y="253207"/>
                  </a:lnTo>
                  <a:lnTo>
                    <a:pt x="261961" y="254582"/>
                  </a:lnTo>
                  <a:lnTo>
                    <a:pt x="306458" y="238014"/>
                  </a:lnTo>
                  <a:lnTo>
                    <a:pt x="310028" y="236990"/>
                  </a:lnTo>
                  <a:lnTo>
                    <a:pt x="312510" y="233776"/>
                  </a:lnTo>
                  <a:lnTo>
                    <a:pt x="312510" y="92420"/>
                  </a:lnTo>
                  <a:lnTo>
                    <a:pt x="316223" y="88703"/>
                  </a:lnTo>
                  <a:lnTo>
                    <a:pt x="456096" y="88703"/>
                  </a:lnTo>
                  <a:lnTo>
                    <a:pt x="459809" y="92420"/>
                  </a:lnTo>
                  <a:lnTo>
                    <a:pt x="459809" y="233646"/>
                  </a:lnTo>
                  <a:lnTo>
                    <a:pt x="462291" y="236860"/>
                  </a:lnTo>
                  <a:lnTo>
                    <a:pt x="501916" y="250731"/>
                  </a:lnTo>
                  <a:lnTo>
                    <a:pt x="518031" y="258121"/>
                  </a:lnTo>
                  <a:lnTo>
                    <a:pt x="523203" y="256212"/>
                  </a:lnTo>
                  <a:lnTo>
                    <a:pt x="568853" y="144670"/>
                  </a:lnTo>
                  <a:lnTo>
                    <a:pt x="570062" y="143269"/>
                  </a:lnTo>
                  <a:lnTo>
                    <a:pt x="692700" y="70413"/>
                  </a:lnTo>
                  <a:lnTo>
                    <a:pt x="697787" y="71710"/>
                  </a:lnTo>
                  <a:lnTo>
                    <a:pt x="771717" y="196386"/>
                  </a:lnTo>
                  <a:lnTo>
                    <a:pt x="776392" y="197726"/>
                  </a:lnTo>
                  <a:lnTo>
                    <a:pt x="812651" y="182079"/>
                  </a:lnTo>
                  <a:lnTo>
                    <a:pt x="849413" y="170849"/>
                  </a:lnTo>
                  <a:lnTo>
                    <a:pt x="852008" y="167583"/>
                  </a:lnTo>
                  <a:lnTo>
                    <a:pt x="852008" y="3716"/>
                  </a:lnTo>
                  <a:lnTo>
                    <a:pt x="855721" y="0"/>
                  </a:lnTo>
                  <a:lnTo>
                    <a:pt x="995594" y="0"/>
                  </a:lnTo>
                  <a:lnTo>
                    <a:pt x="999306" y="3716"/>
                  </a:lnTo>
                  <a:lnTo>
                    <a:pt x="999306" y="167444"/>
                  </a:lnTo>
                  <a:lnTo>
                    <a:pt x="1001901" y="170710"/>
                  </a:lnTo>
                  <a:lnTo>
                    <a:pt x="1043546" y="183779"/>
                  </a:lnTo>
                  <a:lnTo>
                    <a:pt x="1080507" y="200493"/>
                  </a:lnTo>
                  <a:lnTo>
                    <a:pt x="1084428" y="202540"/>
                  </a:lnTo>
                  <a:lnTo>
                    <a:pt x="1089254" y="201235"/>
                  </a:lnTo>
                  <a:lnTo>
                    <a:pt x="1166066" y="71714"/>
                  </a:lnTo>
                  <a:lnTo>
                    <a:pt x="1171152" y="70417"/>
                  </a:lnTo>
                  <a:lnTo>
                    <a:pt x="1291434" y="141872"/>
                  </a:lnTo>
                  <a:lnTo>
                    <a:pt x="1292733" y="146968"/>
                  </a:lnTo>
                  <a:lnTo>
                    <a:pt x="1204081" y="296474"/>
                  </a:lnTo>
                  <a:lnTo>
                    <a:pt x="1204441" y="300317"/>
                  </a:lnTo>
                  <a:lnTo>
                    <a:pt x="1234957" y="338964"/>
                  </a:lnTo>
                  <a:lnTo>
                    <a:pt x="1260609" y="377960"/>
                  </a:lnTo>
                  <a:lnTo>
                    <a:pt x="1283613" y="419753"/>
                  </a:lnTo>
                  <a:lnTo>
                    <a:pt x="1303869" y="464088"/>
                  </a:lnTo>
                  <a:lnTo>
                    <a:pt x="1321280" y="510710"/>
                  </a:lnTo>
                  <a:lnTo>
                    <a:pt x="1335746" y="559364"/>
                  </a:lnTo>
                  <a:lnTo>
                    <a:pt x="1347169" y="609796"/>
                  </a:lnTo>
                  <a:lnTo>
                    <a:pt x="1355450" y="661751"/>
                  </a:lnTo>
                  <a:lnTo>
                    <a:pt x="1360491" y="714974"/>
                  </a:lnTo>
                  <a:lnTo>
                    <a:pt x="1362193" y="769211"/>
                  </a:lnTo>
                  <a:lnTo>
                    <a:pt x="1360480" y="823467"/>
                  </a:lnTo>
                  <a:lnTo>
                    <a:pt x="1355392" y="876950"/>
                  </a:lnTo>
                  <a:lnTo>
                    <a:pt x="1347010" y="929359"/>
                  </a:lnTo>
                  <a:lnTo>
                    <a:pt x="1335413" y="980389"/>
                  </a:lnTo>
                  <a:lnTo>
                    <a:pt x="1320680" y="1029738"/>
                  </a:lnTo>
                  <a:lnTo>
                    <a:pt x="1302890" y="1077102"/>
                  </a:lnTo>
                  <a:lnTo>
                    <a:pt x="1282124" y="1122178"/>
                  </a:lnTo>
                  <a:lnTo>
                    <a:pt x="1258461" y="1164663"/>
                  </a:lnTo>
                  <a:lnTo>
                    <a:pt x="1226469" y="1211674"/>
                  </a:lnTo>
                  <a:lnTo>
                    <a:pt x="1191300" y="1253303"/>
                  </a:lnTo>
                  <a:lnTo>
                    <a:pt x="1153271" y="1289313"/>
                  </a:lnTo>
                  <a:lnTo>
                    <a:pt x="1112702" y="1319466"/>
                  </a:lnTo>
                  <a:lnTo>
                    <a:pt x="1069913" y="1343526"/>
                  </a:lnTo>
                  <a:lnTo>
                    <a:pt x="1025222" y="1361254"/>
                  </a:lnTo>
                  <a:lnTo>
                    <a:pt x="978949" y="1372413"/>
                  </a:lnTo>
                  <a:lnTo>
                    <a:pt x="939189" y="1376607"/>
                  </a:lnTo>
                  <a:lnTo>
                    <a:pt x="925662" y="13768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661642" y="7289609"/>
              <a:ext cx="1232535" cy="1245870"/>
            </a:xfrm>
            <a:custGeom>
              <a:avLst/>
              <a:gdLst/>
              <a:ahLst/>
              <a:cxnLst/>
              <a:rect l="l" t="t" r="r" b="b"/>
              <a:pathLst>
                <a:path w="1232534" h="1245870">
                  <a:moveTo>
                    <a:pt x="715446" y="224789"/>
                  </a:moveTo>
                  <a:lnTo>
                    <a:pt x="686653" y="224789"/>
                  </a:lnTo>
                  <a:lnTo>
                    <a:pt x="725268" y="198119"/>
                  </a:lnTo>
                  <a:lnTo>
                    <a:pt x="765935" y="179069"/>
                  </a:lnTo>
                  <a:lnTo>
                    <a:pt x="808303" y="166369"/>
                  </a:lnTo>
                  <a:lnTo>
                    <a:pt x="852021" y="161289"/>
                  </a:lnTo>
                  <a:lnTo>
                    <a:pt x="852021" y="0"/>
                  </a:lnTo>
                  <a:lnTo>
                    <a:pt x="869350" y="0"/>
                  </a:lnTo>
                  <a:lnTo>
                    <a:pt x="869350" y="161289"/>
                  </a:lnTo>
                  <a:lnTo>
                    <a:pt x="915866" y="166369"/>
                  </a:lnTo>
                  <a:lnTo>
                    <a:pt x="952456" y="177799"/>
                  </a:lnTo>
                  <a:lnTo>
                    <a:pt x="860681" y="177799"/>
                  </a:lnTo>
                  <a:lnTo>
                    <a:pt x="821433" y="181609"/>
                  </a:lnTo>
                  <a:lnTo>
                    <a:pt x="783225" y="190499"/>
                  </a:lnTo>
                  <a:lnTo>
                    <a:pt x="746332" y="207009"/>
                  </a:lnTo>
                  <a:lnTo>
                    <a:pt x="715446" y="224789"/>
                  </a:lnTo>
                  <a:close/>
                </a:path>
                <a:path w="1232534" h="1245870">
                  <a:moveTo>
                    <a:pt x="203048" y="279399"/>
                  </a:moveTo>
                  <a:lnTo>
                    <a:pt x="171684" y="279399"/>
                  </a:lnTo>
                  <a:lnTo>
                    <a:pt x="204605" y="257809"/>
                  </a:lnTo>
                  <a:lnTo>
                    <a:pt x="239242" y="241299"/>
                  </a:lnTo>
                  <a:lnTo>
                    <a:pt x="275308" y="231139"/>
                  </a:lnTo>
                  <a:lnTo>
                    <a:pt x="312515" y="226059"/>
                  </a:lnTo>
                  <a:lnTo>
                    <a:pt x="312515" y="87629"/>
                  </a:lnTo>
                  <a:lnTo>
                    <a:pt x="329844" y="87629"/>
                  </a:lnTo>
                  <a:lnTo>
                    <a:pt x="329844" y="226059"/>
                  </a:lnTo>
                  <a:lnTo>
                    <a:pt x="369452" y="231139"/>
                  </a:lnTo>
                  <a:lnTo>
                    <a:pt x="407545" y="242569"/>
                  </a:lnTo>
                  <a:lnTo>
                    <a:pt x="409965" y="243839"/>
                  </a:lnTo>
                  <a:lnTo>
                    <a:pt x="321179" y="243839"/>
                  </a:lnTo>
                  <a:lnTo>
                    <a:pt x="280899" y="247649"/>
                  </a:lnTo>
                  <a:lnTo>
                    <a:pt x="241969" y="259079"/>
                  </a:lnTo>
                  <a:lnTo>
                    <a:pt x="204798" y="278129"/>
                  </a:lnTo>
                  <a:lnTo>
                    <a:pt x="203048" y="279399"/>
                  </a:lnTo>
                  <a:close/>
                </a:path>
                <a:path w="1232534" h="1245870">
                  <a:moveTo>
                    <a:pt x="580716" y="383539"/>
                  </a:moveTo>
                  <a:lnTo>
                    <a:pt x="560803" y="383539"/>
                  </a:lnTo>
                  <a:lnTo>
                    <a:pt x="584925" y="340359"/>
                  </a:lnTo>
                  <a:lnTo>
                    <a:pt x="611840" y="300989"/>
                  </a:lnTo>
                  <a:lnTo>
                    <a:pt x="641300" y="265429"/>
                  </a:lnTo>
                  <a:lnTo>
                    <a:pt x="673053" y="234949"/>
                  </a:lnTo>
                  <a:lnTo>
                    <a:pt x="593309" y="100329"/>
                  </a:lnTo>
                  <a:lnTo>
                    <a:pt x="608208" y="91439"/>
                  </a:lnTo>
                  <a:lnTo>
                    <a:pt x="686653" y="224789"/>
                  </a:lnTo>
                  <a:lnTo>
                    <a:pt x="715446" y="224789"/>
                  </a:lnTo>
                  <a:lnTo>
                    <a:pt x="677605" y="253999"/>
                  </a:lnTo>
                  <a:lnTo>
                    <a:pt x="646324" y="285749"/>
                  </a:lnTo>
                  <a:lnTo>
                    <a:pt x="617467" y="322579"/>
                  </a:lnTo>
                  <a:lnTo>
                    <a:pt x="591311" y="363219"/>
                  </a:lnTo>
                  <a:lnTo>
                    <a:pt x="580716" y="383539"/>
                  </a:lnTo>
                  <a:close/>
                </a:path>
                <a:path w="1232534" h="1245870">
                  <a:moveTo>
                    <a:pt x="1063271" y="231139"/>
                  </a:moveTo>
                  <a:lnTo>
                    <a:pt x="1043219" y="231139"/>
                  </a:lnTo>
                  <a:lnTo>
                    <a:pt x="1125693" y="91439"/>
                  </a:lnTo>
                  <a:lnTo>
                    <a:pt x="1140592" y="100329"/>
                  </a:lnTo>
                  <a:lnTo>
                    <a:pt x="1063271" y="231139"/>
                  </a:lnTo>
                  <a:close/>
                </a:path>
                <a:path w="1232534" h="1245870">
                  <a:moveTo>
                    <a:pt x="321179" y="1163319"/>
                  </a:moveTo>
                  <a:lnTo>
                    <a:pt x="272290" y="1156969"/>
                  </a:lnTo>
                  <a:lnTo>
                    <a:pt x="225078" y="1141729"/>
                  </a:lnTo>
                  <a:lnTo>
                    <a:pt x="180238" y="1115059"/>
                  </a:lnTo>
                  <a:lnTo>
                    <a:pt x="138462" y="1079499"/>
                  </a:lnTo>
                  <a:lnTo>
                    <a:pt x="100444" y="1035049"/>
                  </a:lnTo>
                  <a:lnTo>
                    <a:pt x="74877" y="995679"/>
                  </a:lnTo>
                  <a:lnTo>
                    <a:pt x="52757" y="951229"/>
                  </a:lnTo>
                  <a:lnTo>
                    <a:pt x="34262" y="905509"/>
                  </a:lnTo>
                  <a:lnTo>
                    <a:pt x="19570" y="855979"/>
                  </a:lnTo>
                  <a:lnTo>
                    <a:pt x="8861" y="803909"/>
                  </a:lnTo>
                  <a:lnTo>
                    <a:pt x="2313" y="750569"/>
                  </a:lnTo>
                  <a:lnTo>
                    <a:pt x="145" y="708659"/>
                  </a:lnTo>
                  <a:lnTo>
                    <a:pt x="0" y="694689"/>
                  </a:lnTo>
                  <a:lnTo>
                    <a:pt x="713" y="662939"/>
                  </a:lnTo>
                  <a:lnTo>
                    <a:pt x="6391" y="600709"/>
                  </a:lnTo>
                  <a:lnTo>
                    <a:pt x="25124" y="511809"/>
                  </a:lnTo>
                  <a:lnTo>
                    <a:pt x="43738" y="458469"/>
                  </a:lnTo>
                  <a:lnTo>
                    <a:pt x="66759" y="408939"/>
                  </a:lnTo>
                  <a:lnTo>
                    <a:pt x="93767" y="363219"/>
                  </a:lnTo>
                  <a:lnTo>
                    <a:pt x="124343" y="323849"/>
                  </a:lnTo>
                  <a:lnTo>
                    <a:pt x="158068" y="290829"/>
                  </a:lnTo>
                  <a:lnTo>
                    <a:pt x="89917" y="176529"/>
                  </a:lnTo>
                  <a:lnTo>
                    <a:pt x="104815" y="167639"/>
                  </a:lnTo>
                  <a:lnTo>
                    <a:pt x="171684" y="279399"/>
                  </a:lnTo>
                  <a:lnTo>
                    <a:pt x="203048" y="279399"/>
                  </a:lnTo>
                  <a:lnTo>
                    <a:pt x="169798" y="303529"/>
                  </a:lnTo>
                  <a:lnTo>
                    <a:pt x="137380" y="335279"/>
                  </a:lnTo>
                  <a:lnTo>
                    <a:pt x="107952" y="373379"/>
                  </a:lnTo>
                  <a:lnTo>
                    <a:pt x="81927" y="416559"/>
                  </a:lnTo>
                  <a:lnTo>
                    <a:pt x="59714" y="464819"/>
                  </a:lnTo>
                  <a:lnTo>
                    <a:pt x="41724" y="516889"/>
                  </a:lnTo>
                  <a:lnTo>
                    <a:pt x="28367" y="574039"/>
                  </a:lnTo>
                  <a:lnTo>
                    <a:pt x="20101" y="633729"/>
                  </a:lnTo>
                  <a:lnTo>
                    <a:pt x="17329" y="694689"/>
                  </a:lnTo>
                  <a:lnTo>
                    <a:pt x="17471" y="708659"/>
                  </a:lnTo>
                  <a:lnTo>
                    <a:pt x="19582" y="749299"/>
                  </a:lnTo>
                  <a:lnTo>
                    <a:pt x="25930" y="801369"/>
                  </a:lnTo>
                  <a:lnTo>
                    <a:pt x="36294" y="850899"/>
                  </a:lnTo>
                  <a:lnTo>
                    <a:pt x="50502" y="899159"/>
                  </a:lnTo>
                  <a:lnTo>
                    <a:pt x="68382" y="944879"/>
                  </a:lnTo>
                  <a:lnTo>
                    <a:pt x="89761" y="986789"/>
                  </a:lnTo>
                  <a:lnTo>
                    <a:pt x="114468" y="1024889"/>
                  </a:lnTo>
                  <a:lnTo>
                    <a:pt x="150288" y="1066799"/>
                  </a:lnTo>
                  <a:lnTo>
                    <a:pt x="189518" y="1101089"/>
                  </a:lnTo>
                  <a:lnTo>
                    <a:pt x="231509" y="1125219"/>
                  </a:lnTo>
                  <a:lnTo>
                    <a:pt x="275613" y="1140459"/>
                  </a:lnTo>
                  <a:lnTo>
                    <a:pt x="321179" y="1145539"/>
                  </a:lnTo>
                  <a:lnTo>
                    <a:pt x="406363" y="1145539"/>
                  </a:lnTo>
                  <a:lnTo>
                    <a:pt x="403821" y="1146809"/>
                  </a:lnTo>
                  <a:lnTo>
                    <a:pt x="357917" y="1159509"/>
                  </a:lnTo>
                  <a:lnTo>
                    <a:pt x="339802" y="1162049"/>
                  </a:lnTo>
                  <a:lnTo>
                    <a:pt x="330535" y="1162049"/>
                  </a:lnTo>
                  <a:lnTo>
                    <a:pt x="321179" y="1163319"/>
                  </a:lnTo>
                  <a:close/>
                </a:path>
                <a:path w="1232534" h="1245870">
                  <a:moveTo>
                    <a:pt x="498138" y="285749"/>
                  </a:moveTo>
                  <a:lnTo>
                    <a:pt x="478017" y="285749"/>
                  </a:lnTo>
                  <a:lnTo>
                    <a:pt x="548331" y="167639"/>
                  </a:lnTo>
                  <a:lnTo>
                    <a:pt x="563230" y="176529"/>
                  </a:lnTo>
                  <a:lnTo>
                    <a:pt x="498138" y="285749"/>
                  </a:lnTo>
                  <a:close/>
                </a:path>
                <a:path w="1232534" h="1245870">
                  <a:moveTo>
                    <a:pt x="950645" y="1229359"/>
                  </a:moveTo>
                  <a:lnTo>
                    <a:pt x="860681" y="1229359"/>
                  </a:lnTo>
                  <a:lnTo>
                    <a:pt x="870752" y="1228089"/>
                  </a:lnTo>
                  <a:lnTo>
                    <a:pt x="880725" y="1228089"/>
                  </a:lnTo>
                  <a:lnTo>
                    <a:pt x="900235" y="1225549"/>
                  </a:lnTo>
                  <a:lnTo>
                    <a:pt x="937972" y="1216659"/>
                  </a:lnTo>
                  <a:lnTo>
                    <a:pt x="974157" y="1201419"/>
                  </a:lnTo>
                  <a:lnTo>
                    <a:pt x="1008592" y="1181099"/>
                  </a:lnTo>
                  <a:lnTo>
                    <a:pt x="1041078" y="1155699"/>
                  </a:lnTo>
                  <a:lnTo>
                    <a:pt x="1071414" y="1126489"/>
                  </a:lnTo>
                  <a:lnTo>
                    <a:pt x="1099403" y="1092199"/>
                  </a:lnTo>
                  <a:lnTo>
                    <a:pt x="1124845" y="1054099"/>
                  </a:lnTo>
                  <a:lnTo>
                    <a:pt x="1147541" y="1012189"/>
                  </a:lnTo>
                  <a:lnTo>
                    <a:pt x="1167292" y="966469"/>
                  </a:lnTo>
                  <a:lnTo>
                    <a:pt x="1183898" y="919479"/>
                  </a:lnTo>
                  <a:lnTo>
                    <a:pt x="1197160" y="868679"/>
                  </a:lnTo>
                  <a:lnTo>
                    <a:pt x="1206880" y="815339"/>
                  </a:lnTo>
                  <a:lnTo>
                    <a:pt x="1212858" y="760729"/>
                  </a:lnTo>
                  <a:lnTo>
                    <a:pt x="1214895" y="703579"/>
                  </a:lnTo>
                  <a:lnTo>
                    <a:pt x="1212813" y="646429"/>
                  </a:lnTo>
                  <a:lnTo>
                    <a:pt x="1206711" y="590549"/>
                  </a:lnTo>
                  <a:lnTo>
                    <a:pt x="1196807" y="537209"/>
                  </a:lnTo>
                  <a:lnTo>
                    <a:pt x="1183319" y="486409"/>
                  </a:lnTo>
                  <a:lnTo>
                    <a:pt x="1166465" y="438149"/>
                  </a:lnTo>
                  <a:lnTo>
                    <a:pt x="1146462" y="393699"/>
                  </a:lnTo>
                  <a:lnTo>
                    <a:pt x="1123528" y="351789"/>
                  </a:lnTo>
                  <a:lnTo>
                    <a:pt x="1097882" y="313689"/>
                  </a:lnTo>
                  <a:lnTo>
                    <a:pt x="1069740" y="279399"/>
                  </a:lnTo>
                  <a:lnTo>
                    <a:pt x="1039320" y="250189"/>
                  </a:lnTo>
                  <a:lnTo>
                    <a:pt x="1006841" y="224789"/>
                  </a:lnTo>
                  <a:lnTo>
                    <a:pt x="972520" y="204469"/>
                  </a:lnTo>
                  <a:lnTo>
                    <a:pt x="936574" y="190499"/>
                  </a:lnTo>
                  <a:lnTo>
                    <a:pt x="899222" y="181609"/>
                  </a:lnTo>
                  <a:lnTo>
                    <a:pt x="860681" y="177799"/>
                  </a:lnTo>
                  <a:lnTo>
                    <a:pt x="952456" y="177799"/>
                  </a:lnTo>
                  <a:lnTo>
                    <a:pt x="960586" y="180339"/>
                  </a:lnTo>
                  <a:lnTo>
                    <a:pt x="1003156" y="201929"/>
                  </a:lnTo>
                  <a:lnTo>
                    <a:pt x="1043219" y="231139"/>
                  </a:lnTo>
                  <a:lnTo>
                    <a:pt x="1063271" y="231139"/>
                  </a:lnTo>
                  <a:lnTo>
                    <a:pt x="1056515" y="242569"/>
                  </a:lnTo>
                  <a:lnTo>
                    <a:pt x="1087047" y="273049"/>
                  </a:lnTo>
                  <a:lnTo>
                    <a:pt x="1115262" y="308609"/>
                  </a:lnTo>
                  <a:lnTo>
                    <a:pt x="1140949" y="347979"/>
                  </a:lnTo>
                  <a:lnTo>
                    <a:pt x="1163897" y="389889"/>
                  </a:lnTo>
                  <a:lnTo>
                    <a:pt x="1183895" y="435609"/>
                  </a:lnTo>
                  <a:lnTo>
                    <a:pt x="1200730" y="485139"/>
                  </a:lnTo>
                  <a:lnTo>
                    <a:pt x="1214192" y="535939"/>
                  </a:lnTo>
                  <a:lnTo>
                    <a:pt x="1224069" y="590549"/>
                  </a:lnTo>
                  <a:lnTo>
                    <a:pt x="1230150" y="646429"/>
                  </a:lnTo>
                  <a:lnTo>
                    <a:pt x="1232224" y="703579"/>
                  </a:lnTo>
                  <a:lnTo>
                    <a:pt x="1230366" y="758189"/>
                  </a:lnTo>
                  <a:lnTo>
                    <a:pt x="1224904" y="811529"/>
                  </a:lnTo>
                  <a:lnTo>
                    <a:pt x="1216009" y="862329"/>
                  </a:lnTo>
                  <a:lnTo>
                    <a:pt x="1203849" y="911859"/>
                  </a:lnTo>
                  <a:lnTo>
                    <a:pt x="1188594" y="958849"/>
                  </a:lnTo>
                  <a:lnTo>
                    <a:pt x="1170414" y="1003299"/>
                  </a:lnTo>
                  <a:lnTo>
                    <a:pt x="1149478" y="1045209"/>
                  </a:lnTo>
                  <a:lnTo>
                    <a:pt x="1125956" y="1083309"/>
                  </a:lnTo>
                  <a:lnTo>
                    <a:pt x="1100017" y="1118869"/>
                  </a:lnTo>
                  <a:lnTo>
                    <a:pt x="1071830" y="1150619"/>
                  </a:lnTo>
                  <a:lnTo>
                    <a:pt x="1041566" y="1177289"/>
                  </a:lnTo>
                  <a:lnTo>
                    <a:pt x="1009393" y="1201419"/>
                  </a:lnTo>
                  <a:lnTo>
                    <a:pt x="975482" y="1220469"/>
                  </a:lnTo>
                  <a:lnTo>
                    <a:pt x="950645" y="1229359"/>
                  </a:lnTo>
                  <a:close/>
                </a:path>
                <a:path w="1232534" h="1245870">
                  <a:moveTo>
                    <a:pt x="544215" y="468629"/>
                  </a:moveTo>
                  <a:lnTo>
                    <a:pt x="525521" y="468629"/>
                  </a:lnTo>
                  <a:lnTo>
                    <a:pt x="531527" y="450849"/>
                  </a:lnTo>
                  <a:lnTo>
                    <a:pt x="537936" y="434339"/>
                  </a:lnTo>
                  <a:lnTo>
                    <a:pt x="544742" y="417829"/>
                  </a:lnTo>
                  <a:lnTo>
                    <a:pt x="551940" y="401319"/>
                  </a:lnTo>
                  <a:lnTo>
                    <a:pt x="521890" y="355599"/>
                  </a:lnTo>
                  <a:lnTo>
                    <a:pt x="487828" y="317499"/>
                  </a:lnTo>
                  <a:lnTo>
                    <a:pt x="450239" y="285749"/>
                  </a:lnTo>
                  <a:lnTo>
                    <a:pt x="409610" y="262889"/>
                  </a:lnTo>
                  <a:lnTo>
                    <a:pt x="366428" y="248919"/>
                  </a:lnTo>
                  <a:lnTo>
                    <a:pt x="321179" y="243839"/>
                  </a:lnTo>
                  <a:lnTo>
                    <a:pt x="409965" y="243839"/>
                  </a:lnTo>
                  <a:lnTo>
                    <a:pt x="443832" y="261619"/>
                  </a:lnTo>
                  <a:lnTo>
                    <a:pt x="478017" y="285749"/>
                  </a:lnTo>
                  <a:lnTo>
                    <a:pt x="498138" y="285749"/>
                  </a:lnTo>
                  <a:lnTo>
                    <a:pt x="491326" y="297179"/>
                  </a:lnTo>
                  <a:lnTo>
                    <a:pt x="510245" y="316229"/>
                  </a:lnTo>
                  <a:lnTo>
                    <a:pt x="528174" y="336549"/>
                  </a:lnTo>
                  <a:lnTo>
                    <a:pt x="545048" y="359409"/>
                  </a:lnTo>
                  <a:lnTo>
                    <a:pt x="560803" y="383539"/>
                  </a:lnTo>
                  <a:lnTo>
                    <a:pt x="580716" y="383539"/>
                  </a:lnTo>
                  <a:lnTo>
                    <a:pt x="568134" y="407669"/>
                  </a:lnTo>
                  <a:lnTo>
                    <a:pt x="548213" y="455929"/>
                  </a:lnTo>
                  <a:lnTo>
                    <a:pt x="544215" y="468629"/>
                  </a:lnTo>
                  <a:close/>
                </a:path>
                <a:path w="1232534" h="1245870">
                  <a:moveTo>
                    <a:pt x="932801" y="895349"/>
                  </a:moveTo>
                  <a:lnTo>
                    <a:pt x="917040" y="895349"/>
                  </a:lnTo>
                  <a:lnTo>
                    <a:pt x="876951" y="890269"/>
                  </a:lnTo>
                  <a:lnTo>
                    <a:pt x="839456" y="873759"/>
                  </a:lnTo>
                  <a:lnTo>
                    <a:pt x="805285" y="848359"/>
                  </a:lnTo>
                  <a:lnTo>
                    <a:pt x="775170" y="812799"/>
                  </a:lnTo>
                  <a:lnTo>
                    <a:pt x="751391" y="774699"/>
                  </a:lnTo>
                  <a:lnTo>
                    <a:pt x="732388" y="730249"/>
                  </a:lnTo>
                  <a:lnTo>
                    <a:pt x="718762" y="680719"/>
                  </a:lnTo>
                  <a:lnTo>
                    <a:pt x="711113" y="627379"/>
                  </a:lnTo>
                  <a:lnTo>
                    <a:pt x="709596" y="590549"/>
                  </a:lnTo>
                  <a:lnTo>
                    <a:pt x="710075" y="570229"/>
                  </a:lnTo>
                  <a:lnTo>
                    <a:pt x="713817" y="529589"/>
                  </a:lnTo>
                  <a:lnTo>
                    <a:pt x="730690" y="455929"/>
                  </a:lnTo>
                  <a:lnTo>
                    <a:pt x="750530" y="408939"/>
                  </a:lnTo>
                  <a:lnTo>
                    <a:pt x="775819" y="367029"/>
                  </a:lnTo>
                  <a:lnTo>
                    <a:pt x="805836" y="332739"/>
                  </a:lnTo>
                  <a:lnTo>
                    <a:pt x="839860" y="307339"/>
                  </a:lnTo>
                  <a:lnTo>
                    <a:pt x="877169" y="290829"/>
                  </a:lnTo>
                  <a:lnTo>
                    <a:pt x="917040" y="285749"/>
                  </a:lnTo>
                  <a:lnTo>
                    <a:pt x="954324" y="290829"/>
                  </a:lnTo>
                  <a:lnTo>
                    <a:pt x="989413" y="304799"/>
                  </a:lnTo>
                  <a:lnTo>
                    <a:pt x="1021724" y="327659"/>
                  </a:lnTo>
                  <a:lnTo>
                    <a:pt x="1050671" y="356869"/>
                  </a:lnTo>
                  <a:lnTo>
                    <a:pt x="1064462" y="377189"/>
                  </a:lnTo>
                  <a:lnTo>
                    <a:pt x="860651" y="377189"/>
                  </a:lnTo>
                  <a:lnTo>
                    <a:pt x="836310" y="382269"/>
                  </a:lnTo>
                  <a:lnTo>
                    <a:pt x="816433" y="394969"/>
                  </a:lnTo>
                  <a:lnTo>
                    <a:pt x="803032" y="415289"/>
                  </a:lnTo>
                  <a:lnTo>
                    <a:pt x="798118" y="439419"/>
                  </a:lnTo>
                  <a:lnTo>
                    <a:pt x="803032" y="463549"/>
                  </a:lnTo>
                  <a:lnTo>
                    <a:pt x="816433" y="483869"/>
                  </a:lnTo>
                  <a:lnTo>
                    <a:pt x="836310" y="496569"/>
                  </a:lnTo>
                  <a:lnTo>
                    <a:pt x="860651" y="501649"/>
                  </a:lnTo>
                  <a:lnTo>
                    <a:pt x="1114758" y="501649"/>
                  </a:lnTo>
                  <a:lnTo>
                    <a:pt x="1121103" y="535939"/>
                  </a:lnTo>
                  <a:lnTo>
                    <a:pt x="1124445" y="590549"/>
                  </a:lnTo>
                  <a:lnTo>
                    <a:pt x="1120787" y="647699"/>
                  </a:lnTo>
                  <a:lnTo>
                    <a:pt x="1110262" y="702309"/>
                  </a:lnTo>
                  <a:lnTo>
                    <a:pt x="1093540" y="750569"/>
                  </a:lnTo>
                  <a:lnTo>
                    <a:pt x="1071293" y="795019"/>
                  </a:lnTo>
                  <a:lnTo>
                    <a:pt x="1044193" y="831849"/>
                  </a:lnTo>
                  <a:lnTo>
                    <a:pt x="1012912" y="861059"/>
                  </a:lnTo>
                  <a:lnTo>
                    <a:pt x="978121" y="882649"/>
                  </a:lnTo>
                  <a:lnTo>
                    <a:pt x="940491" y="894079"/>
                  </a:lnTo>
                  <a:lnTo>
                    <a:pt x="932801" y="895349"/>
                  </a:lnTo>
                  <a:close/>
                </a:path>
                <a:path w="1232534" h="1245870">
                  <a:moveTo>
                    <a:pt x="383270" y="859789"/>
                  </a:moveTo>
                  <a:lnTo>
                    <a:pt x="369701" y="859789"/>
                  </a:lnTo>
                  <a:lnTo>
                    <a:pt x="335185" y="854709"/>
                  </a:lnTo>
                  <a:lnTo>
                    <a:pt x="273479" y="819149"/>
                  </a:lnTo>
                  <a:lnTo>
                    <a:pt x="247547" y="788669"/>
                  </a:lnTo>
                  <a:lnTo>
                    <a:pt x="227071" y="755649"/>
                  </a:lnTo>
                  <a:lnTo>
                    <a:pt x="210708" y="717549"/>
                  </a:lnTo>
                  <a:lnTo>
                    <a:pt x="198975" y="674369"/>
                  </a:lnTo>
                  <a:lnTo>
                    <a:pt x="192389" y="628649"/>
                  </a:lnTo>
                  <a:lnTo>
                    <a:pt x="191085" y="596899"/>
                  </a:lnTo>
                  <a:lnTo>
                    <a:pt x="191496" y="579119"/>
                  </a:lnTo>
                  <a:lnTo>
                    <a:pt x="197479" y="527049"/>
                  </a:lnTo>
                  <a:lnTo>
                    <a:pt x="211743" y="474979"/>
                  </a:lnTo>
                  <a:lnTo>
                    <a:pt x="233099" y="427989"/>
                  </a:lnTo>
                  <a:lnTo>
                    <a:pt x="260560" y="388619"/>
                  </a:lnTo>
                  <a:lnTo>
                    <a:pt x="293139" y="359409"/>
                  </a:lnTo>
                  <a:lnTo>
                    <a:pt x="329850" y="341629"/>
                  </a:lnTo>
                  <a:lnTo>
                    <a:pt x="369705" y="334009"/>
                  </a:lnTo>
                  <a:lnTo>
                    <a:pt x="408679" y="340359"/>
                  </a:lnTo>
                  <a:lnTo>
                    <a:pt x="444664" y="358139"/>
                  </a:lnTo>
                  <a:lnTo>
                    <a:pt x="476743" y="387349"/>
                  </a:lnTo>
                  <a:lnTo>
                    <a:pt x="495541" y="412749"/>
                  </a:lnTo>
                  <a:lnTo>
                    <a:pt x="321149" y="412749"/>
                  </a:lnTo>
                  <a:lnTo>
                    <a:pt x="300190" y="417829"/>
                  </a:lnTo>
                  <a:lnTo>
                    <a:pt x="283075" y="429259"/>
                  </a:lnTo>
                  <a:lnTo>
                    <a:pt x="271534" y="445769"/>
                  </a:lnTo>
                  <a:lnTo>
                    <a:pt x="267303" y="467359"/>
                  </a:lnTo>
                  <a:lnTo>
                    <a:pt x="271534" y="487679"/>
                  </a:lnTo>
                  <a:lnTo>
                    <a:pt x="283073" y="505459"/>
                  </a:lnTo>
                  <a:lnTo>
                    <a:pt x="300188" y="516889"/>
                  </a:lnTo>
                  <a:lnTo>
                    <a:pt x="321149" y="520699"/>
                  </a:lnTo>
                  <a:lnTo>
                    <a:pt x="528898" y="520699"/>
                  </a:lnTo>
                  <a:lnTo>
                    <a:pt x="519244" y="562609"/>
                  </a:lnTo>
                  <a:lnTo>
                    <a:pt x="513642" y="596899"/>
                  </a:lnTo>
                  <a:lnTo>
                    <a:pt x="509628" y="632459"/>
                  </a:lnTo>
                  <a:lnTo>
                    <a:pt x="507211" y="668019"/>
                  </a:lnTo>
                  <a:lnTo>
                    <a:pt x="506432" y="702309"/>
                  </a:lnTo>
                  <a:lnTo>
                    <a:pt x="506542" y="717549"/>
                  </a:lnTo>
                  <a:lnTo>
                    <a:pt x="509019" y="767079"/>
                  </a:lnTo>
                  <a:lnTo>
                    <a:pt x="511231" y="786129"/>
                  </a:lnTo>
                  <a:lnTo>
                    <a:pt x="493492" y="786129"/>
                  </a:lnTo>
                  <a:lnTo>
                    <a:pt x="471316" y="812799"/>
                  </a:lnTo>
                  <a:lnTo>
                    <a:pt x="446382" y="834389"/>
                  </a:lnTo>
                  <a:lnTo>
                    <a:pt x="419103" y="849629"/>
                  </a:lnTo>
                  <a:lnTo>
                    <a:pt x="389894" y="858519"/>
                  </a:lnTo>
                  <a:lnTo>
                    <a:pt x="383270" y="859789"/>
                  </a:lnTo>
                  <a:close/>
                </a:path>
                <a:path w="1232534" h="1245870">
                  <a:moveTo>
                    <a:pt x="1114758" y="501649"/>
                  </a:moveTo>
                  <a:lnTo>
                    <a:pt x="860651" y="501649"/>
                  </a:lnTo>
                  <a:lnTo>
                    <a:pt x="884990" y="496569"/>
                  </a:lnTo>
                  <a:lnTo>
                    <a:pt x="904867" y="483869"/>
                  </a:lnTo>
                  <a:lnTo>
                    <a:pt x="918269" y="463549"/>
                  </a:lnTo>
                  <a:lnTo>
                    <a:pt x="923183" y="439419"/>
                  </a:lnTo>
                  <a:lnTo>
                    <a:pt x="918270" y="415289"/>
                  </a:lnTo>
                  <a:lnTo>
                    <a:pt x="904869" y="394969"/>
                  </a:lnTo>
                  <a:lnTo>
                    <a:pt x="884992" y="382269"/>
                  </a:lnTo>
                  <a:lnTo>
                    <a:pt x="860651" y="377189"/>
                  </a:lnTo>
                  <a:lnTo>
                    <a:pt x="1064462" y="377189"/>
                  </a:lnTo>
                  <a:lnTo>
                    <a:pt x="1075667" y="393699"/>
                  </a:lnTo>
                  <a:lnTo>
                    <a:pt x="1096128" y="436879"/>
                  </a:lnTo>
                  <a:lnTo>
                    <a:pt x="1111469" y="483869"/>
                  </a:lnTo>
                  <a:lnTo>
                    <a:pt x="1114758" y="501649"/>
                  </a:lnTo>
                  <a:close/>
                </a:path>
                <a:path w="1232534" h="1245870">
                  <a:moveTo>
                    <a:pt x="528898" y="520699"/>
                  </a:moveTo>
                  <a:lnTo>
                    <a:pt x="321149" y="520699"/>
                  </a:lnTo>
                  <a:lnTo>
                    <a:pt x="342110" y="516889"/>
                  </a:lnTo>
                  <a:lnTo>
                    <a:pt x="359225" y="505459"/>
                  </a:lnTo>
                  <a:lnTo>
                    <a:pt x="370764" y="487679"/>
                  </a:lnTo>
                  <a:lnTo>
                    <a:pt x="374995" y="467359"/>
                  </a:lnTo>
                  <a:lnTo>
                    <a:pt x="370763" y="445769"/>
                  </a:lnTo>
                  <a:lnTo>
                    <a:pt x="359223" y="429259"/>
                  </a:lnTo>
                  <a:lnTo>
                    <a:pt x="342108" y="417829"/>
                  </a:lnTo>
                  <a:lnTo>
                    <a:pt x="321149" y="412749"/>
                  </a:lnTo>
                  <a:lnTo>
                    <a:pt x="495541" y="412749"/>
                  </a:lnTo>
                  <a:lnTo>
                    <a:pt x="504001" y="424179"/>
                  </a:lnTo>
                  <a:lnTo>
                    <a:pt x="525521" y="468629"/>
                  </a:lnTo>
                  <a:lnTo>
                    <a:pt x="544215" y="468629"/>
                  </a:lnTo>
                  <a:lnTo>
                    <a:pt x="531823" y="507999"/>
                  </a:lnTo>
                  <a:lnTo>
                    <a:pt x="528898" y="520699"/>
                  </a:lnTo>
                  <a:close/>
                </a:path>
                <a:path w="1232534" h="1245870">
                  <a:moveTo>
                    <a:pt x="406363" y="1145539"/>
                  </a:moveTo>
                  <a:lnTo>
                    <a:pt x="329795" y="1145539"/>
                  </a:lnTo>
                  <a:lnTo>
                    <a:pt x="338330" y="1144269"/>
                  </a:lnTo>
                  <a:lnTo>
                    <a:pt x="346752" y="1144269"/>
                  </a:lnTo>
                  <a:lnTo>
                    <a:pt x="355032" y="1142999"/>
                  </a:lnTo>
                  <a:lnTo>
                    <a:pt x="399928" y="1130299"/>
                  </a:lnTo>
                  <a:lnTo>
                    <a:pt x="442089" y="1108709"/>
                  </a:lnTo>
                  <a:lnTo>
                    <a:pt x="481049" y="1078229"/>
                  </a:lnTo>
                  <a:lnTo>
                    <a:pt x="516343" y="1040129"/>
                  </a:lnTo>
                  <a:lnTo>
                    <a:pt x="547503" y="995679"/>
                  </a:lnTo>
                  <a:lnTo>
                    <a:pt x="528512" y="946149"/>
                  </a:lnTo>
                  <a:lnTo>
                    <a:pt x="513078" y="895349"/>
                  </a:lnTo>
                  <a:lnTo>
                    <a:pt x="501355" y="842009"/>
                  </a:lnTo>
                  <a:lnTo>
                    <a:pt x="493492" y="786129"/>
                  </a:lnTo>
                  <a:lnTo>
                    <a:pt x="511231" y="786129"/>
                  </a:lnTo>
                  <a:lnTo>
                    <a:pt x="515063" y="819149"/>
                  </a:lnTo>
                  <a:lnTo>
                    <a:pt x="524563" y="869949"/>
                  </a:lnTo>
                  <a:lnTo>
                    <a:pt x="537392" y="918209"/>
                  </a:lnTo>
                  <a:lnTo>
                    <a:pt x="553425" y="965199"/>
                  </a:lnTo>
                  <a:lnTo>
                    <a:pt x="572534" y="1008379"/>
                  </a:lnTo>
                  <a:lnTo>
                    <a:pt x="575877" y="1014729"/>
                  </a:lnTo>
                  <a:lnTo>
                    <a:pt x="556025" y="1014729"/>
                  </a:lnTo>
                  <a:lnTo>
                    <a:pt x="523584" y="1057909"/>
                  </a:lnTo>
                  <a:lnTo>
                    <a:pt x="487103" y="1096009"/>
                  </a:lnTo>
                  <a:lnTo>
                    <a:pt x="447033" y="1125219"/>
                  </a:lnTo>
                  <a:lnTo>
                    <a:pt x="406363" y="1145539"/>
                  </a:lnTo>
                  <a:close/>
                </a:path>
                <a:path w="1232534" h="1245870">
                  <a:moveTo>
                    <a:pt x="882195" y="1245869"/>
                  </a:moveTo>
                  <a:lnTo>
                    <a:pt x="860681" y="1245869"/>
                  </a:lnTo>
                  <a:lnTo>
                    <a:pt x="813478" y="1242059"/>
                  </a:lnTo>
                  <a:lnTo>
                    <a:pt x="767523" y="1229359"/>
                  </a:lnTo>
                  <a:lnTo>
                    <a:pt x="723279" y="1207769"/>
                  </a:lnTo>
                  <a:lnTo>
                    <a:pt x="681211" y="1178559"/>
                  </a:lnTo>
                  <a:lnTo>
                    <a:pt x="641782" y="1141729"/>
                  </a:lnTo>
                  <a:lnTo>
                    <a:pt x="605457" y="1098549"/>
                  </a:lnTo>
                  <a:lnTo>
                    <a:pt x="579204" y="1057909"/>
                  </a:lnTo>
                  <a:lnTo>
                    <a:pt x="556025" y="1014729"/>
                  </a:lnTo>
                  <a:lnTo>
                    <a:pt x="575877" y="1014729"/>
                  </a:lnTo>
                  <a:lnTo>
                    <a:pt x="594595" y="1050289"/>
                  </a:lnTo>
                  <a:lnTo>
                    <a:pt x="619480" y="1088389"/>
                  </a:lnTo>
                  <a:lnTo>
                    <a:pt x="653998" y="1130299"/>
                  </a:lnTo>
                  <a:lnTo>
                    <a:pt x="691374" y="1164589"/>
                  </a:lnTo>
                  <a:lnTo>
                    <a:pt x="731168" y="1192529"/>
                  </a:lnTo>
                  <a:lnTo>
                    <a:pt x="772943" y="1212849"/>
                  </a:lnTo>
                  <a:lnTo>
                    <a:pt x="816261" y="1224279"/>
                  </a:lnTo>
                  <a:lnTo>
                    <a:pt x="860681" y="1229359"/>
                  </a:lnTo>
                  <a:lnTo>
                    <a:pt x="950645" y="1229359"/>
                  </a:lnTo>
                  <a:lnTo>
                    <a:pt x="940001" y="1233169"/>
                  </a:lnTo>
                  <a:lnTo>
                    <a:pt x="892753" y="1244599"/>
                  </a:lnTo>
                  <a:lnTo>
                    <a:pt x="882195" y="1245869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A9D7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45301" y="786075"/>
            <a:ext cx="8599170" cy="2178050"/>
            <a:chOff x="4845301" y="786075"/>
            <a:chExt cx="8599170" cy="2178050"/>
          </a:xfrm>
        </p:grpSpPr>
        <p:sp>
          <p:nvSpPr>
            <p:cNvPr id="4" name="object 4"/>
            <p:cNvSpPr/>
            <p:nvPr/>
          </p:nvSpPr>
          <p:spPr>
            <a:xfrm>
              <a:off x="5264566" y="950126"/>
              <a:ext cx="7991475" cy="1950720"/>
            </a:xfrm>
            <a:custGeom>
              <a:avLst/>
              <a:gdLst/>
              <a:ahLst/>
              <a:cxnLst/>
              <a:rect l="l" t="t" r="r" b="b"/>
              <a:pathLst>
                <a:path w="7991475" h="1950720">
                  <a:moveTo>
                    <a:pt x="7991018" y="1454460"/>
                  </a:moveTo>
                  <a:lnTo>
                    <a:pt x="91317" y="1950320"/>
                  </a:lnTo>
                  <a:lnTo>
                    <a:pt x="0" y="495860"/>
                  </a:lnTo>
                  <a:lnTo>
                    <a:pt x="7899723" y="0"/>
                  </a:lnTo>
                  <a:lnTo>
                    <a:pt x="7991018" y="1454460"/>
                  </a:lnTo>
                  <a:close/>
                </a:path>
              </a:pathLst>
            </a:custGeom>
            <a:solidFill>
              <a:srgbClr val="FFE2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45301" y="786075"/>
              <a:ext cx="8599170" cy="2178050"/>
            </a:xfrm>
            <a:custGeom>
              <a:avLst/>
              <a:gdLst/>
              <a:ahLst/>
              <a:cxnLst/>
              <a:rect l="l" t="t" r="r" b="b"/>
              <a:pathLst>
                <a:path w="8599169" h="2178050">
                  <a:moveTo>
                    <a:pt x="8474793" y="2177910"/>
                  </a:moveTo>
                  <a:lnTo>
                    <a:pt x="0" y="1452008"/>
                  </a:lnTo>
                  <a:lnTo>
                    <a:pt x="124370" y="0"/>
                  </a:lnTo>
                  <a:lnTo>
                    <a:pt x="8599151" y="725902"/>
                  </a:lnTo>
                  <a:lnTo>
                    <a:pt x="8474793" y="2177910"/>
                  </a:lnTo>
                  <a:close/>
                </a:path>
              </a:pathLst>
            </a:custGeom>
            <a:solidFill>
              <a:srgbClr val="FF4E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 rot="240000">
            <a:off x="5088842" y="1349828"/>
            <a:ext cx="7923906" cy="1219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75"/>
              </a:lnSpc>
            </a:pPr>
            <a:r>
              <a:rPr dirty="0" sz="9600" spc="860">
                <a:solidFill>
                  <a:srgbClr val="202020"/>
                </a:solidFill>
                <a:latin typeface="Arial"/>
                <a:cs typeface="Arial"/>
              </a:rPr>
              <a:t>i</a:t>
            </a:r>
            <a:r>
              <a:rPr dirty="0" sz="9600" spc="860">
                <a:solidFill>
                  <a:srgbClr val="202020"/>
                </a:solidFill>
                <a:latin typeface="Arial"/>
                <a:cs typeface="Arial"/>
              </a:rPr>
              <a:t>nt</a:t>
            </a:r>
            <a:r>
              <a:rPr dirty="0" baseline="-1157" sz="14400" spc="1289">
                <a:solidFill>
                  <a:srgbClr val="202020"/>
                </a:solidFill>
                <a:latin typeface="Arial"/>
                <a:cs typeface="Arial"/>
              </a:rPr>
              <a:t>r</a:t>
            </a:r>
            <a:r>
              <a:rPr dirty="0" baseline="-1446" sz="14400" spc="1289">
                <a:solidFill>
                  <a:srgbClr val="202020"/>
                </a:solidFill>
                <a:latin typeface="Arial"/>
                <a:cs typeface="Arial"/>
              </a:rPr>
              <a:t>o</a:t>
            </a:r>
            <a:r>
              <a:rPr dirty="0" baseline="-2025" sz="14400" spc="1289">
                <a:solidFill>
                  <a:srgbClr val="202020"/>
                </a:solidFill>
                <a:latin typeface="Arial"/>
                <a:cs typeface="Arial"/>
              </a:rPr>
              <a:t>d</a:t>
            </a:r>
            <a:r>
              <a:rPr dirty="0" baseline="-2604" sz="14400" spc="1289">
                <a:solidFill>
                  <a:srgbClr val="202020"/>
                </a:solidFill>
                <a:latin typeface="Arial"/>
                <a:cs typeface="Arial"/>
              </a:rPr>
              <a:t>u</a:t>
            </a:r>
            <a:r>
              <a:rPr dirty="0" baseline="-3182" sz="14400" spc="1289">
                <a:solidFill>
                  <a:srgbClr val="202020"/>
                </a:solidFill>
                <a:latin typeface="Arial"/>
                <a:cs typeface="Arial"/>
              </a:rPr>
              <a:t>c</a:t>
            </a:r>
            <a:r>
              <a:rPr dirty="0" baseline="-3472" sz="14400" spc="1289">
                <a:solidFill>
                  <a:srgbClr val="202020"/>
                </a:solidFill>
                <a:latin typeface="Arial"/>
                <a:cs typeface="Arial"/>
              </a:rPr>
              <a:t>t</a:t>
            </a:r>
            <a:r>
              <a:rPr dirty="0" baseline="-4050" sz="14400" spc="1289">
                <a:solidFill>
                  <a:srgbClr val="202020"/>
                </a:solidFill>
                <a:latin typeface="Arial"/>
                <a:cs typeface="Arial"/>
              </a:rPr>
              <a:t>i</a:t>
            </a:r>
            <a:r>
              <a:rPr dirty="0" baseline="-4340" sz="14400" spc="1289">
                <a:solidFill>
                  <a:srgbClr val="202020"/>
                </a:solidFill>
                <a:latin typeface="Arial"/>
                <a:cs typeface="Arial"/>
              </a:rPr>
              <a:t>o</a:t>
            </a:r>
            <a:r>
              <a:rPr dirty="0" baseline="-4918" sz="14400" spc="1289">
                <a:solidFill>
                  <a:srgbClr val="202020"/>
                </a:solidFill>
                <a:latin typeface="Arial"/>
                <a:cs typeface="Arial"/>
              </a:rPr>
              <a:t>n</a:t>
            </a:r>
            <a:endParaRPr baseline="-4918" sz="1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120" y="3228288"/>
            <a:ext cx="8601075" cy="3133725"/>
          </a:xfrm>
          <a:prstGeom prst="rect">
            <a:avLst/>
          </a:prstGeom>
          <a:solidFill>
            <a:srgbClr val="ECECEC"/>
          </a:solidFill>
        </p:spPr>
        <p:txBody>
          <a:bodyPr wrap="square" lIns="0" tIns="1695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35"/>
              </a:spcBef>
            </a:pPr>
            <a:r>
              <a:rPr dirty="0" sz="3600" spc="-430">
                <a:solidFill>
                  <a:srgbClr val="202020"/>
                </a:solidFill>
                <a:latin typeface="Arial"/>
                <a:cs typeface="Arial"/>
              </a:rPr>
              <a:t>BACKGROUND</a:t>
            </a:r>
            <a:endParaRPr sz="3600">
              <a:latin typeface="Arial"/>
              <a:cs typeface="Arial"/>
            </a:endParaRPr>
          </a:p>
          <a:p>
            <a:pPr algn="ctr" marL="258445" marR="252095">
              <a:lnSpc>
                <a:spcPct val="116100"/>
              </a:lnSpc>
              <a:spcBef>
                <a:spcPts val="1990"/>
              </a:spcBef>
            </a:pPr>
            <a:r>
              <a:rPr dirty="0" sz="2800" spc="70">
                <a:solidFill>
                  <a:srgbClr val="202020"/>
                </a:solidFill>
                <a:latin typeface="Verdana"/>
                <a:cs typeface="Verdana"/>
              </a:rPr>
              <a:t>To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80">
                <a:solidFill>
                  <a:srgbClr val="202020"/>
                </a:solidFill>
                <a:latin typeface="Verdana"/>
                <a:cs typeface="Verdana"/>
              </a:rPr>
              <a:t>improve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5">
                <a:solidFill>
                  <a:srgbClr val="202020"/>
                </a:solidFill>
                <a:latin typeface="Verdana"/>
                <a:cs typeface="Verdana"/>
              </a:rPr>
              <a:t>efficiency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and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reliability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202020"/>
                </a:solidFill>
                <a:latin typeface="Verdana"/>
                <a:cs typeface="Verdana"/>
              </a:rPr>
              <a:t>of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data  </a:t>
            </a:r>
            <a:r>
              <a:rPr dirty="0" sz="2800" spc="-65">
                <a:solidFill>
                  <a:srgbClr val="202020"/>
                </a:solidFill>
                <a:latin typeface="Verdana"/>
                <a:cs typeface="Verdana"/>
              </a:rPr>
              <a:t>transmission </a:t>
            </a:r>
            <a:r>
              <a:rPr dirty="0" sz="2800" spc="-50">
                <a:solidFill>
                  <a:srgbClr val="202020"/>
                </a:solidFill>
                <a:latin typeface="Verdana"/>
                <a:cs typeface="Verdana"/>
              </a:rPr>
              <a:t>by </a:t>
            </a:r>
            <a:r>
              <a:rPr dirty="0" sz="2800" spc="-35">
                <a:solidFill>
                  <a:srgbClr val="202020"/>
                </a:solidFill>
                <a:latin typeface="Verdana"/>
                <a:cs typeface="Verdana"/>
              </a:rPr>
              <a:t>reducing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 </a:t>
            </a:r>
            <a:r>
              <a:rPr dirty="0" sz="2800" spc="-105">
                <a:solidFill>
                  <a:srgbClr val="202020"/>
                </a:solidFill>
                <a:latin typeface="Verdana"/>
                <a:cs typeface="Verdana"/>
              </a:rPr>
              <a:t>amount </a:t>
            </a:r>
            <a:r>
              <a:rPr dirty="0" sz="2800" spc="40">
                <a:solidFill>
                  <a:srgbClr val="202020"/>
                </a:solidFill>
                <a:latin typeface="Verdana"/>
                <a:cs typeface="Verdana"/>
              </a:rPr>
              <a:t>of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data  </a:t>
            </a:r>
            <a:r>
              <a:rPr dirty="0" sz="2800" spc="-105">
                <a:solidFill>
                  <a:srgbClr val="202020"/>
                </a:solidFill>
                <a:latin typeface="Verdana"/>
                <a:cs typeface="Verdana"/>
              </a:rPr>
              <a:t>that </a:t>
            </a:r>
            <a:r>
              <a:rPr dirty="0" sz="2800" spc="-20">
                <a:solidFill>
                  <a:srgbClr val="202020"/>
                </a:solidFill>
                <a:latin typeface="Verdana"/>
                <a:cs typeface="Verdana"/>
              </a:rPr>
              <a:t>is </a:t>
            </a:r>
            <a:r>
              <a:rPr dirty="0" sz="2800" spc="-75">
                <a:solidFill>
                  <a:srgbClr val="202020"/>
                </a:solidFill>
                <a:latin typeface="Verdana"/>
                <a:cs typeface="Verdana"/>
              </a:rPr>
              <a:t>transmitted</a:t>
            </a:r>
            <a:r>
              <a:rPr dirty="0" sz="2800" spc="-5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85">
                <a:solidFill>
                  <a:srgbClr val="202020"/>
                </a:solidFill>
                <a:latin typeface="Verdana"/>
                <a:cs typeface="Verdana"/>
              </a:rPr>
              <a:t>normally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4411" y="3228288"/>
            <a:ext cx="8601075" cy="3133725"/>
          </a:xfrm>
          <a:prstGeom prst="rect">
            <a:avLst/>
          </a:prstGeom>
          <a:solidFill>
            <a:srgbClr val="ECECEC"/>
          </a:solidFill>
        </p:spPr>
        <p:txBody>
          <a:bodyPr wrap="square" lIns="0" tIns="1695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35"/>
              </a:spcBef>
            </a:pPr>
            <a:r>
              <a:rPr dirty="0" sz="3600" spc="-32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dirty="0" sz="3600" spc="6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3600" spc="-345">
                <a:solidFill>
                  <a:srgbClr val="202020"/>
                </a:solidFill>
                <a:latin typeface="Arial"/>
                <a:cs typeface="Arial"/>
              </a:rPr>
              <a:t>DESCRIPTION</a:t>
            </a:r>
            <a:endParaRPr sz="3600">
              <a:latin typeface="Arial"/>
              <a:cs typeface="Arial"/>
            </a:endParaRPr>
          </a:p>
          <a:p>
            <a:pPr marL="857250" marR="480695" indent="-273685">
              <a:lnSpc>
                <a:spcPct val="116100"/>
              </a:lnSpc>
              <a:spcBef>
                <a:spcPts val="580"/>
              </a:spcBef>
              <a:buClr>
                <a:srgbClr val="202020"/>
              </a:buClr>
              <a:buFont typeface="Verdana"/>
              <a:buAutoNum type="arabicPeriod"/>
              <a:tabLst>
                <a:tab pos="1004569" algn="l"/>
              </a:tabLst>
            </a:pPr>
            <a:r>
              <a:rPr dirty="0"/>
              <a:t>	</a:t>
            </a:r>
            <a:r>
              <a:rPr dirty="0" sz="2800" spc="70">
                <a:solidFill>
                  <a:srgbClr val="202020"/>
                </a:solidFill>
                <a:latin typeface="Verdana"/>
                <a:cs typeface="Verdana"/>
              </a:rPr>
              <a:t>To </a:t>
            </a:r>
            <a:r>
              <a:rPr dirty="0" sz="2800" spc="-25">
                <a:solidFill>
                  <a:srgbClr val="202020"/>
                </a:solidFill>
                <a:latin typeface="Verdana"/>
                <a:cs typeface="Verdana"/>
              </a:rPr>
              <a:t>count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 </a:t>
            </a:r>
            <a:r>
              <a:rPr dirty="0" sz="2800" spc="-100">
                <a:solidFill>
                  <a:srgbClr val="202020"/>
                </a:solidFill>
                <a:latin typeface="Verdana"/>
                <a:cs typeface="Verdana"/>
              </a:rPr>
              <a:t>number </a:t>
            </a:r>
            <a:r>
              <a:rPr dirty="0" sz="2800" spc="40">
                <a:solidFill>
                  <a:srgbClr val="202020"/>
                </a:solidFill>
                <a:latin typeface="Verdana"/>
                <a:cs typeface="Verdana"/>
              </a:rPr>
              <a:t>of </a:t>
            </a:r>
            <a:r>
              <a:rPr dirty="0" sz="2800" spc="-40">
                <a:solidFill>
                  <a:srgbClr val="202020"/>
                </a:solidFill>
                <a:latin typeface="Verdana"/>
                <a:cs typeface="Verdana"/>
              </a:rPr>
              <a:t>repetitions </a:t>
            </a:r>
            <a:r>
              <a:rPr dirty="0" sz="2800" spc="40">
                <a:solidFill>
                  <a:srgbClr val="202020"/>
                </a:solidFill>
                <a:latin typeface="Verdana"/>
                <a:cs typeface="Verdana"/>
              </a:rPr>
              <a:t>of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a  </a:t>
            </a:r>
            <a:r>
              <a:rPr dirty="0" sz="2800" spc="-80">
                <a:solidFill>
                  <a:srgbClr val="202020"/>
                </a:solidFill>
                <a:latin typeface="Verdana"/>
                <a:cs typeface="Verdana"/>
              </a:rPr>
              <a:t>given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data</a:t>
            </a:r>
            <a:r>
              <a:rPr dirty="0" sz="2800" spc="-33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05">
                <a:solidFill>
                  <a:srgbClr val="202020"/>
                </a:solidFill>
                <a:latin typeface="Verdana"/>
                <a:cs typeface="Verdana"/>
              </a:rPr>
              <a:t>string,</a:t>
            </a:r>
            <a:endParaRPr sz="2800">
              <a:latin typeface="Verdana"/>
              <a:cs typeface="Verdana"/>
            </a:endParaRPr>
          </a:p>
          <a:p>
            <a:pPr marL="857250" marR="481330" indent="-349885">
              <a:lnSpc>
                <a:spcPct val="116100"/>
              </a:lnSpc>
              <a:buClr>
                <a:srgbClr val="202020"/>
              </a:buClr>
              <a:buFont typeface="Verdana"/>
              <a:buAutoNum type="arabicPeriod"/>
              <a:tabLst>
                <a:tab pos="995044" algn="l"/>
              </a:tabLst>
            </a:pPr>
            <a:r>
              <a:rPr dirty="0"/>
              <a:t>	</a:t>
            </a:r>
            <a:r>
              <a:rPr dirty="0" sz="2800" spc="70">
                <a:solidFill>
                  <a:srgbClr val="202020"/>
                </a:solidFill>
                <a:latin typeface="Verdana"/>
                <a:cs typeface="Verdana"/>
              </a:rPr>
              <a:t>To </a:t>
            </a:r>
            <a:r>
              <a:rPr dirty="0" sz="2800">
                <a:solidFill>
                  <a:srgbClr val="202020"/>
                </a:solidFill>
                <a:latin typeface="Verdana"/>
                <a:cs typeface="Verdana"/>
              </a:rPr>
              <a:t>reset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 </a:t>
            </a:r>
            <a:r>
              <a:rPr dirty="0" sz="2800" spc="-25">
                <a:solidFill>
                  <a:srgbClr val="202020"/>
                </a:solidFill>
                <a:latin typeface="Verdana"/>
                <a:cs typeface="Verdana"/>
              </a:rPr>
              <a:t>count </a:t>
            </a:r>
            <a:r>
              <a:rPr dirty="0" sz="2800" spc="-60">
                <a:solidFill>
                  <a:srgbClr val="202020"/>
                </a:solidFill>
                <a:latin typeface="Verdana"/>
                <a:cs typeface="Verdana"/>
              </a:rPr>
              <a:t>when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 data </a:t>
            </a:r>
            <a:r>
              <a:rPr dirty="0" sz="2800" spc="-75">
                <a:solidFill>
                  <a:srgbClr val="202020"/>
                </a:solidFill>
                <a:latin typeface="Verdana"/>
                <a:cs typeface="Verdana"/>
              </a:rPr>
              <a:t>string  </a:t>
            </a:r>
            <a:r>
              <a:rPr dirty="0" sz="2800" spc="-40">
                <a:solidFill>
                  <a:srgbClr val="202020"/>
                </a:solidFill>
                <a:latin typeface="Verdana"/>
                <a:cs typeface="Verdana"/>
              </a:rPr>
              <a:t>changes.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120" y="6681734"/>
            <a:ext cx="8601075" cy="3133725"/>
          </a:xfrm>
          <a:prstGeom prst="rect">
            <a:avLst/>
          </a:prstGeom>
          <a:solidFill>
            <a:srgbClr val="ECECEC"/>
          </a:solidFill>
        </p:spPr>
        <p:txBody>
          <a:bodyPr wrap="square" lIns="0" tIns="1066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dirty="0" sz="3600" spc="-260">
                <a:solidFill>
                  <a:srgbClr val="202020"/>
                </a:solidFill>
                <a:latin typeface="Arial"/>
                <a:cs typeface="Arial"/>
              </a:rPr>
              <a:t>OBJECTIVE</a:t>
            </a:r>
            <a:endParaRPr sz="3600">
              <a:latin typeface="Arial"/>
              <a:cs typeface="Arial"/>
            </a:endParaRPr>
          </a:p>
          <a:p>
            <a:pPr marL="598805" marR="461009" indent="-234950">
              <a:lnSpc>
                <a:spcPct val="114599"/>
              </a:lnSpc>
              <a:spcBef>
                <a:spcPts val="845"/>
              </a:spcBef>
              <a:buAutoNum type="arabicPeriod"/>
              <a:tabLst>
                <a:tab pos="599440" algn="l"/>
              </a:tabLst>
            </a:pPr>
            <a:r>
              <a:rPr dirty="0" sz="2400" spc="60">
                <a:solidFill>
                  <a:srgbClr val="202020"/>
                </a:solidFill>
                <a:latin typeface="Verdana"/>
                <a:cs typeface="Verdana"/>
              </a:rPr>
              <a:t>To</a:t>
            </a:r>
            <a:r>
              <a:rPr dirty="0" sz="2400" spc="-18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202020"/>
                </a:solidFill>
                <a:latin typeface="Verdana"/>
                <a:cs typeface="Verdana"/>
              </a:rPr>
              <a:t>reduce</a:t>
            </a:r>
            <a:r>
              <a:rPr dirty="0" sz="2400" spc="-17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400" spc="-17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202020"/>
                </a:solidFill>
                <a:latin typeface="Verdana"/>
                <a:cs typeface="Verdana"/>
              </a:rPr>
              <a:t>size</a:t>
            </a:r>
            <a:r>
              <a:rPr dirty="0" sz="2400" spc="-18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202020"/>
                </a:solidFill>
                <a:latin typeface="Verdana"/>
                <a:cs typeface="Verdana"/>
              </a:rPr>
              <a:t>of</a:t>
            </a:r>
            <a:r>
              <a:rPr dirty="0" sz="2400" spc="-17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202020"/>
                </a:solidFill>
                <a:latin typeface="Verdana"/>
                <a:cs typeface="Verdana"/>
              </a:rPr>
              <a:t>data</a:t>
            </a:r>
            <a:r>
              <a:rPr dirty="0" sz="2400" spc="-17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-90">
                <a:solidFill>
                  <a:srgbClr val="202020"/>
                </a:solidFill>
                <a:latin typeface="Verdana"/>
                <a:cs typeface="Verdana"/>
              </a:rPr>
              <a:t>that</a:t>
            </a:r>
            <a:r>
              <a:rPr dirty="0" sz="2400" spc="-17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202020"/>
                </a:solidFill>
                <a:latin typeface="Verdana"/>
                <a:cs typeface="Verdana"/>
              </a:rPr>
              <a:t>is</a:t>
            </a:r>
            <a:r>
              <a:rPr dirty="0" sz="2400" spc="-18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202020"/>
                </a:solidFill>
                <a:latin typeface="Verdana"/>
                <a:cs typeface="Verdana"/>
              </a:rPr>
              <a:t>passed</a:t>
            </a:r>
            <a:r>
              <a:rPr dirty="0" sz="2400" spc="-17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-80">
                <a:solidFill>
                  <a:srgbClr val="202020"/>
                </a:solidFill>
                <a:latin typeface="Verdana"/>
                <a:cs typeface="Verdana"/>
              </a:rPr>
              <a:t>through</a:t>
            </a:r>
            <a:r>
              <a:rPr dirty="0" sz="2400" spc="-17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202020"/>
                </a:solidFill>
                <a:latin typeface="Verdana"/>
                <a:cs typeface="Verdana"/>
              </a:rPr>
              <a:t>a  </a:t>
            </a:r>
            <a:r>
              <a:rPr dirty="0" sz="2400" spc="-45">
                <a:solidFill>
                  <a:srgbClr val="202020"/>
                </a:solidFill>
                <a:latin typeface="Verdana"/>
                <a:cs typeface="Verdana"/>
              </a:rPr>
              <a:t>network</a:t>
            </a:r>
            <a:endParaRPr sz="2400">
              <a:latin typeface="Verdana"/>
              <a:cs typeface="Verdana"/>
            </a:endParaRPr>
          </a:p>
          <a:p>
            <a:pPr marL="598805" indent="-30035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599440" algn="l"/>
              </a:tabLst>
            </a:pPr>
            <a:r>
              <a:rPr dirty="0" sz="2400" spc="60">
                <a:solidFill>
                  <a:srgbClr val="202020"/>
                </a:solidFill>
                <a:latin typeface="Verdana"/>
                <a:cs typeface="Verdana"/>
              </a:rPr>
              <a:t>To</a:t>
            </a:r>
            <a:r>
              <a:rPr dirty="0" sz="2400" spc="-18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202020"/>
                </a:solidFill>
                <a:latin typeface="Verdana"/>
                <a:cs typeface="Verdana"/>
              </a:rPr>
              <a:t>increase</a:t>
            </a:r>
            <a:r>
              <a:rPr dirty="0" sz="2400" spc="-17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400" spc="-18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202020"/>
                </a:solidFill>
                <a:latin typeface="Verdana"/>
                <a:cs typeface="Verdana"/>
              </a:rPr>
              <a:t>success</a:t>
            </a:r>
            <a:r>
              <a:rPr dirty="0" sz="2400" spc="-17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202020"/>
                </a:solidFill>
                <a:latin typeface="Verdana"/>
                <a:cs typeface="Verdana"/>
              </a:rPr>
              <a:t>rate</a:t>
            </a:r>
            <a:r>
              <a:rPr dirty="0" sz="2400" spc="-17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202020"/>
                </a:solidFill>
                <a:latin typeface="Verdana"/>
                <a:cs typeface="Verdana"/>
              </a:rPr>
              <a:t>transmission</a:t>
            </a:r>
            <a:r>
              <a:rPr dirty="0" sz="2400" spc="-18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202020"/>
                </a:solidFill>
                <a:latin typeface="Verdana"/>
                <a:cs typeface="Verdana"/>
              </a:rPr>
              <a:t>of</a:t>
            </a:r>
            <a:r>
              <a:rPr dirty="0" sz="2400" spc="-17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202020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598805" marR="1035050" indent="-304165">
              <a:lnSpc>
                <a:spcPct val="114599"/>
              </a:lnSpc>
              <a:buAutoNum type="arabicPeriod"/>
              <a:tabLst>
                <a:tab pos="599440" algn="l"/>
              </a:tabLst>
            </a:pPr>
            <a:r>
              <a:rPr dirty="0" sz="2400" spc="60">
                <a:solidFill>
                  <a:srgbClr val="202020"/>
                </a:solidFill>
                <a:latin typeface="Verdana"/>
                <a:cs typeface="Verdana"/>
              </a:rPr>
              <a:t>To</a:t>
            </a:r>
            <a:r>
              <a:rPr dirty="0" sz="2400" spc="-18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-65">
                <a:solidFill>
                  <a:srgbClr val="202020"/>
                </a:solidFill>
                <a:latin typeface="Verdana"/>
                <a:cs typeface="Verdana"/>
              </a:rPr>
              <a:t>make</a:t>
            </a:r>
            <a:r>
              <a:rPr dirty="0" sz="2400" spc="-18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400" spc="-18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202020"/>
                </a:solidFill>
                <a:latin typeface="Verdana"/>
                <a:cs typeface="Verdana"/>
              </a:rPr>
              <a:t>process</a:t>
            </a:r>
            <a:r>
              <a:rPr dirty="0" sz="2400" spc="-18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202020"/>
                </a:solidFill>
                <a:latin typeface="Verdana"/>
                <a:cs typeface="Verdana"/>
              </a:rPr>
              <a:t>of</a:t>
            </a:r>
            <a:r>
              <a:rPr dirty="0" sz="2400" spc="-18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202020"/>
                </a:solidFill>
                <a:latin typeface="Verdana"/>
                <a:cs typeface="Verdana"/>
              </a:rPr>
              <a:t>transmitting</a:t>
            </a:r>
            <a:r>
              <a:rPr dirty="0" sz="2400" spc="-18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202020"/>
                </a:solidFill>
                <a:latin typeface="Verdana"/>
                <a:cs typeface="Verdana"/>
              </a:rPr>
              <a:t>data</a:t>
            </a:r>
            <a:r>
              <a:rPr dirty="0" sz="2400" spc="-18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202020"/>
                </a:solidFill>
                <a:latin typeface="Verdana"/>
                <a:cs typeface="Verdana"/>
              </a:rPr>
              <a:t>more  </a:t>
            </a:r>
            <a:r>
              <a:rPr dirty="0" sz="2400" spc="-10">
                <a:solidFill>
                  <a:srgbClr val="202020"/>
                </a:solidFill>
                <a:latin typeface="Verdana"/>
                <a:cs typeface="Verdana"/>
              </a:rPr>
              <a:t>efficient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24411" y="6681734"/>
            <a:ext cx="8601075" cy="3133725"/>
          </a:xfrm>
          <a:prstGeom prst="rect">
            <a:avLst/>
          </a:prstGeom>
          <a:solidFill>
            <a:srgbClr val="ECECEC"/>
          </a:solidFill>
        </p:spPr>
        <p:txBody>
          <a:bodyPr wrap="square" lIns="0" tIns="1066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dirty="0" sz="3600" spc="-425">
                <a:solidFill>
                  <a:srgbClr val="202020"/>
                </a:solidFill>
                <a:latin typeface="Arial"/>
                <a:cs typeface="Arial"/>
              </a:rPr>
              <a:t>ROLES </a:t>
            </a:r>
            <a:r>
              <a:rPr dirty="0" sz="3600" spc="-32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3600" spc="-2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3600" spc="-280">
                <a:solidFill>
                  <a:srgbClr val="202020"/>
                </a:solidFill>
                <a:latin typeface="Arial"/>
                <a:cs typeface="Arial"/>
              </a:rPr>
              <a:t>RESPONSIBILITIES</a:t>
            </a:r>
            <a:endParaRPr sz="3600">
              <a:latin typeface="Arial"/>
              <a:cs typeface="Arial"/>
            </a:endParaRPr>
          </a:p>
          <a:p>
            <a:pPr algn="ctr" marL="927735" marR="922019">
              <a:lnSpc>
                <a:spcPct val="116100"/>
              </a:lnSpc>
              <a:spcBef>
                <a:spcPts val="1225"/>
              </a:spcBef>
            </a:pP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Main</a:t>
            </a:r>
            <a:r>
              <a:rPr dirty="0" sz="2800" spc="-21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202020"/>
                </a:solidFill>
                <a:latin typeface="Verdana"/>
                <a:cs typeface="Verdana"/>
              </a:rPr>
              <a:t>Coding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202020"/>
                </a:solidFill>
                <a:latin typeface="Verdana"/>
                <a:cs typeface="Verdana"/>
              </a:rPr>
              <a:t>of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60">
                <a:solidFill>
                  <a:srgbClr val="202020"/>
                </a:solidFill>
                <a:latin typeface="Verdana"/>
                <a:cs typeface="Verdana"/>
              </a:rPr>
              <a:t>project,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35">
                <a:solidFill>
                  <a:srgbClr val="202020"/>
                </a:solidFill>
                <a:latin typeface="Verdana"/>
                <a:cs typeface="Verdana"/>
              </a:rPr>
              <a:t>Test</a:t>
            </a:r>
            <a:r>
              <a:rPr dirty="0" sz="2800" spc="-21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202020"/>
                </a:solidFill>
                <a:latin typeface="Verdana"/>
                <a:cs typeface="Verdana"/>
              </a:rPr>
              <a:t>Bench 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Creation, </a:t>
            </a:r>
            <a:r>
              <a:rPr dirty="0" sz="2800" spc="-5">
                <a:solidFill>
                  <a:srgbClr val="202020"/>
                </a:solidFill>
                <a:latin typeface="Verdana"/>
                <a:cs typeface="Verdana"/>
              </a:rPr>
              <a:t>ModelSim </a:t>
            </a:r>
            <a:r>
              <a:rPr dirty="0" sz="2800" spc="-110">
                <a:solidFill>
                  <a:srgbClr val="202020"/>
                </a:solidFill>
                <a:latin typeface="Verdana"/>
                <a:cs typeface="Verdana"/>
              </a:rPr>
              <a:t>Simulation,</a:t>
            </a:r>
            <a:r>
              <a:rPr dirty="0" sz="2800" spc="-53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65">
                <a:solidFill>
                  <a:srgbClr val="202020"/>
                </a:solidFill>
                <a:latin typeface="Verdana"/>
                <a:cs typeface="Verdana"/>
              </a:rPr>
              <a:t>Report,  </a:t>
            </a:r>
            <a:r>
              <a:rPr dirty="0" sz="2800" spc="-75">
                <a:solidFill>
                  <a:srgbClr val="202020"/>
                </a:solidFill>
                <a:latin typeface="Verdana"/>
                <a:cs typeface="Verdana"/>
              </a:rPr>
              <a:t>Quartus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Prime </a:t>
            </a:r>
            <a:r>
              <a:rPr dirty="0" sz="2800" spc="15">
                <a:solidFill>
                  <a:srgbClr val="202020"/>
                </a:solidFill>
                <a:latin typeface="Verdana"/>
                <a:cs typeface="Verdana"/>
              </a:rPr>
              <a:t>Model, Power </a:t>
            </a:r>
            <a:r>
              <a:rPr dirty="0" sz="2800" spc="-45">
                <a:solidFill>
                  <a:srgbClr val="202020"/>
                </a:solidFill>
                <a:latin typeface="Verdana"/>
                <a:cs typeface="Verdana"/>
              </a:rPr>
              <a:t>Point  </a:t>
            </a:r>
            <a:r>
              <a:rPr dirty="0" sz="2800" spc="-40">
                <a:solidFill>
                  <a:srgbClr val="202020"/>
                </a:solidFill>
                <a:latin typeface="Verdana"/>
                <a:cs typeface="Verdana"/>
              </a:rPr>
              <a:t>Presentation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320764" y="199515"/>
            <a:ext cx="2549525" cy="2558415"/>
            <a:chOff x="14320764" y="199515"/>
            <a:chExt cx="2549525" cy="2558415"/>
          </a:xfrm>
        </p:grpSpPr>
        <p:sp>
          <p:nvSpPr>
            <p:cNvPr id="12" name="object 12"/>
            <p:cNvSpPr/>
            <p:nvPr/>
          </p:nvSpPr>
          <p:spPr>
            <a:xfrm>
              <a:off x="14320764" y="199515"/>
              <a:ext cx="2549525" cy="2558415"/>
            </a:xfrm>
            <a:custGeom>
              <a:avLst/>
              <a:gdLst/>
              <a:ahLst/>
              <a:cxnLst/>
              <a:rect l="l" t="t" r="r" b="b"/>
              <a:pathLst>
                <a:path w="2549525" h="2558415">
                  <a:moveTo>
                    <a:pt x="135790" y="2527684"/>
                  </a:moveTo>
                  <a:lnTo>
                    <a:pt x="97739" y="2486612"/>
                  </a:lnTo>
                  <a:lnTo>
                    <a:pt x="78225" y="2441463"/>
                  </a:lnTo>
                  <a:lnTo>
                    <a:pt x="73702" y="2412609"/>
                  </a:lnTo>
                  <a:lnTo>
                    <a:pt x="74609" y="2383827"/>
                  </a:lnTo>
                  <a:lnTo>
                    <a:pt x="80729" y="2355859"/>
                  </a:lnTo>
                  <a:lnTo>
                    <a:pt x="60618" y="2341286"/>
                  </a:lnTo>
                  <a:lnTo>
                    <a:pt x="27341" y="2304039"/>
                  </a:lnTo>
                  <a:lnTo>
                    <a:pt x="71" y="2233040"/>
                  </a:lnTo>
                  <a:lnTo>
                    <a:pt x="0" y="2183213"/>
                  </a:lnTo>
                  <a:lnTo>
                    <a:pt x="13840" y="2135766"/>
                  </a:lnTo>
                  <a:lnTo>
                    <a:pt x="40694" y="2093783"/>
                  </a:lnTo>
                  <a:lnTo>
                    <a:pt x="79660" y="2060347"/>
                  </a:lnTo>
                  <a:lnTo>
                    <a:pt x="795635" y="1610227"/>
                  </a:lnTo>
                  <a:lnTo>
                    <a:pt x="637263" y="1475777"/>
                  </a:lnTo>
                  <a:lnTo>
                    <a:pt x="604414" y="1438957"/>
                  </a:lnTo>
                  <a:lnTo>
                    <a:pt x="583426" y="1395998"/>
                  </a:lnTo>
                  <a:lnTo>
                    <a:pt x="574528" y="1349576"/>
                  </a:lnTo>
                  <a:lnTo>
                    <a:pt x="577945" y="1302368"/>
                  </a:lnTo>
                  <a:lnTo>
                    <a:pt x="568443" y="1294303"/>
                  </a:lnTo>
                  <a:lnTo>
                    <a:pt x="537561" y="1261268"/>
                  </a:lnTo>
                  <a:lnTo>
                    <a:pt x="515618" y="1223247"/>
                  </a:lnTo>
                  <a:lnTo>
                    <a:pt x="502756" y="1181919"/>
                  </a:lnTo>
                  <a:lnTo>
                    <a:pt x="499116" y="1138958"/>
                  </a:lnTo>
                  <a:lnTo>
                    <a:pt x="504840" y="1096043"/>
                  </a:lnTo>
                  <a:lnTo>
                    <a:pt x="520071" y="1054849"/>
                  </a:lnTo>
                  <a:lnTo>
                    <a:pt x="544949" y="1017054"/>
                  </a:lnTo>
                  <a:lnTo>
                    <a:pt x="1498404" y="62738"/>
                  </a:lnTo>
                  <a:lnTo>
                    <a:pt x="1535930" y="31015"/>
                  </a:lnTo>
                  <a:lnTo>
                    <a:pt x="1578971" y="10021"/>
                  </a:lnTo>
                  <a:lnTo>
                    <a:pt x="1625308" y="0"/>
                  </a:lnTo>
                  <a:lnTo>
                    <a:pt x="1672724" y="1195"/>
                  </a:lnTo>
                  <a:lnTo>
                    <a:pt x="1718999" y="13851"/>
                  </a:lnTo>
                  <a:lnTo>
                    <a:pt x="1761916" y="38211"/>
                  </a:lnTo>
                  <a:lnTo>
                    <a:pt x="2431085" y="538760"/>
                  </a:lnTo>
                  <a:lnTo>
                    <a:pt x="2465024" y="571153"/>
                  </a:lnTo>
                  <a:lnTo>
                    <a:pt x="2490113" y="610159"/>
                  </a:lnTo>
                  <a:lnTo>
                    <a:pt x="2505454" y="653935"/>
                  </a:lnTo>
                  <a:lnTo>
                    <a:pt x="2510148" y="700637"/>
                  </a:lnTo>
                  <a:lnTo>
                    <a:pt x="2509088" y="717488"/>
                  </a:lnTo>
                  <a:lnTo>
                    <a:pt x="2506611" y="734062"/>
                  </a:lnTo>
                  <a:lnTo>
                    <a:pt x="2502762" y="750280"/>
                  </a:lnTo>
                  <a:lnTo>
                    <a:pt x="2497585" y="766061"/>
                  </a:lnTo>
                  <a:lnTo>
                    <a:pt x="2519990" y="793860"/>
                  </a:lnTo>
                  <a:lnTo>
                    <a:pt x="2536396" y="825379"/>
                  </a:lnTo>
                  <a:lnTo>
                    <a:pt x="2546313" y="859612"/>
                  </a:lnTo>
                  <a:lnTo>
                    <a:pt x="2549247" y="895548"/>
                  </a:lnTo>
                  <a:lnTo>
                    <a:pt x="2543318" y="937786"/>
                  </a:lnTo>
                  <a:lnTo>
                    <a:pt x="2527823" y="977000"/>
                  </a:lnTo>
                  <a:lnTo>
                    <a:pt x="2503645" y="1011548"/>
                  </a:lnTo>
                  <a:lnTo>
                    <a:pt x="2471669" y="1039788"/>
                  </a:lnTo>
                  <a:lnTo>
                    <a:pt x="1990591" y="1310971"/>
                  </a:lnTo>
                  <a:lnTo>
                    <a:pt x="2122665" y="1409764"/>
                  </a:lnTo>
                  <a:lnTo>
                    <a:pt x="2161152" y="1447737"/>
                  </a:lnTo>
                  <a:lnTo>
                    <a:pt x="2187461" y="1493733"/>
                  </a:lnTo>
                  <a:lnTo>
                    <a:pt x="2200518" y="1545095"/>
                  </a:lnTo>
                  <a:lnTo>
                    <a:pt x="2199252" y="1599167"/>
                  </a:lnTo>
                  <a:lnTo>
                    <a:pt x="2197433" y="1608918"/>
                  </a:lnTo>
                  <a:lnTo>
                    <a:pt x="2195152" y="1618497"/>
                  </a:lnTo>
                  <a:lnTo>
                    <a:pt x="2192417" y="1627891"/>
                  </a:lnTo>
                  <a:lnTo>
                    <a:pt x="2189239" y="1637087"/>
                  </a:lnTo>
                  <a:lnTo>
                    <a:pt x="2215053" y="1670185"/>
                  </a:lnTo>
                  <a:lnTo>
                    <a:pt x="2232299" y="1707999"/>
                  </a:lnTo>
                  <a:lnTo>
                    <a:pt x="2240349" y="1748970"/>
                  </a:lnTo>
                  <a:lnTo>
                    <a:pt x="2238573" y="1791539"/>
                  </a:lnTo>
                  <a:lnTo>
                    <a:pt x="2224236" y="1838549"/>
                  </a:lnTo>
                  <a:lnTo>
                    <a:pt x="2198317" y="1879151"/>
                  </a:lnTo>
                  <a:lnTo>
                    <a:pt x="2162497" y="1911358"/>
                  </a:lnTo>
                  <a:lnTo>
                    <a:pt x="2118460" y="1933184"/>
                  </a:lnTo>
                  <a:lnTo>
                    <a:pt x="278843" y="2550701"/>
                  </a:lnTo>
                  <a:lnTo>
                    <a:pt x="240985" y="2558383"/>
                  </a:lnTo>
                  <a:lnTo>
                    <a:pt x="203493" y="2556667"/>
                  </a:lnTo>
                  <a:lnTo>
                    <a:pt x="167913" y="2546214"/>
                  </a:lnTo>
                  <a:lnTo>
                    <a:pt x="135790" y="25276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454331" y="334187"/>
              <a:ext cx="2280920" cy="2287905"/>
            </a:xfrm>
            <a:custGeom>
              <a:avLst/>
              <a:gdLst/>
              <a:ahLst/>
              <a:cxnLst/>
              <a:rect l="l" t="t" r="r" b="b"/>
              <a:pathLst>
                <a:path w="2280919" h="2287905">
                  <a:moveTo>
                    <a:pt x="15573" y="2104112"/>
                  </a:moveTo>
                  <a:lnTo>
                    <a:pt x="10654" y="2100432"/>
                  </a:lnTo>
                  <a:lnTo>
                    <a:pt x="6546" y="2095488"/>
                  </a:lnTo>
                  <a:lnTo>
                    <a:pt x="3703" y="2089484"/>
                  </a:lnTo>
                  <a:lnTo>
                    <a:pt x="0" y="2075704"/>
                  </a:lnTo>
                  <a:lnTo>
                    <a:pt x="1393" y="2062100"/>
                  </a:lnTo>
                  <a:lnTo>
                    <a:pt x="7534" y="2049878"/>
                  </a:lnTo>
                  <a:lnTo>
                    <a:pt x="18072" y="2040245"/>
                  </a:lnTo>
                  <a:lnTo>
                    <a:pt x="890431" y="1491812"/>
                  </a:lnTo>
                  <a:lnTo>
                    <a:pt x="591322" y="1237861"/>
                  </a:lnTo>
                  <a:lnTo>
                    <a:pt x="580547" y="1224217"/>
                  </a:lnTo>
                  <a:lnTo>
                    <a:pt x="575971" y="1208061"/>
                  </a:lnTo>
                  <a:lnTo>
                    <a:pt x="577762" y="1191358"/>
                  </a:lnTo>
                  <a:lnTo>
                    <a:pt x="586088" y="1176079"/>
                  </a:lnTo>
                  <a:lnTo>
                    <a:pt x="621619" y="1140551"/>
                  </a:lnTo>
                  <a:lnTo>
                    <a:pt x="522504" y="1056400"/>
                  </a:lnTo>
                  <a:lnTo>
                    <a:pt x="507361" y="1037172"/>
                  </a:lnTo>
                  <a:lnTo>
                    <a:pt x="500922" y="1014357"/>
                  </a:lnTo>
                  <a:lnTo>
                    <a:pt x="503430" y="990779"/>
                  </a:lnTo>
                  <a:lnTo>
                    <a:pt x="1463077" y="21188"/>
                  </a:lnTo>
                  <a:lnTo>
                    <a:pt x="1503328" y="0"/>
                  </a:lnTo>
                  <a:lnTo>
                    <a:pt x="1526055" y="1697"/>
                  </a:lnTo>
                  <a:lnTo>
                    <a:pt x="2216409" y="512520"/>
                  </a:lnTo>
                  <a:lnTo>
                    <a:pt x="2239821" y="548613"/>
                  </a:lnTo>
                  <a:lnTo>
                    <a:pt x="2241259" y="563395"/>
                  </a:lnTo>
                  <a:lnTo>
                    <a:pt x="2239666" y="575010"/>
                  </a:lnTo>
                  <a:lnTo>
                    <a:pt x="1525611" y="40886"/>
                  </a:lnTo>
                  <a:lnTo>
                    <a:pt x="1516669" y="36567"/>
                  </a:lnTo>
                  <a:lnTo>
                    <a:pt x="1507081" y="35897"/>
                  </a:lnTo>
                  <a:lnTo>
                    <a:pt x="1497902" y="38755"/>
                  </a:lnTo>
                  <a:lnTo>
                    <a:pt x="1490188" y="45019"/>
                  </a:lnTo>
                  <a:lnTo>
                    <a:pt x="1489374" y="45920"/>
                  </a:lnTo>
                  <a:lnTo>
                    <a:pt x="542361" y="992970"/>
                  </a:lnTo>
                  <a:lnTo>
                    <a:pt x="537770" y="1001901"/>
                  </a:lnTo>
                  <a:lnTo>
                    <a:pt x="536891" y="1011613"/>
                  </a:lnTo>
                  <a:lnTo>
                    <a:pt x="539628" y="1020979"/>
                  </a:lnTo>
                  <a:lnTo>
                    <a:pt x="545886" y="1028875"/>
                  </a:lnTo>
                  <a:lnTo>
                    <a:pt x="970098" y="1389043"/>
                  </a:lnTo>
                  <a:lnTo>
                    <a:pt x="980120" y="1399775"/>
                  </a:lnTo>
                  <a:lnTo>
                    <a:pt x="987206" y="1412274"/>
                  </a:lnTo>
                  <a:lnTo>
                    <a:pt x="991167" y="1426088"/>
                  </a:lnTo>
                  <a:lnTo>
                    <a:pt x="991813" y="1440764"/>
                  </a:lnTo>
                  <a:lnTo>
                    <a:pt x="989075" y="1455201"/>
                  </a:lnTo>
                  <a:lnTo>
                    <a:pt x="983178" y="1468316"/>
                  </a:lnTo>
                  <a:lnTo>
                    <a:pt x="974376" y="1479687"/>
                  </a:lnTo>
                  <a:lnTo>
                    <a:pt x="962922" y="1488891"/>
                  </a:lnTo>
                  <a:lnTo>
                    <a:pt x="35391" y="2072016"/>
                  </a:lnTo>
                  <a:lnTo>
                    <a:pt x="37313" y="2076058"/>
                  </a:lnTo>
                  <a:lnTo>
                    <a:pt x="72419" y="2102317"/>
                  </a:lnTo>
                  <a:lnTo>
                    <a:pt x="50864" y="2109553"/>
                  </a:lnTo>
                  <a:lnTo>
                    <a:pt x="41438" y="2111508"/>
                  </a:lnTo>
                  <a:lnTo>
                    <a:pt x="32187" y="2111155"/>
                  </a:lnTo>
                  <a:lnTo>
                    <a:pt x="23451" y="2108641"/>
                  </a:lnTo>
                  <a:lnTo>
                    <a:pt x="15573" y="2104112"/>
                  </a:lnTo>
                  <a:close/>
                </a:path>
                <a:path w="2280919" h="2287905">
                  <a:moveTo>
                    <a:pt x="72419" y="2102317"/>
                  </a:moveTo>
                  <a:lnTo>
                    <a:pt x="37313" y="2076058"/>
                  </a:lnTo>
                  <a:lnTo>
                    <a:pt x="1879057" y="1457820"/>
                  </a:lnTo>
                  <a:lnTo>
                    <a:pt x="1885484" y="1454667"/>
                  </a:lnTo>
                  <a:lnTo>
                    <a:pt x="1890654" y="1450045"/>
                  </a:lnTo>
                  <a:lnTo>
                    <a:pt x="1894370" y="1444189"/>
                  </a:lnTo>
                  <a:lnTo>
                    <a:pt x="1896431" y="1437334"/>
                  </a:lnTo>
                  <a:lnTo>
                    <a:pt x="1896625" y="1430181"/>
                  </a:lnTo>
                  <a:lnTo>
                    <a:pt x="1894936" y="1423459"/>
                  </a:lnTo>
                  <a:lnTo>
                    <a:pt x="1891479" y="1417452"/>
                  </a:lnTo>
                  <a:lnTo>
                    <a:pt x="1886367" y="1412444"/>
                  </a:lnTo>
                  <a:lnTo>
                    <a:pt x="1461894" y="1094931"/>
                  </a:lnTo>
                  <a:lnTo>
                    <a:pt x="1451127" y="1084718"/>
                  </a:lnTo>
                  <a:lnTo>
                    <a:pt x="1443251" y="1072537"/>
                  </a:lnTo>
                  <a:lnTo>
                    <a:pt x="1438485" y="1058835"/>
                  </a:lnTo>
                  <a:lnTo>
                    <a:pt x="1437044" y="1044056"/>
                  </a:lnTo>
                  <a:lnTo>
                    <a:pt x="1439060" y="1029344"/>
                  </a:lnTo>
                  <a:lnTo>
                    <a:pt x="1463870" y="994158"/>
                  </a:lnTo>
                  <a:lnTo>
                    <a:pt x="2194541" y="583171"/>
                  </a:lnTo>
                  <a:lnTo>
                    <a:pt x="2201150" y="578341"/>
                  </a:lnTo>
                  <a:lnTo>
                    <a:pt x="2205004" y="570930"/>
                  </a:lnTo>
                  <a:lnTo>
                    <a:pt x="2205340" y="554260"/>
                  </a:lnTo>
                  <a:lnTo>
                    <a:pt x="2201549" y="546498"/>
                  </a:lnTo>
                  <a:lnTo>
                    <a:pt x="2239666" y="575010"/>
                  </a:lnTo>
                  <a:lnTo>
                    <a:pt x="2214428" y="613300"/>
                  </a:lnTo>
                  <a:lnTo>
                    <a:pt x="2158954" y="644586"/>
                  </a:lnTo>
                  <a:lnTo>
                    <a:pt x="2262741" y="722221"/>
                  </a:lnTo>
                  <a:lnTo>
                    <a:pt x="2276166" y="738583"/>
                  </a:lnTo>
                  <a:lnTo>
                    <a:pt x="2280361" y="758297"/>
                  </a:lnTo>
                  <a:lnTo>
                    <a:pt x="2275394" y="777838"/>
                  </a:lnTo>
                  <a:lnTo>
                    <a:pt x="2261334" y="793679"/>
                  </a:lnTo>
                  <a:lnTo>
                    <a:pt x="1609500" y="1160249"/>
                  </a:lnTo>
                  <a:lnTo>
                    <a:pt x="1907997" y="1383529"/>
                  </a:lnTo>
                  <a:lnTo>
                    <a:pt x="1920092" y="1395462"/>
                  </a:lnTo>
                  <a:lnTo>
                    <a:pt x="1928360" y="1409916"/>
                  </a:lnTo>
                  <a:lnTo>
                    <a:pt x="1932464" y="1426058"/>
                  </a:lnTo>
                  <a:lnTo>
                    <a:pt x="1932065" y="1443054"/>
                  </a:lnTo>
                  <a:lnTo>
                    <a:pt x="1905746" y="1484502"/>
                  </a:lnTo>
                  <a:lnTo>
                    <a:pt x="1841194" y="1508604"/>
                  </a:lnTo>
                  <a:lnTo>
                    <a:pt x="1954313" y="1593219"/>
                  </a:lnTo>
                  <a:lnTo>
                    <a:pt x="1969086" y="1612616"/>
                  </a:lnTo>
                  <a:lnTo>
                    <a:pt x="1971376" y="1635425"/>
                  </a:lnTo>
                  <a:lnTo>
                    <a:pt x="1962037" y="1656368"/>
                  </a:lnTo>
                  <a:lnTo>
                    <a:pt x="1941918" y="1670167"/>
                  </a:lnTo>
                  <a:lnTo>
                    <a:pt x="785917" y="2058199"/>
                  </a:lnTo>
                  <a:lnTo>
                    <a:pt x="605613" y="1923329"/>
                  </a:lnTo>
                  <a:lnTo>
                    <a:pt x="72419" y="2102317"/>
                  </a:lnTo>
                  <a:close/>
                </a:path>
                <a:path w="2280919" h="2287905">
                  <a:moveTo>
                    <a:pt x="86903" y="2287003"/>
                  </a:moveTo>
                  <a:lnTo>
                    <a:pt x="77147" y="2276990"/>
                  </a:lnTo>
                  <a:lnTo>
                    <a:pt x="75587" y="2263091"/>
                  </a:lnTo>
                  <a:lnTo>
                    <a:pt x="84802" y="2250763"/>
                  </a:lnTo>
                  <a:lnTo>
                    <a:pt x="605613" y="1923329"/>
                  </a:lnTo>
                  <a:lnTo>
                    <a:pt x="785917" y="2058199"/>
                  </a:lnTo>
                  <a:lnTo>
                    <a:pt x="102274" y="2287676"/>
                  </a:lnTo>
                  <a:lnTo>
                    <a:pt x="86903" y="2287003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489728" y="370084"/>
              <a:ext cx="2170430" cy="2040255"/>
            </a:xfrm>
            <a:custGeom>
              <a:avLst/>
              <a:gdLst/>
              <a:ahLst/>
              <a:cxnLst/>
              <a:rect l="l" t="t" r="r" b="b"/>
              <a:pathLst>
                <a:path w="2170430" h="2040255">
                  <a:moveTo>
                    <a:pt x="1909" y="2040155"/>
                  </a:moveTo>
                  <a:lnTo>
                    <a:pt x="0" y="2036112"/>
                  </a:lnTo>
                  <a:lnTo>
                    <a:pt x="927530" y="1452987"/>
                  </a:lnTo>
                  <a:lnTo>
                    <a:pt x="938984" y="1443783"/>
                  </a:lnTo>
                  <a:lnTo>
                    <a:pt x="947786" y="1432412"/>
                  </a:lnTo>
                  <a:lnTo>
                    <a:pt x="953683" y="1419297"/>
                  </a:lnTo>
                  <a:lnTo>
                    <a:pt x="956422" y="1404860"/>
                  </a:lnTo>
                  <a:lnTo>
                    <a:pt x="955775" y="1390184"/>
                  </a:lnTo>
                  <a:lnTo>
                    <a:pt x="951814" y="1376370"/>
                  </a:lnTo>
                  <a:lnTo>
                    <a:pt x="944728" y="1363871"/>
                  </a:lnTo>
                  <a:lnTo>
                    <a:pt x="934706" y="1353139"/>
                  </a:lnTo>
                  <a:lnTo>
                    <a:pt x="510494" y="992971"/>
                  </a:lnTo>
                  <a:lnTo>
                    <a:pt x="504236" y="985075"/>
                  </a:lnTo>
                  <a:lnTo>
                    <a:pt x="501499" y="975709"/>
                  </a:lnTo>
                  <a:lnTo>
                    <a:pt x="502378" y="965997"/>
                  </a:lnTo>
                  <a:lnTo>
                    <a:pt x="506970" y="957066"/>
                  </a:lnTo>
                  <a:lnTo>
                    <a:pt x="1454796" y="9115"/>
                  </a:lnTo>
                  <a:lnTo>
                    <a:pt x="1462507" y="2855"/>
                  </a:lnTo>
                  <a:lnTo>
                    <a:pt x="1471685" y="0"/>
                  </a:lnTo>
                  <a:lnTo>
                    <a:pt x="1481272" y="670"/>
                  </a:lnTo>
                  <a:lnTo>
                    <a:pt x="1490214" y="4989"/>
                  </a:lnTo>
                  <a:lnTo>
                    <a:pt x="2166152" y="510601"/>
                  </a:lnTo>
                  <a:lnTo>
                    <a:pt x="2169943" y="518364"/>
                  </a:lnTo>
                  <a:lnTo>
                    <a:pt x="2169606" y="535033"/>
                  </a:lnTo>
                  <a:lnTo>
                    <a:pt x="2165753" y="542444"/>
                  </a:lnTo>
                  <a:lnTo>
                    <a:pt x="2159144" y="547274"/>
                  </a:lnTo>
                  <a:lnTo>
                    <a:pt x="1428472" y="958261"/>
                  </a:lnTo>
                  <a:lnTo>
                    <a:pt x="1417312" y="968062"/>
                  </a:lnTo>
                  <a:lnTo>
                    <a:pt x="1408963" y="979935"/>
                  </a:lnTo>
                  <a:lnTo>
                    <a:pt x="1403663" y="993447"/>
                  </a:lnTo>
                  <a:lnTo>
                    <a:pt x="1401647" y="1008159"/>
                  </a:lnTo>
                  <a:lnTo>
                    <a:pt x="1403088" y="1022938"/>
                  </a:lnTo>
                  <a:lnTo>
                    <a:pt x="1407854" y="1036640"/>
                  </a:lnTo>
                  <a:lnTo>
                    <a:pt x="1415729" y="1048821"/>
                  </a:lnTo>
                  <a:lnTo>
                    <a:pt x="1426497" y="1059035"/>
                  </a:lnTo>
                  <a:lnTo>
                    <a:pt x="1850970" y="1376548"/>
                  </a:lnTo>
                  <a:lnTo>
                    <a:pt x="1856081" y="1381555"/>
                  </a:lnTo>
                  <a:lnTo>
                    <a:pt x="1859539" y="1387562"/>
                  </a:lnTo>
                  <a:lnTo>
                    <a:pt x="1861228" y="1394284"/>
                  </a:lnTo>
                  <a:lnTo>
                    <a:pt x="1861034" y="1401437"/>
                  </a:lnTo>
                  <a:lnTo>
                    <a:pt x="1858968" y="1408289"/>
                  </a:lnTo>
                  <a:lnTo>
                    <a:pt x="1855251" y="1414144"/>
                  </a:lnTo>
                  <a:lnTo>
                    <a:pt x="1850079" y="1418765"/>
                  </a:lnTo>
                  <a:lnTo>
                    <a:pt x="1843653" y="1421918"/>
                  </a:lnTo>
                  <a:lnTo>
                    <a:pt x="1909" y="2040155"/>
                  </a:lnTo>
                  <a:close/>
                </a:path>
              </a:pathLst>
            </a:custGeom>
            <a:solidFill>
              <a:srgbClr val="FFE2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1390555" y="679149"/>
            <a:ext cx="2843290" cy="2028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0423" y="2090223"/>
            <a:ext cx="7948295" cy="1910080"/>
          </a:xfrm>
          <a:custGeom>
            <a:avLst/>
            <a:gdLst/>
            <a:ahLst/>
            <a:cxnLst/>
            <a:rect l="l" t="t" r="r" b="b"/>
            <a:pathLst>
              <a:path w="7948294" h="1910079">
                <a:moveTo>
                  <a:pt x="7948177" y="1454893"/>
                </a:moveTo>
                <a:lnTo>
                  <a:pt x="84143" y="1909695"/>
                </a:lnTo>
                <a:lnTo>
                  <a:pt x="0" y="454816"/>
                </a:lnTo>
                <a:lnTo>
                  <a:pt x="7864023" y="0"/>
                </a:lnTo>
                <a:lnTo>
                  <a:pt x="7948177" y="1454893"/>
                </a:lnTo>
                <a:close/>
              </a:path>
            </a:pathLst>
          </a:custGeom>
          <a:solidFill>
            <a:srgbClr val="3A9D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21420000">
            <a:off x="6653921" y="2425736"/>
            <a:ext cx="6379947" cy="1219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50"/>
              </a:lnSpc>
            </a:pPr>
            <a:r>
              <a:rPr dirty="0" sz="9600" spc="335">
                <a:solidFill>
                  <a:srgbClr val="202020"/>
                </a:solidFill>
                <a:latin typeface="Arial"/>
                <a:cs typeface="Arial"/>
              </a:rPr>
              <a:t>E</a:t>
            </a:r>
            <a:r>
              <a:rPr dirty="0" sz="9600" spc="335">
                <a:solidFill>
                  <a:srgbClr val="202020"/>
                </a:solidFill>
                <a:latin typeface="Arial"/>
                <a:cs typeface="Arial"/>
              </a:rPr>
              <a:t>qu</a:t>
            </a:r>
            <a:r>
              <a:rPr dirty="0" sz="9600" spc="335">
                <a:solidFill>
                  <a:srgbClr val="202020"/>
                </a:solidFill>
                <a:latin typeface="Arial"/>
                <a:cs typeface="Arial"/>
              </a:rPr>
              <a:t>ip</a:t>
            </a:r>
            <a:r>
              <a:rPr dirty="0" sz="9600" spc="335">
                <a:solidFill>
                  <a:srgbClr val="202020"/>
                </a:solidFill>
                <a:latin typeface="Arial"/>
                <a:cs typeface="Arial"/>
              </a:rPr>
              <a:t>men</a:t>
            </a:r>
            <a:r>
              <a:rPr dirty="0" sz="9600" spc="335">
                <a:solidFill>
                  <a:srgbClr val="202020"/>
                </a:solidFill>
                <a:latin typeface="Arial"/>
                <a:cs typeface="Arial"/>
              </a:rPr>
              <a:t>t</a:t>
            </a:r>
            <a:endParaRPr sz="9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40067" y="1889580"/>
            <a:ext cx="2197735" cy="2639695"/>
            <a:chOff x="4640067" y="1889580"/>
            <a:chExt cx="2197735" cy="2639695"/>
          </a:xfrm>
        </p:grpSpPr>
        <p:sp>
          <p:nvSpPr>
            <p:cNvPr id="5" name="object 5"/>
            <p:cNvSpPr/>
            <p:nvPr/>
          </p:nvSpPr>
          <p:spPr>
            <a:xfrm>
              <a:off x="4640067" y="1889580"/>
              <a:ext cx="2197735" cy="2639695"/>
            </a:xfrm>
            <a:custGeom>
              <a:avLst/>
              <a:gdLst/>
              <a:ahLst/>
              <a:cxnLst/>
              <a:rect l="l" t="t" r="r" b="b"/>
              <a:pathLst>
                <a:path w="2197734" h="2639695">
                  <a:moveTo>
                    <a:pt x="2069810" y="2639624"/>
                  </a:moveTo>
                  <a:lnTo>
                    <a:pt x="2022954" y="2630688"/>
                  </a:lnTo>
                  <a:lnTo>
                    <a:pt x="1515608" y="2352779"/>
                  </a:lnTo>
                  <a:lnTo>
                    <a:pt x="1477161" y="2320290"/>
                  </a:lnTo>
                  <a:lnTo>
                    <a:pt x="46588" y="511626"/>
                  </a:lnTo>
                  <a:lnTo>
                    <a:pt x="20342" y="469208"/>
                  </a:lnTo>
                  <a:lnTo>
                    <a:pt x="4884" y="423389"/>
                  </a:lnTo>
                  <a:lnTo>
                    <a:pt x="0" y="376007"/>
                  </a:lnTo>
                  <a:lnTo>
                    <a:pt x="5475" y="328901"/>
                  </a:lnTo>
                  <a:lnTo>
                    <a:pt x="21096" y="283909"/>
                  </a:lnTo>
                  <a:lnTo>
                    <a:pt x="46650" y="242871"/>
                  </a:lnTo>
                  <a:lnTo>
                    <a:pt x="81922" y="207624"/>
                  </a:lnTo>
                  <a:lnTo>
                    <a:pt x="285103" y="46636"/>
                  </a:lnTo>
                  <a:lnTo>
                    <a:pt x="327473" y="20366"/>
                  </a:lnTo>
                  <a:lnTo>
                    <a:pt x="373243" y="4892"/>
                  </a:lnTo>
                  <a:lnTo>
                    <a:pt x="420578" y="0"/>
                  </a:lnTo>
                  <a:lnTo>
                    <a:pt x="467639" y="5475"/>
                  </a:lnTo>
                  <a:lnTo>
                    <a:pt x="512591" y="21104"/>
                  </a:lnTo>
                  <a:lnTo>
                    <a:pt x="553596" y="46674"/>
                  </a:lnTo>
                  <a:lnTo>
                    <a:pt x="588817" y="81970"/>
                  </a:lnTo>
                  <a:lnTo>
                    <a:pt x="2019292" y="1890514"/>
                  </a:lnTo>
                  <a:lnTo>
                    <a:pt x="2042180" y="1935595"/>
                  </a:lnTo>
                  <a:lnTo>
                    <a:pt x="2192691" y="2477817"/>
                  </a:lnTo>
                  <a:lnTo>
                    <a:pt x="2197348" y="2515221"/>
                  </a:lnTo>
                  <a:lnTo>
                    <a:pt x="2191123" y="2551562"/>
                  </a:lnTo>
                  <a:lnTo>
                    <a:pt x="2148932" y="2612091"/>
                  </a:lnTo>
                  <a:lnTo>
                    <a:pt x="2111686" y="2632516"/>
                  </a:lnTo>
                  <a:lnTo>
                    <a:pt x="2069810" y="2639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91638" y="2430835"/>
              <a:ext cx="1447165" cy="1678939"/>
            </a:xfrm>
            <a:custGeom>
              <a:avLst/>
              <a:gdLst/>
              <a:ahLst/>
              <a:cxnLst/>
              <a:rect l="l" t="t" r="r" b="b"/>
              <a:pathLst>
                <a:path w="1447165" h="1678939">
                  <a:moveTo>
                    <a:pt x="1127909" y="1678557"/>
                  </a:moveTo>
                  <a:lnTo>
                    <a:pt x="0" y="252538"/>
                  </a:lnTo>
                  <a:lnTo>
                    <a:pt x="318725" y="0"/>
                  </a:lnTo>
                  <a:lnTo>
                    <a:pt x="576636" y="326074"/>
                  </a:lnTo>
                  <a:lnTo>
                    <a:pt x="322283" y="326074"/>
                  </a:lnTo>
                  <a:lnTo>
                    <a:pt x="307577" y="328729"/>
                  </a:lnTo>
                  <a:lnTo>
                    <a:pt x="266174" y="354113"/>
                  </a:lnTo>
                  <a:lnTo>
                    <a:pt x="240772" y="390653"/>
                  </a:lnTo>
                  <a:lnTo>
                    <a:pt x="237285" y="420674"/>
                  </a:lnTo>
                  <a:lnTo>
                    <a:pt x="239936" y="435394"/>
                  </a:lnTo>
                  <a:lnTo>
                    <a:pt x="982349" y="1383393"/>
                  </a:lnTo>
                  <a:lnTo>
                    <a:pt x="1025776" y="1410645"/>
                  </a:lnTo>
                  <a:lnTo>
                    <a:pt x="1042635" y="1412503"/>
                  </a:lnTo>
                  <a:lnTo>
                    <a:pt x="1435957" y="1412503"/>
                  </a:lnTo>
                  <a:lnTo>
                    <a:pt x="1446641" y="1426011"/>
                  </a:lnTo>
                  <a:lnTo>
                    <a:pt x="1127909" y="1678557"/>
                  </a:lnTo>
                  <a:close/>
                </a:path>
                <a:path w="1447165" h="1678939">
                  <a:moveTo>
                    <a:pt x="1435957" y="1412503"/>
                  </a:moveTo>
                  <a:lnTo>
                    <a:pt x="1042635" y="1412503"/>
                  </a:lnTo>
                  <a:lnTo>
                    <a:pt x="1055131" y="1411483"/>
                  </a:lnTo>
                  <a:lnTo>
                    <a:pt x="1067405" y="1408402"/>
                  </a:lnTo>
                  <a:lnTo>
                    <a:pt x="1104960" y="1384256"/>
                  </a:lnTo>
                  <a:lnTo>
                    <a:pt x="1130367" y="1347723"/>
                  </a:lnTo>
                  <a:lnTo>
                    <a:pt x="1133856" y="1317703"/>
                  </a:lnTo>
                  <a:lnTo>
                    <a:pt x="1131206" y="1302982"/>
                  </a:lnTo>
                  <a:lnTo>
                    <a:pt x="388785" y="354984"/>
                  </a:lnTo>
                  <a:lnTo>
                    <a:pt x="352276" y="329555"/>
                  </a:lnTo>
                  <a:lnTo>
                    <a:pt x="322283" y="326074"/>
                  </a:lnTo>
                  <a:lnTo>
                    <a:pt x="576636" y="326074"/>
                  </a:lnTo>
                  <a:lnTo>
                    <a:pt x="1435957" y="1412503"/>
                  </a:lnTo>
                  <a:close/>
                </a:path>
              </a:pathLst>
            </a:custGeom>
            <a:solidFill>
              <a:srgbClr val="FFE2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83028" y="2032181"/>
              <a:ext cx="485775" cy="472440"/>
            </a:xfrm>
            <a:custGeom>
              <a:avLst/>
              <a:gdLst/>
              <a:ahLst/>
              <a:cxnLst/>
              <a:rect l="l" t="t" r="r" b="b"/>
              <a:pathLst>
                <a:path w="485775" h="472439">
                  <a:moveTo>
                    <a:pt x="166906" y="472033"/>
                  </a:moveTo>
                  <a:lnTo>
                    <a:pt x="15383" y="280477"/>
                  </a:lnTo>
                  <a:lnTo>
                    <a:pt x="2147" y="254387"/>
                  </a:lnTo>
                  <a:lnTo>
                    <a:pt x="0" y="226186"/>
                  </a:lnTo>
                  <a:lnTo>
                    <a:pt x="8552" y="199232"/>
                  </a:lnTo>
                  <a:lnTo>
                    <a:pt x="230605" y="15895"/>
                  </a:lnTo>
                  <a:lnTo>
                    <a:pt x="276261" y="0"/>
                  </a:lnTo>
                  <a:lnTo>
                    <a:pt x="292436" y="1782"/>
                  </a:lnTo>
                  <a:lnTo>
                    <a:pt x="307897" y="7082"/>
                  </a:lnTo>
                  <a:lnTo>
                    <a:pt x="322002" y="15825"/>
                  </a:lnTo>
                  <a:lnTo>
                    <a:pt x="334108" y="27938"/>
                  </a:lnTo>
                  <a:lnTo>
                    <a:pt x="485624" y="219494"/>
                  </a:lnTo>
                  <a:lnTo>
                    <a:pt x="166906" y="472033"/>
                  </a:lnTo>
                  <a:close/>
                </a:path>
              </a:pathLst>
            </a:custGeom>
            <a:solidFill>
              <a:srgbClr val="FF4E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4753243" y="2002851"/>
            <a:ext cx="1972945" cy="2414270"/>
          </a:xfrm>
          <a:custGeom>
            <a:avLst/>
            <a:gdLst/>
            <a:ahLst/>
            <a:cxnLst/>
            <a:rect l="l" t="t" r="r" b="b"/>
            <a:pathLst>
              <a:path w="1972945" h="2414270">
                <a:moveTo>
                  <a:pt x="1959942" y="2413733"/>
                </a:moveTo>
                <a:lnTo>
                  <a:pt x="1954158" y="2413733"/>
                </a:lnTo>
                <a:lnTo>
                  <a:pt x="1951675" y="2413125"/>
                </a:lnTo>
                <a:lnTo>
                  <a:pt x="1454878" y="2139848"/>
                </a:lnTo>
                <a:lnTo>
                  <a:pt x="21642" y="328451"/>
                </a:lnTo>
                <a:lnTo>
                  <a:pt x="3018" y="291737"/>
                </a:lnTo>
                <a:lnTo>
                  <a:pt x="0" y="252050"/>
                </a:lnTo>
                <a:lnTo>
                  <a:pt x="12038" y="214118"/>
                </a:lnTo>
                <a:lnTo>
                  <a:pt x="38588" y="182667"/>
                </a:lnTo>
                <a:lnTo>
                  <a:pt x="241777" y="21671"/>
                </a:lnTo>
                <a:lnTo>
                  <a:pt x="278458" y="3024"/>
                </a:lnTo>
                <a:lnTo>
                  <a:pt x="318108" y="0"/>
                </a:lnTo>
                <a:lnTo>
                  <a:pt x="356006" y="12048"/>
                </a:lnTo>
                <a:lnTo>
                  <a:pt x="376448" y="29329"/>
                </a:lnTo>
                <a:lnTo>
                  <a:pt x="306046" y="29329"/>
                </a:lnTo>
                <a:lnTo>
                  <a:pt x="294052" y="30307"/>
                </a:lnTo>
                <a:lnTo>
                  <a:pt x="57200" y="206213"/>
                </a:lnTo>
                <a:lnTo>
                  <a:pt x="29784" y="255516"/>
                </a:lnTo>
                <a:lnTo>
                  <a:pt x="31931" y="283717"/>
                </a:lnTo>
                <a:lnTo>
                  <a:pt x="45167" y="309807"/>
                </a:lnTo>
                <a:lnTo>
                  <a:pt x="196691" y="501363"/>
                </a:lnTo>
                <a:lnTo>
                  <a:pt x="245027" y="501363"/>
                </a:lnTo>
                <a:lnTo>
                  <a:pt x="215310" y="524909"/>
                </a:lnTo>
                <a:lnTo>
                  <a:pt x="258229" y="579165"/>
                </a:lnTo>
                <a:lnTo>
                  <a:pt x="306574" y="579165"/>
                </a:lnTo>
                <a:lnTo>
                  <a:pt x="276856" y="602712"/>
                </a:lnTo>
                <a:lnTo>
                  <a:pt x="319782" y="656975"/>
                </a:lnTo>
                <a:lnTo>
                  <a:pt x="368111" y="656975"/>
                </a:lnTo>
                <a:lnTo>
                  <a:pt x="338394" y="680522"/>
                </a:lnTo>
                <a:lnTo>
                  <a:pt x="1466303" y="2106540"/>
                </a:lnTo>
                <a:lnTo>
                  <a:pt x="1514638" y="2106540"/>
                </a:lnTo>
                <a:lnTo>
                  <a:pt x="1490872" y="2125371"/>
                </a:lnTo>
                <a:lnTo>
                  <a:pt x="1809852" y="2300836"/>
                </a:lnTo>
                <a:lnTo>
                  <a:pt x="1945039" y="2300836"/>
                </a:lnTo>
                <a:lnTo>
                  <a:pt x="1972711" y="2400518"/>
                </a:lnTo>
                <a:lnTo>
                  <a:pt x="1970678" y="2406735"/>
                </a:lnTo>
                <a:lnTo>
                  <a:pt x="1963236" y="2412637"/>
                </a:lnTo>
                <a:lnTo>
                  <a:pt x="1959942" y="2413733"/>
                </a:lnTo>
                <a:close/>
              </a:path>
              <a:path w="1972945" h="2414270">
                <a:moveTo>
                  <a:pt x="245027" y="501363"/>
                </a:moveTo>
                <a:lnTo>
                  <a:pt x="196691" y="501363"/>
                </a:lnTo>
                <a:lnTo>
                  <a:pt x="515401" y="248831"/>
                </a:lnTo>
                <a:lnTo>
                  <a:pt x="363893" y="57268"/>
                </a:lnTo>
                <a:lnTo>
                  <a:pt x="351786" y="45155"/>
                </a:lnTo>
                <a:lnTo>
                  <a:pt x="337681" y="36412"/>
                </a:lnTo>
                <a:lnTo>
                  <a:pt x="322220" y="31112"/>
                </a:lnTo>
                <a:lnTo>
                  <a:pt x="306046" y="29329"/>
                </a:lnTo>
                <a:lnTo>
                  <a:pt x="376448" y="29329"/>
                </a:lnTo>
                <a:lnTo>
                  <a:pt x="387434" y="38617"/>
                </a:lnTo>
                <a:lnTo>
                  <a:pt x="572321" y="272370"/>
                </a:lnTo>
                <a:lnTo>
                  <a:pt x="534028" y="272370"/>
                </a:lnTo>
                <a:lnTo>
                  <a:pt x="245027" y="501363"/>
                </a:lnTo>
                <a:close/>
              </a:path>
              <a:path w="1972945" h="2414270">
                <a:moveTo>
                  <a:pt x="306574" y="579165"/>
                </a:moveTo>
                <a:lnTo>
                  <a:pt x="258229" y="579165"/>
                </a:lnTo>
                <a:lnTo>
                  <a:pt x="576946" y="326634"/>
                </a:lnTo>
                <a:lnTo>
                  <a:pt x="534028" y="272370"/>
                </a:lnTo>
                <a:lnTo>
                  <a:pt x="572321" y="272370"/>
                </a:lnTo>
                <a:lnTo>
                  <a:pt x="633865" y="350180"/>
                </a:lnTo>
                <a:lnTo>
                  <a:pt x="595581" y="350180"/>
                </a:lnTo>
                <a:lnTo>
                  <a:pt x="306574" y="579165"/>
                </a:lnTo>
                <a:close/>
              </a:path>
              <a:path w="1972945" h="2414270">
                <a:moveTo>
                  <a:pt x="368111" y="656975"/>
                </a:moveTo>
                <a:lnTo>
                  <a:pt x="319782" y="656975"/>
                </a:lnTo>
                <a:lnTo>
                  <a:pt x="638499" y="404436"/>
                </a:lnTo>
                <a:lnTo>
                  <a:pt x="595581" y="350180"/>
                </a:lnTo>
                <a:lnTo>
                  <a:pt x="633865" y="350180"/>
                </a:lnTo>
                <a:lnTo>
                  <a:pt x="695402" y="427983"/>
                </a:lnTo>
                <a:lnTo>
                  <a:pt x="657119" y="427983"/>
                </a:lnTo>
                <a:lnTo>
                  <a:pt x="368111" y="656975"/>
                </a:lnTo>
                <a:close/>
              </a:path>
              <a:path w="1972945" h="2414270">
                <a:moveTo>
                  <a:pt x="1514638" y="2106540"/>
                </a:moveTo>
                <a:lnTo>
                  <a:pt x="1466303" y="2106540"/>
                </a:lnTo>
                <a:lnTo>
                  <a:pt x="1785036" y="1853994"/>
                </a:lnTo>
                <a:lnTo>
                  <a:pt x="657119" y="427983"/>
                </a:lnTo>
                <a:lnTo>
                  <a:pt x="695402" y="427983"/>
                </a:lnTo>
                <a:lnTo>
                  <a:pt x="1819132" y="1848715"/>
                </a:lnTo>
                <a:lnTo>
                  <a:pt x="1820047" y="1850517"/>
                </a:lnTo>
                <a:lnTo>
                  <a:pt x="1828856" y="1882256"/>
                </a:lnTo>
                <a:lnTo>
                  <a:pt x="1797706" y="1882256"/>
                </a:lnTo>
                <a:lnTo>
                  <a:pt x="1514638" y="2106540"/>
                </a:lnTo>
                <a:close/>
              </a:path>
              <a:path w="1972945" h="2414270">
                <a:moveTo>
                  <a:pt x="1381036" y="1840494"/>
                </a:moveTo>
                <a:lnTo>
                  <a:pt x="1333368" y="1824003"/>
                </a:lnTo>
                <a:lnTo>
                  <a:pt x="592025" y="890052"/>
                </a:lnTo>
                <a:lnTo>
                  <a:pt x="575679" y="848657"/>
                </a:lnTo>
                <a:lnTo>
                  <a:pt x="575956" y="833476"/>
                </a:lnTo>
                <a:lnTo>
                  <a:pt x="593646" y="792632"/>
                </a:lnTo>
                <a:lnTo>
                  <a:pt x="632066" y="762196"/>
                </a:lnTo>
                <a:lnTo>
                  <a:pt x="660677" y="754057"/>
                </a:lnTo>
                <a:lnTo>
                  <a:pt x="675844" y="754330"/>
                </a:lnTo>
                <a:lnTo>
                  <a:pt x="716653" y="772034"/>
                </a:lnTo>
                <a:lnTo>
                  <a:pt x="666932" y="783875"/>
                </a:lnTo>
                <a:lnTo>
                  <a:pt x="659318" y="784497"/>
                </a:lnTo>
                <a:lnTo>
                  <a:pt x="623196" y="805650"/>
                </a:lnTo>
                <a:lnTo>
                  <a:pt x="605600" y="846190"/>
                </a:lnTo>
                <a:lnTo>
                  <a:pt x="607215" y="855157"/>
                </a:lnTo>
                <a:lnTo>
                  <a:pt x="1344277" y="1792732"/>
                </a:lnTo>
                <a:lnTo>
                  <a:pt x="1375554" y="1810151"/>
                </a:lnTo>
                <a:lnTo>
                  <a:pt x="1445535" y="1810151"/>
                </a:lnTo>
                <a:lnTo>
                  <a:pt x="1443362" y="1812247"/>
                </a:lnTo>
                <a:lnTo>
                  <a:pt x="1428503" y="1824003"/>
                </a:lnTo>
                <a:lnTo>
                  <a:pt x="1417590" y="1831222"/>
                </a:lnTo>
                <a:lnTo>
                  <a:pt x="1405807" y="1836393"/>
                </a:lnTo>
                <a:lnTo>
                  <a:pt x="1393533" y="1839474"/>
                </a:lnTo>
                <a:lnTo>
                  <a:pt x="1381036" y="1840494"/>
                </a:lnTo>
                <a:close/>
              </a:path>
              <a:path w="1972945" h="2414270">
                <a:moveTo>
                  <a:pt x="1445535" y="1810151"/>
                </a:moveTo>
                <a:lnTo>
                  <a:pt x="1375554" y="1810151"/>
                </a:lnTo>
                <a:lnTo>
                  <a:pt x="1393441" y="1808785"/>
                </a:lnTo>
                <a:lnTo>
                  <a:pt x="1409986" y="1800376"/>
                </a:lnTo>
                <a:lnTo>
                  <a:pt x="1440208" y="1766432"/>
                </a:lnTo>
                <a:lnTo>
                  <a:pt x="1442335" y="1748145"/>
                </a:lnTo>
                <a:lnTo>
                  <a:pt x="1440722" y="1739179"/>
                </a:lnTo>
                <a:lnTo>
                  <a:pt x="703653" y="801610"/>
                </a:lnTo>
                <a:lnTo>
                  <a:pt x="666932" y="783875"/>
                </a:lnTo>
                <a:lnTo>
                  <a:pt x="727898" y="783875"/>
                </a:lnTo>
                <a:lnTo>
                  <a:pt x="1455905" y="1704290"/>
                </a:lnTo>
                <a:lnTo>
                  <a:pt x="1464122" y="1717051"/>
                </a:lnTo>
                <a:lnTo>
                  <a:pt x="1469603" y="1730965"/>
                </a:lnTo>
                <a:lnTo>
                  <a:pt x="1472252" y="1745686"/>
                </a:lnTo>
                <a:lnTo>
                  <a:pt x="1471974" y="1760867"/>
                </a:lnTo>
                <a:lnTo>
                  <a:pt x="1468765" y="1775706"/>
                </a:lnTo>
                <a:lnTo>
                  <a:pt x="1462811" y="1789426"/>
                </a:lnTo>
                <a:lnTo>
                  <a:pt x="1454285" y="1801711"/>
                </a:lnTo>
                <a:lnTo>
                  <a:pt x="1445535" y="1810151"/>
                </a:lnTo>
                <a:close/>
              </a:path>
              <a:path w="1972945" h="2414270">
                <a:moveTo>
                  <a:pt x="1945039" y="2300836"/>
                </a:moveTo>
                <a:lnTo>
                  <a:pt x="1809852" y="2300836"/>
                </a:lnTo>
                <a:lnTo>
                  <a:pt x="1895141" y="2233260"/>
                </a:lnTo>
                <a:lnTo>
                  <a:pt x="1797706" y="1882256"/>
                </a:lnTo>
                <a:lnTo>
                  <a:pt x="1828856" y="1882256"/>
                </a:lnTo>
                <a:lnTo>
                  <a:pt x="1945039" y="2300836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008047" y="7726273"/>
            <a:ext cx="2794119" cy="2560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010873" y="399577"/>
            <a:ext cx="2277125" cy="20488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-547" y="6568916"/>
            <a:ext cx="2426335" cy="2662555"/>
            <a:chOff x="-547" y="6568916"/>
            <a:chExt cx="2426335" cy="2662555"/>
          </a:xfrm>
        </p:grpSpPr>
        <p:sp>
          <p:nvSpPr>
            <p:cNvPr id="12" name="object 12"/>
            <p:cNvSpPr/>
            <p:nvPr/>
          </p:nvSpPr>
          <p:spPr>
            <a:xfrm>
              <a:off x="0" y="6582255"/>
              <a:ext cx="2416810" cy="2649220"/>
            </a:xfrm>
            <a:custGeom>
              <a:avLst/>
              <a:gdLst/>
              <a:ahLst/>
              <a:cxnLst/>
              <a:rect l="l" t="t" r="r" b="b"/>
              <a:pathLst>
                <a:path w="2416810" h="2649220">
                  <a:moveTo>
                    <a:pt x="2187049" y="2526631"/>
                  </a:moveTo>
                  <a:lnTo>
                    <a:pt x="4838" y="2648388"/>
                  </a:lnTo>
                  <a:lnTo>
                    <a:pt x="0" y="2648595"/>
                  </a:lnTo>
                  <a:lnTo>
                    <a:pt x="0" y="102760"/>
                  </a:lnTo>
                  <a:lnTo>
                    <a:pt x="1810674" y="384"/>
                  </a:lnTo>
                  <a:lnTo>
                    <a:pt x="1823460" y="0"/>
                  </a:lnTo>
                  <a:lnTo>
                    <a:pt x="1829854" y="43"/>
                  </a:lnTo>
                  <a:lnTo>
                    <a:pt x="1868041" y="3587"/>
                  </a:lnTo>
                  <a:lnTo>
                    <a:pt x="1905287" y="12687"/>
                  </a:lnTo>
                  <a:lnTo>
                    <a:pt x="1940803" y="27151"/>
                  </a:lnTo>
                  <a:lnTo>
                    <a:pt x="1973813" y="46661"/>
                  </a:lnTo>
                  <a:lnTo>
                    <a:pt x="2003615" y="70802"/>
                  </a:lnTo>
                  <a:lnTo>
                    <a:pt x="2029552" y="99045"/>
                  </a:lnTo>
                  <a:lnTo>
                    <a:pt x="2051079" y="130791"/>
                  </a:lnTo>
                  <a:lnTo>
                    <a:pt x="2067715" y="165342"/>
                  </a:lnTo>
                  <a:lnTo>
                    <a:pt x="2079115" y="201965"/>
                  </a:lnTo>
                  <a:lnTo>
                    <a:pt x="2085025" y="239856"/>
                  </a:lnTo>
                  <a:lnTo>
                    <a:pt x="2149037" y="1385629"/>
                  </a:lnTo>
                  <a:lnTo>
                    <a:pt x="2405485" y="2212081"/>
                  </a:lnTo>
                  <a:lnTo>
                    <a:pt x="2414318" y="2252429"/>
                  </a:lnTo>
                  <a:lnTo>
                    <a:pt x="2416367" y="2286801"/>
                  </a:lnTo>
                  <a:lnTo>
                    <a:pt x="2416188" y="2293695"/>
                  </a:lnTo>
                  <a:lnTo>
                    <a:pt x="2411048" y="2334675"/>
                  </a:lnTo>
                  <a:lnTo>
                    <a:pt x="2399039" y="2374197"/>
                  </a:lnTo>
                  <a:lnTo>
                    <a:pt x="2380515" y="2411112"/>
                  </a:lnTo>
                  <a:lnTo>
                    <a:pt x="2356001" y="2444355"/>
                  </a:lnTo>
                  <a:lnTo>
                    <a:pt x="2326218" y="2472961"/>
                  </a:lnTo>
                  <a:lnTo>
                    <a:pt x="2292015" y="2496114"/>
                  </a:lnTo>
                  <a:lnTo>
                    <a:pt x="2254389" y="2513131"/>
                  </a:lnTo>
                  <a:lnTo>
                    <a:pt x="2214422" y="2523534"/>
                  </a:lnTo>
                  <a:lnTo>
                    <a:pt x="2193924" y="2526149"/>
                  </a:lnTo>
                  <a:lnTo>
                    <a:pt x="2187049" y="25266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6720582"/>
              <a:ext cx="2279650" cy="2371090"/>
            </a:xfrm>
            <a:custGeom>
              <a:avLst/>
              <a:gdLst/>
              <a:ahLst/>
              <a:cxnLst/>
              <a:rect l="l" t="t" r="r" b="b"/>
              <a:pathLst>
                <a:path w="2279650" h="2371090">
                  <a:moveTo>
                    <a:pt x="2200531" y="2248141"/>
                  </a:moveTo>
                  <a:lnTo>
                    <a:pt x="2193701" y="2248516"/>
                  </a:lnTo>
                  <a:lnTo>
                    <a:pt x="0" y="2370913"/>
                  </a:lnTo>
                  <a:lnTo>
                    <a:pt x="0" y="104665"/>
                  </a:lnTo>
                  <a:lnTo>
                    <a:pt x="7289" y="102787"/>
                  </a:lnTo>
                  <a:lnTo>
                    <a:pt x="14262" y="101705"/>
                  </a:lnTo>
                  <a:lnTo>
                    <a:pt x="1837108" y="0"/>
                  </a:lnTo>
                  <a:lnTo>
                    <a:pt x="1844163" y="299"/>
                  </a:lnTo>
                  <a:lnTo>
                    <a:pt x="1884847" y="11623"/>
                  </a:lnTo>
                  <a:lnTo>
                    <a:pt x="1918100" y="37657"/>
                  </a:lnTo>
                  <a:lnTo>
                    <a:pt x="1938865" y="74439"/>
                  </a:lnTo>
                  <a:lnTo>
                    <a:pt x="2009379" y="1276120"/>
                  </a:lnTo>
                  <a:lnTo>
                    <a:pt x="2276810" y="2138521"/>
                  </a:lnTo>
                  <a:lnTo>
                    <a:pt x="2278077" y="2145202"/>
                  </a:lnTo>
                  <a:lnTo>
                    <a:pt x="2279077" y="2158857"/>
                  </a:lnTo>
                  <a:lnTo>
                    <a:pt x="2278805" y="2165649"/>
                  </a:lnTo>
                  <a:lnTo>
                    <a:pt x="2266598" y="2204432"/>
                  </a:lnTo>
                  <a:lnTo>
                    <a:pt x="2238614" y="2233921"/>
                  </a:lnTo>
                  <a:lnTo>
                    <a:pt x="2207237" y="2247010"/>
                  </a:lnTo>
                  <a:lnTo>
                    <a:pt x="2200531" y="2248141"/>
                  </a:lnTo>
                  <a:close/>
                </a:path>
              </a:pathLst>
            </a:custGeom>
            <a:solidFill>
              <a:srgbClr val="5C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-547" y="6568916"/>
              <a:ext cx="2426335" cy="2662555"/>
            </a:xfrm>
            <a:custGeom>
              <a:avLst/>
              <a:gdLst/>
              <a:ahLst/>
              <a:cxnLst/>
              <a:rect l="l" t="t" r="r" b="b"/>
              <a:pathLst>
                <a:path w="2426335" h="2662554">
                  <a:moveTo>
                    <a:pt x="1895957" y="12328"/>
                  </a:moveTo>
                  <a:lnTo>
                    <a:pt x="475" y="118086"/>
                  </a:lnTo>
                  <a:lnTo>
                    <a:pt x="478" y="105366"/>
                  </a:lnTo>
                  <a:lnTo>
                    <a:pt x="1888941" y="0"/>
                  </a:lnTo>
                  <a:lnTo>
                    <a:pt x="1895957" y="12328"/>
                  </a:lnTo>
                  <a:close/>
                </a:path>
                <a:path w="2426335" h="2662554">
                  <a:moveTo>
                    <a:pt x="243" y="1341748"/>
                  </a:moveTo>
                  <a:lnTo>
                    <a:pt x="130" y="118105"/>
                  </a:lnTo>
                  <a:lnTo>
                    <a:pt x="475" y="118086"/>
                  </a:lnTo>
                  <a:lnTo>
                    <a:pt x="243" y="1341748"/>
                  </a:lnTo>
                  <a:close/>
                </a:path>
                <a:path w="2426335" h="2662554">
                  <a:moveTo>
                    <a:pt x="1927350" y="23296"/>
                  </a:moveTo>
                  <a:lnTo>
                    <a:pt x="1877071" y="26101"/>
                  </a:lnTo>
                  <a:lnTo>
                    <a:pt x="1868405" y="13865"/>
                  </a:lnTo>
                  <a:lnTo>
                    <a:pt x="1920632" y="10951"/>
                  </a:lnTo>
                  <a:lnTo>
                    <a:pt x="1927350" y="23296"/>
                  </a:lnTo>
                  <a:close/>
                </a:path>
                <a:path w="2426335" h="2662554">
                  <a:moveTo>
                    <a:pt x="1951384" y="34675"/>
                  </a:moveTo>
                  <a:lnTo>
                    <a:pt x="1916403" y="36626"/>
                  </a:lnTo>
                  <a:lnTo>
                    <a:pt x="1900522" y="24793"/>
                  </a:lnTo>
                  <a:lnTo>
                    <a:pt x="1944962" y="22313"/>
                  </a:lnTo>
                  <a:lnTo>
                    <a:pt x="1951384" y="34675"/>
                  </a:lnTo>
                  <a:close/>
                </a:path>
                <a:path w="2426335" h="2662554">
                  <a:moveTo>
                    <a:pt x="1974083" y="46128"/>
                  </a:moveTo>
                  <a:lnTo>
                    <a:pt x="1939021" y="48084"/>
                  </a:lnTo>
                  <a:lnTo>
                    <a:pt x="1923825" y="36212"/>
                  </a:lnTo>
                  <a:lnTo>
                    <a:pt x="1968016" y="33747"/>
                  </a:lnTo>
                  <a:lnTo>
                    <a:pt x="1974083" y="46128"/>
                  </a:lnTo>
                  <a:close/>
                </a:path>
                <a:path w="2426335" h="2662554">
                  <a:moveTo>
                    <a:pt x="1990283" y="57944"/>
                  </a:moveTo>
                  <a:lnTo>
                    <a:pt x="1960422" y="59610"/>
                  </a:lnTo>
                  <a:lnTo>
                    <a:pt x="1946056" y="47692"/>
                  </a:lnTo>
                  <a:lnTo>
                    <a:pt x="1984513" y="45546"/>
                  </a:lnTo>
                  <a:lnTo>
                    <a:pt x="1990283" y="57944"/>
                  </a:lnTo>
                  <a:close/>
                </a:path>
                <a:path w="2426335" h="2662554">
                  <a:moveTo>
                    <a:pt x="2005524" y="69813"/>
                  </a:moveTo>
                  <a:lnTo>
                    <a:pt x="1980427" y="71214"/>
                  </a:lnTo>
                  <a:lnTo>
                    <a:pt x="1967015" y="59242"/>
                  </a:lnTo>
                  <a:lnTo>
                    <a:pt x="2000080" y="57397"/>
                  </a:lnTo>
                  <a:lnTo>
                    <a:pt x="2005524" y="69813"/>
                  </a:lnTo>
                  <a:close/>
                </a:path>
                <a:path w="2426335" h="2662554">
                  <a:moveTo>
                    <a:pt x="2037430" y="106192"/>
                  </a:moveTo>
                  <a:lnTo>
                    <a:pt x="2016178" y="107378"/>
                  </a:lnTo>
                  <a:lnTo>
                    <a:pt x="2005049" y="95279"/>
                  </a:lnTo>
                  <a:lnTo>
                    <a:pt x="1998828" y="82907"/>
                  </a:lnTo>
                  <a:lnTo>
                    <a:pt x="1986501" y="70875"/>
                  </a:lnTo>
                  <a:lnTo>
                    <a:pt x="2014649" y="69304"/>
                  </a:lnTo>
                  <a:lnTo>
                    <a:pt x="2019739" y="81740"/>
                  </a:lnTo>
                  <a:lnTo>
                    <a:pt x="2024000" y="81502"/>
                  </a:lnTo>
                  <a:lnTo>
                    <a:pt x="2028843" y="93952"/>
                  </a:lnTo>
                  <a:lnTo>
                    <a:pt x="2032847" y="93728"/>
                  </a:lnTo>
                  <a:lnTo>
                    <a:pt x="2037430" y="106192"/>
                  </a:lnTo>
                  <a:close/>
                </a:path>
                <a:path w="2426335" h="2662554">
                  <a:moveTo>
                    <a:pt x="2074402" y="167728"/>
                  </a:moveTo>
                  <a:lnTo>
                    <a:pt x="2055509" y="168782"/>
                  </a:lnTo>
                  <a:lnTo>
                    <a:pt x="2048509" y="156453"/>
                  </a:lnTo>
                  <a:lnTo>
                    <a:pt x="2044290" y="143969"/>
                  </a:lnTo>
                  <a:lnTo>
                    <a:pt x="2035836" y="131721"/>
                  </a:lnTo>
                  <a:lnTo>
                    <a:pt x="2030906" y="119276"/>
                  </a:lnTo>
                  <a:lnTo>
                    <a:pt x="2021068" y="107105"/>
                  </a:lnTo>
                  <a:lnTo>
                    <a:pt x="2044783" y="105782"/>
                  </a:lnTo>
                  <a:lnTo>
                    <a:pt x="2048960" y="118269"/>
                  </a:lnTo>
                  <a:lnTo>
                    <a:pt x="2052292" y="118083"/>
                  </a:lnTo>
                  <a:lnTo>
                    <a:pt x="2056193" y="130585"/>
                  </a:lnTo>
                  <a:lnTo>
                    <a:pt x="2059244" y="130415"/>
                  </a:lnTo>
                  <a:lnTo>
                    <a:pt x="2062855" y="142933"/>
                  </a:lnTo>
                  <a:lnTo>
                    <a:pt x="2065612" y="142779"/>
                  </a:lnTo>
                  <a:lnTo>
                    <a:pt x="2068928" y="155314"/>
                  </a:lnTo>
                  <a:lnTo>
                    <a:pt x="2071387" y="155177"/>
                  </a:lnTo>
                  <a:lnTo>
                    <a:pt x="2074402" y="167728"/>
                  </a:lnTo>
                  <a:close/>
                </a:path>
                <a:path w="2426335" h="2662554">
                  <a:moveTo>
                    <a:pt x="1845394" y="142346"/>
                  </a:moveTo>
                  <a:lnTo>
                    <a:pt x="6060" y="244972"/>
                  </a:lnTo>
                  <a:lnTo>
                    <a:pt x="12983" y="231866"/>
                  </a:lnTo>
                  <a:lnTo>
                    <a:pt x="1837065" y="130091"/>
                  </a:lnTo>
                  <a:lnTo>
                    <a:pt x="1845394" y="142346"/>
                  </a:lnTo>
                  <a:close/>
                </a:path>
                <a:path w="2426335" h="2662554">
                  <a:moveTo>
                    <a:pt x="1889472" y="152607"/>
                  </a:moveTo>
                  <a:lnTo>
                    <a:pt x="467" y="258004"/>
                  </a:lnTo>
                  <a:lnTo>
                    <a:pt x="470" y="245284"/>
                  </a:lnTo>
                  <a:lnTo>
                    <a:pt x="1882017" y="140303"/>
                  </a:lnTo>
                  <a:lnTo>
                    <a:pt x="1889472" y="152607"/>
                  </a:lnTo>
                  <a:close/>
                </a:path>
                <a:path w="2426335" h="2662554">
                  <a:moveTo>
                    <a:pt x="228" y="1417851"/>
                  </a:moveTo>
                  <a:lnTo>
                    <a:pt x="101" y="258024"/>
                  </a:lnTo>
                  <a:lnTo>
                    <a:pt x="243" y="1341748"/>
                  </a:lnTo>
                  <a:lnTo>
                    <a:pt x="228" y="1417851"/>
                  </a:lnTo>
                  <a:close/>
                </a:path>
                <a:path w="2426335" h="2662554">
                  <a:moveTo>
                    <a:pt x="362" y="768148"/>
                  </a:moveTo>
                  <a:lnTo>
                    <a:pt x="451" y="258005"/>
                  </a:lnTo>
                  <a:lnTo>
                    <a:pt x="362" y="768148"/>
                  </a:lnTo>
                  <a:close/>
                </a:path>
                <a:path w="2426335" h="2662554">
                  <a:moveTo>
                    <a:pt x="1920475" y="176317"/>
                  </a:moveTo>
                  <a:lnTo>
                    <a:pt x="1892153" y="177897"/>
                  </a:lnTo>
                  <a:lnTo>
                    <a:pt x="1880694" y="165816"/>
                  </a:lnTo>
                  <a:lnTo>
                    <a:pt x="1875024" y="166133"/>
                  </a:lnTo>
                  <a:lnTo>
                    <a:pt x="1862367" y="154119"/>
                  </a:lnTo>
                  <a:lnTo>
                    <a:pt x="1902264" y="151893"/>
                  </a:lnTo>
                  <a:lnTo>
                    <a:pt x="1908890" y="164243"/>
                  </a:lnTo>
                  <a:lnTo>
                    <a:pt x="1920475" y="176317"/>
                  </a:lnTo>
                  <a:close/>
                </a:path>
                <a:path w="2426335" h="2662554">
                  <a:moveTo>
                    <a:pt x="2288486" y="2305422"/>
                  </a:moveTo>
                  <a:lnTo>
                    <a:pt x="2269801" y="2306464"/>
                  </a:lnTo>
                  <a:lnTo>
                    <a:pt x="2268900" y="2293795"/>
                  </a:lnTo>
                  <a:lnTo>
                    <a:pt x="2267407" y="2281158"/>
                  </a:lnTo>
                  <a:lnTo>
                    <a:pt x="2265941" y="2281240"/>
                  </a:lnTo>
                  <a:lnTo>
                    <a:pt x="2000206" y="1418404"/>
                  </a:lnTo>
                  <a:lnTo>
                    <a:pt x="1999894" y="1418421"/>
                  </a:lnTo>
                  <a:lnTo>
                    <a:pt x="1934091" y="239156"/>
                  </a:lnTo>
                  <a:lnTo>
                    <a:pt x="1933461" y="239191"/>
                  </a:lnTo>
                  <a:lnTo>
                    <a:pt x="1930222" y="226652"/>
                  </a:lnTo>
                  <a:lnTo>
                    <a:pt x="1927643" y="214076"/>
                  </a:lnTo>
                  <a:lnTo>
                    <a:pt x="1921984" y="201672"/>
                  </a:lnTo>
                  <a:lnTo>
                    <a:pt x="1918952" y="201841"/>
                  </a:lnTo>
                  <a:lnTo>
                    <a:pt x="1911060" y="189562"/>
                  </a:lnTo>
                  <a:lnTo>
                    <a:pt x="1906975" y="189790"/>
                  </a:lnTo>
                  <a:lnTo>
                    <a:pt x="1897124" y="177619"/>
                  </a:lnTo>
                  <a:lnTo>
                    <a:pt x="1925333" y="176046"/>
                  </a:lnTo>
                  <a:lnTo>
                    <a:pt x="1934592" y="188249"/>
                  </a:lnTo>
                  <a:lnTo>
                    <a:pt x="1938910" y="200727"/>
                  </a:lnTo>
                  <a:lnTo>
                    <a:pt x="1945512" y="213079"/>
                  </a:lnTo>
                  <a:lnTo>
                    <a:pt x="1947738" y="212955"/>
                  </a:lnTo>
                  <a:lnTo>
                    <a:pt x="1951458" y="225467"/>
                  </a:lnTo>
                  <a:lnTo>
                    <a:pt x="1952926" y="238105"/>
                  </a:lnTo>
                  <a:lnTo>
                    <a:pt x="2018730" y="1417370"/>
                  </a:lnTo>
                  <a:lnTo>
                    <a:pt x="2285799" y="2280132"/>
                  </a:lnTo>
                  <a:lnTo>
                    <a:pt x="2287498" y="2292757"/>
                  </a:lnTo>
                  <a:lnTo>
                    <a:pt x="2288486" y="2305422"/>
                  </a:lnTo>
                  <a:close/>
                </a:path>
                <a:path w="2426335" h="2662554">
                  <a:moveTo>
                    <a:pt x="2083510" y="192660"/>
                  </a:moveTo>
                  <a:lnTo>
                    <a:pt x="2064471" y="193722"/>
                  </a:lnTo>
                  <a:lnTo>
                    <a:pt x="2058278" y="168628"/>
                  </a:lnTo>
                  <a:lnTo>
                    <a:pt x="2076557" y="167608"/>
                  </a:lnTo>
                  <a:lnTo>
                    <a:pt x="2079268" y="180177"/>
                  </a:lnTo>
                  <a:lnTo>
                    <a:pt x="2081113" y="180074"/>
                  </a:lnTo>
                  <a:lnTo>
                    <a:pt x="2083510" y="192660"/>
                  </a:lnTo>
                  <a:close/>
                </a:path>
                <a:path w="2426335" h="2662554">
                  <a:moveTo>
                    <a:pt x="2090102" y="217731"/>
                  </a:moveTo>
                  <a:lnTo>
                    <a:pt x="2071100" y="218792"/>
                  </a:lnTo>
                  <a:lnTo>
                    <a:pt x="2066466" y="193611"/>
                  </a:lnTo>
                  <a:lnTo>
                    <a:pt x="2085043" y="192574"/>
                  </a:lnTo>
                  <a:lnTo>
                    <a:pt x="2087126" y="205178"/>
                  </a:lnTo>
                  <a:lnTo>
                    <a:pt x="2088341" y="205110"/>
                  </a:lnTo>
                  <a:lnTo>
                    <a:pt x="2090102" y="217731"/>
                  </a:lnTo>
                  <a:close/>
                </a:path>
                <a:path w="2426335" h="2662554">
                  <a:moveTo>
                    <a:pt x="2414791" y="2222056"/>
                  </a:moveTo>
                  <a:lnTo>
                    <a:pt x="2396642" y="2223069"/>
                  </a:lnTo>
                  <a:lnTo>
                    <a:pt x="2140258" y="1397870"/>
                  </a:lnTo>
                  <a:lnTo>
                    <a:pt x="2075751" y="243971"/>
                  </a:lnTo>
                  <a:lnTo>
                    <a:pt x="2074639" y="231314"/>
                  </a:lnTo>
                  <a:lnTo>
                    <a:pt x="2072310" y="218724"/>
                  </a:lnTo>
                  <a:lnTo>
                    <a:pt x="2090997" y="217681"/>
                  </a:lnTo>
                  <a:lnTo>
                    <a:pt x="2092439" y="230321"/>
                  </a:lnTo>
                  <a:lnTo>
                    <a:pt x="2093013" y="230289"/>
                  </a:lnTo>
                  <a:lnTo>
                    <a:pt x="2094132" y="242946"/>
                  </a:lnTo>
                  <a:lnTo>
                    <a:pt x="2094382" y="242932"/>
                  </a:lnTo>
                  <a:lnTo>
                    <a:pt x="2158850" y="1396832"/>
                  </a:lnTo>
                  <a:lnTo>
                    <a:pt x="2414791" y="2222056"/>
                  </a:lnTo>
                  <a:close/>
                </a:path>
                <a:path w="2426335" h="2662554">
                  <a:moveTo>
                    <a:pt x="250" y="1410510"/>
                  </a:moveTo>
                  <a:lnTo>
                    <a:pt x="243" y="1341748"/>
                  </a:lnTo>
                  <a:lnTo>
                    <a:pt x="362" y="768148"/>
                  </a:lnTo>
                  <a:lnTo>
                    <a:pt x="250" y="1410510"/>
                  </a:lnTo>
                  <a:close/>
                </a:path>
                <a:path w="2426335" h="2662554">
                  <a:moveTo>
                    <a:pt x="351" y="2509406"/>
                  </a:moveTo>
                  <a:lnTo>
                    <a:pt x="236" y="1491134"/>
                  </a:lnTo>
                  <a:lnTo>
                    <a:pt x="250" y="1410510"/>
                  </a:lnTo>
                  <a:lnTo>
                    <a:pt x="351" y="2509406"/>
                  </a:lnTo>
                  <a:close/>
                </a:path>
                <a:path w="2426335" h="2662554">
                  <a:moveTo>
                    <a:pt x="56" y="2522143"/>
                  </a:moveTo>
                  <a:lnTo>
                    <a:pt x="228" y="1417851"/>
                  </a:lnTo>
                  <a:lnTo>
                    <a:pt x="236" y="1491134"/>
                  </a:lnTo>
                  <a:lnTo>
                    <a:pt x="56" y="2522143"/>
                  </a:lnTo>
                  <a:close/>
                </a:path>
                <a:path w="2426335" h="2662554">
                  <a:moveTo>
                    <a:pt x="2251027" y="2536467"/>
                  </a:moveTo>
                  <a:lnTo>
                    <a:pt x="31" y="2662061"/>
                  </a:lnTo>
                  <a:lnTo>
                    <a:pt x="236" y="1491134"/>
                  </a:lnTo>
                  <a:lnTo>
                    <a:pt x="347" y="2509407"/>
                  </a:lnTo>
                  <a:lnTo>
                    <a:pt x="364" y="2649323"/>
                  </a:lnTo>
                  <a:lnTo>
                    <a:pt x="2257205" y="2523403"/>
                  </a:lnTo>
                  <a:lnTo>
                    <a:pt x="2251027" y="2536467"/>
                  </a:lnTo>
                  <a:close/>
                </a:path>
                <a:path w="2426335" h="2662554">
                  <a:moveTo>
                    <a:pt x="2418568" y="2234565"/>
                  </a:moveTo>
                  <a:lnTo>
                    <a:pt x="2400195" y="2235590"/>
                  </a:lnTo>
                  <a:lnTo>
                    <a:pt x="2398158" y="2222984"/>
                  </a:lnTo>
                  <a:lnTo>
                    <a:pt x="2416426" y="2221965"/>
                  </a:lnTo>
                  <a:lnTo>
                    <a:pt x="2418568" y="2234565"/>
                  </a:lnTo>
                  <a:close/>
                </a:path>
                <a:path w="2426335" h="2662554">
                  <a:moveTo>
                    <a:pt x="2421545" y="2247119"/>
                  </a:moveTo>
                  <a:lnTo>
                    <a:pt x="2403009" y="2248153"/>
                  </a:lnTo>
                  <a:lnTo>
                    <a:pt x="2401340" y="2235526"/>
                  </a:lnTo>
                  <a:lnTo>
                    <a:pt x="2419802" y="2234496"/>
                  </a:lnTo>
                  <a:lnTo>
                    <a:pt x="2421545" y="2247119"/>
                  </a:lnTo>
                  <a:close/>
                </a:path>
                <a:path w="2426335" h="2662554">
                  <a:moveTo>
                    <a:pt x="2425826" y="2285039"/>
                  </a:moveTo>
                  <a:lnTo>
                    <a:pt x="2407136" y="2286082"/>
                  </a:lnTo>
                  <a:lnTo>
                    <a:pt x="2406401" y="2273403"/>
                  </a:lnTo>
                  <a:lnTo>
                    <a:pt x="2406187" y="2273415"/>
                  </a:lnTo>
                  <a:lnTo>
                    <a:pt x="2405079" y="2260757"/>
                  </a:lnTo>
                  <a:lnTo>
                    <a:pt x="2403785" y="2248110"/>
                  </a:lnTo>
                  <a:lnTo>
                    <a:pt x="2422383" y="2247072"/>
                  </a:lnTo>
                  <a:lnTo>
                    <a:pt x="2423726" y="2259717"/>
                  </a:lnTo>
                  <a:lnTo>
                    <a:pt x="2424157" y="2259693"/>
                  </a:lnTo>
                  <a:lnTo>
                    <a:pt x="2425093" y="2272360"/>
                  </a:lnTo>
                  <a:lnTo>
                    <a:pt x="2425826" y="2285039"/>
                  </a:lnTo>
                  <a:close/>
                </a:path>
                <a:path w="2426335" h="2662554">
                  <a:moveTo>
                    <a:pt x="2425979" y="2297750"/>
                  </a:moveTo>
                  <a:lnTo>
                    <a:pt x="2407331" y="2298791"/>
                  </a:lnTo>
                  <a:lnTo>
                    <a:pt x="2406974" y="2286091"/>
                  </a:lnTo>
                  <a:lnTo>
                    <a:pt x="2425650" y="2285049"/>
                  </a:lnTo>
                  <a:lnTo>
                    <a:pt x="2425979" y="2297750"/>
                  </a:lnTo>
                  <a:close/>
                </a:path>
                <a:path w="2426335" h="2662554">
                  <a:moveTo>
                    <a:pt x="2266266" y="2370260"/>
                  </a:moveTo>
                  <a:lnTo>
                    <a:pt x="2238649" y="2371801"/>
                  </a:lnTo>
                  <a:lnTo>
                    <a:pt x="2247434" y="2358591"/>
                  </a:lnTo>
                  <a:lnTo>
                    <a:pt x="2251688" y="2358354"/>
                  </a:lnTo>
                  <a:lnTo>
                    <a:pt x="2258508" y="2345254"/>
                  </a:lnTo>
                  <a:lnTo>
                    <a:pt x="2261676" y="2345077"/>
                  </a:lnTo>
                  <a:lnTo>
                    <a:pt x="2266145" y="2332108"/>
                  </a:lnTo>
                  <a:lnTo>
                    <a:pt x="2267365" y="2319320"/>
                  </a:lnTo>
                  <a:lnTo>
                    <a:pt x="2269215" y="2306497"/>
                  </a:lnTo>
                  <a:lnTo>
                    <a:pt x="2287782" y="2305461"/>
                  </a:lnTo>
                  <a:lnTo>
                    <a:pt x="2286072" y="2330996"/>
                  </a:lnTo>
                  <a:lnTo>
                    <a:pt x="2283702" y="2331128"/>
                  </a:lnTo>
                  <a:lnTo>
                    <a:pt x="2278048" y="2344163"/>
                  </a:lnTo>
                  <a:lnTo>
                    <a:pt x="2274845" y="2357062"/>
                  </a:lnTo>
                  <a:lnTo>
                    <a:pt x="2266266" y="2370260"/>
                  </a:lnTo>
                  <a:close/>
                </a:path>
                <a:path w="2426335" h="2662554">
                  <a:moveTo>
                    <a:pt x="2425322" y="2310507"/>
                  </a:moveTo>
                  <a:lnTo>
                    <a:pt x="2406777" y="2311541"/>
                  </a:lnTo>
                  <a:lnTo>
                    <a:pt x="2406793" y="2298821"/>
                  </a:lnTo>
                  <a:lnTo>
                    <a:pt x="2425398" y="2297783"/>
                  </a:lnTo>
                  <a:lnTo>
                    <a:pt x="2425322" y="2310507"/>
                  </a:lnTo>
                  <a:close/>
                </a:path>
                <a:path w="2426335" h="2662554">
                  <a:moveTo>
                    <a:pt x="2423861" y="2323308"/>
                  </a:moveTo>
                  <a:lnTo>
                    <a:pt x="2405480" y="2324334"/>
                  </a:lnTo>
                  <a:lnTo>
                    <a:pt x="2405867" y="2311592"/>
                  </a:lnTo>
                  <a:lnTo>
                    <a:pt x="2424338" y="2310562"/>
                  </a:lnTo>
                  <a:lnTo>
                    <a:pt x="2423861" y="2323308"/>
                  </a:lnTo>
                  <a:close/>
                </a:path>
                <a:path w="2426335" h="2662554">
                  <a:moveTo>
                    <a:pt x="2420535" y="2348933"/>
                  </a:moveTo>
                  <a:lnTo>
                    <a:pt x="2400678" y="2350041"/>
                  </a:lnTo>
                  <a:lnTo>
                    <a:pt x="2401797" y="2337259"/>
                  </a:lnTo>
                  <a:lnTo>
                    <a:pt x="2403443" y="2337167"/>
                  </a:lnTo>
                  <a:lnTo>
                    <a:pt x="2404198" y="2324405"/>
                  </a:lnTo>
                  <a:lnTo>
                    <a:pt x="2422478" y="2323385"/>
                  </a:lnTo>
                  <a:lnTo>
                    <a:pt x="2421605" y="2336154"/>
                  </a:lnTo>
                  <a:lnTo>
                    <a:pt x="2420535" y="2348933"/>
                  </a:lnTo>
                  <a:close/>
                </a:path>
                <a:path w="2426335" h="2662554">
                  <a:moveTo>
                    <a:pt x="2417098" y="2361845"/>
                  </a:moveTo>
                  <a:lnTo>
                    <a:pt x="2397192" y="2362955"/>
                  </a:lnTo>
                  <a:lnTo>
                    <a:pt x="2398671" y="2350153"/>
                  </a:lnTo>
                  <a:lnTo>
                    <a:pt x="2418561" y="2349043"/>
                  </a:lnTo>
                  <a:lnTo>
                    <a:pt x="2417098" y="2361845"/>
                  </a:lnTo>
                  <a:close/>
                </a:path>
                <a:path w="2426335" h="2662554">
                  <a:moveTo>
                    <a:pt x="2250009" y="2383887"/>
                  </a:moveTo>
                  <a:lnTo>
                    <a:pt x="2217546" y="2385698"/>
                  </a:lnTo>
                  <a:lnTo>
                    <a:pt x="2222558" y="2372699"/>
                  </a:lnTo>
                  <a:lnTo>
                    <a:pt x="2261021" y="2370553"/>
                  </a:lnTo>
                  <a:lnTo>
                    <a:pt x="2250009" y="2383887"/>
                  </a:lnTo>
                  <a:close/>
                </a:path>
                <a:path w="2426335" h="2662554">
                  <a:moveTo>
                    <a:pt x="2412893" y="2374799"/>
                  </a:moveTo>
                  <a:lnTo>
                    <a:pt x="2393004" y="2375909"/>
                  </a:lnTo>
                  <a:lnTo>
                    <a:pt x="2394831" y="2363087"/>
                  </a:lnTo>
                  <a:lnTo>
                    <a:pt x="2414735" y="2361976"/>
                  </a:lnTo>
                  <a:lnTo>
                    <a:pt x="2412893" y="2374799"/>
                  </a:lnTo>
                  <a:close/>
                </a:path>
                <a:path w="2426335" h="2662554">
                  <a:moveTo>
                    <a:pt x="2230840" y="2397676"/>
                  </a:moveTo>
                  <a:lnTo>
                    <a:pt x="352" y="2522126"/>
                  </a:lnTo>
                  <a:lnTo>
                    <a:pt x="351" y="2509406"/>
                  </a:lnTo>
                  <a:lnTo>
                    <a:pt x="2243685" y="2384240"/>
                  </a:lnTo>
                  <a:lnTo>
                    <a:pt x="2230840" y="2397676"/>
                  </a:lnTo>
                  <a:close/>
                </a:path>
                <a:path w="2426335" h="2662554">
                  <a:moveTo>
                    <a:pt x="2407935" y="2387795"/>
                  </a:moveTo>
                  <a:lnTo>
                    <a:pt x="2388123" y="2388901"/>
                  </a:lnTo>
                  <a:lnTo>
                    <a:pt x="2390294" y="2376060"/>
                  </a:lnTo>
                  <a:lnTo>
                    <a:pt x="2410155" y="2374952"/>
                  </a:lnTo>
                  <a:lnTo>
                    <a:pt x="2407935" y="2387795"/>
                  </a:lnTo>
                  <a:close/>
                </a:path>
                <a:path w="2426335" h="2662554">
                  <a:moveTo>
                    <a:pt x="2402243" y="2400833"/>
                  </a:moveTo>
                  <a:lnTo>
                    <a:pt x="2382576" y="2401930"/>
                  </a:lnTo>
                  <a:lnTo>
                    <a:pt x="2385079" y="2389071"/>
                  </a:lnTo>
                  <a:lnTo>
                    <a:pt x="2404824" y="2387969"/>
                  </a:lnTo>
                  <a:lnTo>
                    <a:pt x="2402243" y="2400833"/>
                  </a:lnTo>
                  <a:close/>
                </a:path>
                <a:path w="2426335" h="2662554">
                  <a:moveTo>
                    <a:pt x="2395841" y="2413910"/>
                  </a:moveTo>
                  <a:lnTo>
                    <a:pt x="2372683" y="2415202"/>
                  </a:lnTo>
                  <a:lnTo>
                    <a:pt x="2375664" y="2402316"/>
                  </a:lnTo>
                  <a:lnTo>
                    <a:pt x="2398777" y="2401026"/>
                  </a:lnTo>
                  <a:lnTo>
                    <a:pt x="2395841" y="2413910"/>
                  </a:lnTo>
                  <a:close/>
                </a:path>
                <a:path w="2426335" h="2662554">
                  <a:moveTo>
                    <a:pt x="2388742" y="2427025"/>
                  </a:moveTo>
                  <a:lnTo>
                    <a:pt x="2365545" y="2428320"/>
                  </a:lnTo>
                  <a:lnTo>
                    <a:pt x="2368838" y="2415416"/>
                  </a:lnTo>
                  <a:lnTo>
                    <a:pt x="2392021" y="2414123"/>
                  </a:lnTo>
                  <a:lnTo>
                    <a:pt x="2388742" y="2427025"/>
                  </a:lnTo>
                  <a:close/>
                </a:path>
                <a:path w="2426335" h="2662554">
                  <a:moveTo>
                    <a:pt x="2380978" y="2440178"/>
                  </a:moveTo>
                  <a:lnTo>
                    <a:pt x="2353391" y="2441718"/>
                  </a:lnTo>
                  <a:lnTo>
                    <a:pt x="2357112" y="2428790"/>
                  </a:lnTo>
                  <a:lnTo>
                    <a:pt x="2384589" y="2427257"/>
                  </a:lnTo>
                  <a:lnTo>
                    <a:pt x="2380978" y="2440178"/>
                  </a:lnTo>
                  <a:close/>
                </a:path>
                <a:path w="2426335" h="2662554">
                  <a:moveTo>
                    <a:pt x="2367791" y="2453634"/>
                  </a:moveTo>
                  <a:lnTo>
                    <a:pt x="2344825" y="2454915"/>
                  </a:lnTo>
                  <a:lnTo>
                    <a:pt x="2348821" y="2441973"/>
                  </a:lnTo>
                  <a:lnTo>
                    <a:pt x="2371867" y="2440687"/>
                  </a:lnTo>
                  <a:lnTo>
                    <a:pt x="2367791" y="2453634"/>
                  </a:lnTo>
                  <a:close/>
                </a:path>
                <a:path w="2426335" h="2662554">
                  <a:moveTo>
                    <a:pt x="2358482" y="2466873"/>
                  </a:moveTo>
                  <a:lnTo>
                    <a:pt x="2330664" y="2468425"/>
                  </a:lnTo>
                  <a:lnTo>
                    <a:pt x="2335039" y="2455461"/>
                  </a:lnTo>
                  <a:lnTo>
                    <a:pt x="2362856" y="2453909"/>
                  </a:lnTo>
                  <a:lnTo>
                    <a:pt x="2358482" y="2466873"/>
                  </a:lnTo>
                  <a:close/>
                </a:path>
                <a:path w="2426335" h="2662554">
                  <a:moveTo>
                    <a:pt x="2343128" y="2480449"/>
                  </a:moveTo>
                  <a:lnTo>
                    <a:pt x="2315441" y="2481994"/>
                  </a:lnTo>
                  <a:lnTo>
                    <a:pt x="2320154" y="2469012"/>
                  </a:lnTo>
                  <a:lnTo>
                    <a:pt x="2347910" y="2467463"/>
                  </a:lnTo>
                  <a:lnTo>
                    <a:pt x="2343128" y="2480449"/>
                  </a:lnTo>
                  <a:close/>
                </a:path>
                <a:path w="2426335" h="2662554">
                  <a:moveTo>
                    <a:pt x="2326628" y="2494090"/>
                  </a:moveTo>
                  <a:lnTo>
                    <a:pt x="2293447" y="2495941"/>
                  </a:lnTo>
                  <a:lnTo>
                    <a:pt x="2298555" y="2482936"/>
                  </a:lnTo>
                  <a:lnTo>
                    <a:pt x="2331776" y="2481083"/>
                  </a:lnTo>
                  <a:lnTo>
                    <a:pt x="2326628" y="2494090"/>
                  </a:lnTo>
                  <a:close/>
                </a:path>
                <a:path w="2426335" h="2662554">
                  <a:moveTo>
                    <a:pt x="2309101" y="2507788"/>
                  </a:moveTo>
                  <a:lnTo>
                    <a:pt x="2270065" y="2509966"/>
                  </a:lnTo>
                  <a:lnTo>
                    <a:pt x="2275491" y="2496943"/>
                  </a:lnTo>
                  <a:lnTo>
                    <a:pt x="2314574" y="2494762"/>
                  </a:lnTo>
                  <a:lnTo>
                    <a:pt x="2309101" y="2507788"/>
                  </a:lnTo>
                  <a:close/>
                </a:path>
                <a:path w="2426335" h="2662554">
                  <a:moveTo>
                    <a:pt x="2284134" y="2521900"/>
                  </a:moveTo>
                  <a:lnTo>
                    <a:pt x="2219673" y="2525497"/>
                  </a:lnTo>
                  <a:lnTo>
                    <a:pt x="2225498" y="2512452"/>
                  </a:lnTo>
                  <a:lnTo>
                    <a:pt x="2289972" y="2508855"/>
                  </a:lnTo>
                  <a:lnTo>
                    <a:pt x="2284134" y="252190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45720" y="8603370"/>
              <a:ext cx="620395" cy="237490"/>
            </a:xfrm>
            <a:custGeom>
              <a:avLst/>
              <a:gdLst/>
              <a:ahLst/>
              <a:cxnLst/>
              <a:rect l="l" t="t" r="r" b="b"/>
              <a:pathLst>
                <a:path w="620394" h="237490">
                  <a:moveTo>
                    <a:pt x="0" y="237329"/>
                  </a:moveTo>
                  <a:lnTo>
                    <a:pt x="33295" y="30099"/>
                  </a:lnTo>
                  <a:lnTo>
                    <a:pt x="568277" y="0"/>
                  </a:lnTo>
                  <a:lnTo>
                    <a:pt x="619955" y="199609"/>
                  </a:lnTo>
                  <a:lnTo>
                    <a:pt x="0" y="237329"/>
                  </a:lnTo>
                  <a:close/>
                </a:path>
              </a:pathLst>
            </a:custGeom>
            <a:solidFill>
              <a:srgbClr val="FFE2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7987919"/>
              <a:ext cx="2018030" cy="862330"/>
            </a:xfrm>
            <a:custGeom>
              <a:avLst/>
              <a:gdLst/>
              <a:ahLst/>
              <a:cxnLst/>
              <a:rect l="l" t="t" r="r" b="b"/>
              <a:pathLst>
                <a:path w="2018030" h="862329">
                  <a:moveTo>
                    <a:pt x="1374508" y="815886"/>
                  </a:moveTo>
                  <a:lnTo>
                    <a:pt x="1374470" y="814603"/>
                  </a:lnTo>
                  <a:lnTo>
                    <a:pt x="1373035" y="809091"/>
                  </a:lnTo>
                  <a:lnTo>
                    <a:pt x="1354658" y="738009"/>
                  </a:lnTo>
                  <a:lnTo>
                    <a:pt x="1354658" y="807110"/>
                  </a:lnTo>
                  <a:lnTo>
                    <a:pt x="756081" y="843508"/>
                  </a:lnTo>
                  <a:lnTo>
                    <a:pt x="786549" y="654088"/>
                  </a:lnTo>
                  <a:lnTo>
                    <a:pt x="1307439" y="624725"/>
                  </a:lnTo>
                  <a:lnTo>
                    <a:pt x="1354658" y="807110"/>
                  </a:lnTo>
                  <a:lnTo>
                    <a:pt x="1354658" y="738009"/>
                  </a:lnTo>
                  <a:lnTo>
                    <a:pt x="1325118" y="623722"/>
                  </a:lnTo>
                  <a:lnTo>
                    <a:pt x="1315643" y="607047"/>
                  </a:lnTo>
                  <a:lnTo>
                    <a:pt x="776478" y="637108"/>
                  </a:lnTo>
                  <a:lnTo>
                    <a:pt x="774674" y="637844"/>
                  </a:lnTo>
                  <a:lnTo>
                    <a:pt x="771613" y="640613"/>
                  </a:lnTo>
                  <a:lnTo>
                    <a:pt x="770686" y="642315"/>
                  </a:lnTo>
                  <a:lnTo>
                    <a:pt x="736866" y="852944"/>
                  </a:lnTo>
                  <a:lnTo>
                    <a:pt x="736942" y="854240"/>
                  </a:lnTo>
                  <a:lnTo>
                    <a:pt x="744893" y="861847"/>
                  </a:lnTo>
                  <a:lnTo>
                    <a:pt x="746213" y="861771"/>
                  </a:lnTo>
                  <a:lnTo>
                    <a:pt x="746226" y="862025"/>
                  </a:lnTo>
                  <a:lnTo>
                    <a:pt x="1367485" y="824153"/>
                  </a:lnTo>
                  <a:lnTo>
                    <a:pt x="1374013" y="818438"/>
                  </a:lnTo>
                  <a:lnTo>
                    <a:pt x="1374508" y="815886"/>
                  </a:lnTo>
                  <a:close/>
                </a:path>
                <a:path w="2018030" h="862329">
                  <a:moveTo>
                    <a:pt x="2017420" y="10604"/>
                  </a:moveTo>
                  <a:lnTo>
                    <a:pt x="2008759" y="0"/>
                  </a:lnTo>
                  <a:lnTo>
                    <a:pt x="0" y="112077"/>
                  </a:lnTo>
                  <a:lnTo>
                    <a:pt x="0" y="129667"/>
                  </a:lnTo>
                  <a:lnTo>
                    <a:pt x="2009736" y="17526"/>
                  </a:lnTo>
                  <a:lnTo>
                    <a:pt x="2011997" y="17208"/>
                  </a:lnTo>
                  <a:lnTo>
                    <a:pt x="2013864" y="16167"/>
                  </a:lnTo>
                  <a:lnTo>
                    <a:pt x="2016760" y="12623"/>
                  </a:lnTo>
                  <a:lnTo>
                    <a:pt x="2017420" y="10604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0469" y="6846315"/>
              <a:ext cx="1747520" cy="1149350"/>
            </a:xfrm>
            <a:custGeom>
              <a:avLst/>
              <a:gdLst/>
              <a:ahLst/>
              <a:cxnLst/>
              <a:rect l="l" t="t" r="r" b="b"/>
              <a:pathLst>
                <a:path w="1747520" h="1149350">
                  <a:moveTo>
                    <a:pt x="1747217" y="1054714"/>
                  </a:moveTo>
                  <a:lnTo>
                    <a:pt x="54412" y="1149164"/>
                  </a:lnTo>
                  <a:lnTo>
                    <a:pt x="0" y="174027"/>
                  </a:lnTo>
                  <a:lnTo>
                    <a:pt x="247" y="168128"/>
                  </a:lnTo>
                  <a:lnTo>
                    <a:pt x="15732" y="123865"/>
                  </a:lnTo>
                  <a:lnTo>
                    <a:pt x="46000" y="96062"/>
                  </a:lnTo>
                  <a:lnTo>
                    <a:pt x="1603841" y="0"/>
                  </a:lnTo>
                  <a:lnTo>
                    <a:pt x="1609742" y="250"/>
                  </a:lnTo>
                  <a:lnTo>
                    <a:pt x="1653981" y="15752"/>
                  </a:lnTo>
                  <a:lnTo>
                    <a:pt x="1681778" y="46019"/>
                  </a:lnTo>
                  <a:lnTo>
                    <a:pt x="1692809" y="795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7000" y="6837565"/>
              <a:ext cx="1870710" cy="1687830"/>
            </a:xfrm>
            <a:custGeom>
              <a:avLst/>
              <a:gdLst/>
              <a:ahLst/>
              <a:cxnLst/>
              <a:rect l="l" t="t" r="r" b="b"/>
              <a:pathLst>
                <a:path w="1870710" h="1687829">
                  <a:moveTo>
                    <a:pt x="1769541" y="1065352"/>
                  </a:moveTo>
                  <a:lnTo>
                    <a:pt x="1768919" y="1054061"/>
                  </a:lnTo>
                  <a:lnTo>
                    <a:pt x="1751444" y="740905"/>
                  </a:lnTo>
                  <a:lnTo>
                    <a:pt x="1751444" y="1055039"/>
                  </a:lnTo>
                  <a:lnTo>
                    <a:pt x="76111" y="1148511"/>
                  </a:lnTo>
                  <a:lnTo>
                    <a:pt x="22288" y="181724"/>
                  </a:lnTo>
                  <a:lnTo>
                    <a:pt x="22479" y="177546"/>
                  </a:lnTo>
                  <a:lnTo>
                    <a:pt x="23990" y="166941"/>
                  </a:lnTo>
                  <a:lnTo>
                    <a:pt x="46774" y="125323"/>
                  </a:lnTo>
                  <a:lnTo>
                    <a:pt x="88823" y="103339"/>
                  </a:lnTo>
                  <a:lnTo>
                    <a:pt x="1617205" y="17538"/>
                  </a:lnTo>
                  <a:lnTo>
                    <a:pt x="1622513" y="17767"/>
                  </a:lnTo>
                  <a:lnTo>
                    <a:pt x="1662341" y="31699"/>
                  </a:lnTo>
                  <a:lnTo>
                    <a:pt x="1692109" y="68478"/>
                  </a:lnTo>
                  <a:lnTo>
                    <a:pt x="1751444" y="1055039"/>
                  </a:lnTo>
                  <a:lnTo>
                    <a:pt x="1751444" y="740905"/>
                  </a:lnTo>
                  <a:lnTo>
                    <a:pt x="1714969" y="87274"/>
                  </a:lnTo>
                  <a:lnTo>
                    <a:pt x="1702854" y="50482"/>
                  </a:lnTo>
                  <a:lnTo>
                    <a:pt x="1677593" y="21107"/>
                  </a:lnTo>
                  <a:lnTo>
                    <a:pt x="1667979" y="14693"/>
                  </a:lnTo>
                  <a:lnTo>
                    <a:pt x="1661172" y="10668"/>
                  </a:lnTo>
                  <a:lnTo>
                    <a:pt x="1623860" y="279"/>
                  </a:lnTo>
                  <a:lnTo>
                    <a:pt x="1617395" y="0"/>
                  </a:lnTo>
                  <a:lnTo>
                    <a:pt x="91973" y="85102"/>
                  </a:lnTo>
                  <a:lnTo>
                    <a:pt x="55181" y="97218"/>
                  </a:lnTo>
                  <a:lnTo>
                    <a:pt x="25819" y="122491"/>
                  </a:lnTo>
                  <a:lnTo>
                    <a:pt x="8343" y="157060"/>
                  </a:lnTo>
                  <a:lnTo>
                    <a:pt x="4711" y="182702"/>
                  </a:lnTo>
                  <a:lnTo>
                    <a:pt x="59258" y="1160767"/>
                  </a:lnTo>
                  <a:lnTo>
                    <a:pt x="60210" y="1162786"/>
                  </a:lnTo>
                  <a:lnTo>
                    <a:pt x="63830" y="1166037"/>
                  </a:lnTo>
                  <a:lnTo>
                    <a:pt x="65938" y="1166787"/>
                  </a:lnTo>
                  <a:lnTo>
                    <a:pt x="1761172" y="1072210"/>
                  </a:lnTo>
                  <a:lnTo>
                    <a:pt x="1763585" y="1072045"/>
                  </a:lnTo>
                  <a:lnTo>
                    <a:pt x="1765592" y="1071067"/>
                  </a:lnTo>
                  <a:lnTo>
                    <a:pt x="1768805" y="1067473"/>
                  </a:lnTo>
                  <a:lnTo>
                    <a:pt x="1769541" y="1065352"/>
                  </a:lnTo>
                  <a:close/>
                </a:path>
                <a:path w="1870710" h="1687829">
                  <a:moveTo>
                    <a:pt x="1856765" y="1328610"/>
                  </a:moveTo>
                  <a:lnTo>
                    <a:pt x="1848192" y="1317713"/>
                  </a:lnTo>
                  <a:lnTo>
                    <a:pt x="9194" y="1420317"/>
                  </a:lnTo>
                  <a:lnTo>
                    <a:pt x="6616" y="1420241"/>
                  </a:lnTo>
                  <a:lnTo>
                    <a:pt x="4432" y="1421130"/>
                  </a:lnTo>
                  <a:lnTo>
                    <a:pt x="825" y="1424825"/>
                  </a:lnTo>
                  <a:lnTo>
                    <a:pt x="0" y="1427035"/>
                  </a:lnTo>
                  <a:lnTo>
                    <a:pt x="292" y="1432191"/>
                  </a:lnTo>
                  <a:lnTo>
                    <a:pt x="1358" y="1434299"/>
                  </a:lnTo>
                  <a:lnTo>
                    <a:pt x="5346" y="1437563"/>
                  </a:lnTo>
                  <a:lnTo>
                    <a:pt x="7620" y="1438211"/>
                  </a:lnTo>
                  <a:lnTo>
                    <a:pt x="10172" y="1437843"/>
                  </a:lnTo>
                  <a:lnTo>
                    <a:pt x="298437" y="1421765"/>
                  </a:lnTo>
                  <a:lnTo>
                    <a:pt x="304419" y="1528991"/>
                  </a:lnTo>
                  <a:lnTo>
                    <a:pt x="321945" y="1528013"/>
                  </a:lnTo>
                  <a:lnTo>
                    <a:pt x="315963" y="1420787"/>
                  </a:lnTo>
                  <a:lnTo>
                    <a:pt x="610285" y="1404366"/>
                  </a:lnTo>
                  <a:lnTo>
                    <a:pt x="616267" y="1511592"/>
                  </a:lnTo>
                  <a:lnTo>
                    <a:pt x="633793" y="1510614"/>
                  </a:lnTo>
                  <a:lnTo>
                    <a:pt x="627811" y="1403388"/>
                  </a:lnTo>
                  <a:lnTo>
                    <a:pt x="922121" y="1386967"/>
                  </a:lnTo>
                  <a:lnTo>
                    <a:pt x="928103" y="1494193"/>
                  </a:lnTo>
                  <a:lnTo>
                    <a:pt x="945629" y="1493215"/>
                  </a:lnTo>
                  <a:lnTo>
                    <a:pt x="939647" y="1385989"/>
                  </a:lnTo>
                  <a:lnTo>
                    <a:pt x="1233970" y="1369568"/>
                  </a:lnTo>
                  <a:lnTo>
                    <a:pt x="1239951" y="1476794"/>
                  </a:lnTo>
                  <a:lnTo>
                    <a:pt x="1257477" y="1475816"/>
                  </a:lnTo>
                  <a:lnTo>
                    <a:pt x="1251496" y="1368590"/>
                  </a:lnTo>
                  <a:lnTo>
                    <a:pt x="1545805" y="1352169"/>
                  </a:lnTo>
                  <a:lnTo>
                    <a:pt x="1551787" y="1459395"/>
                  </a:lnTo>
                  <a:lnTo>
                    <a:pt x="1569313" y="1458417"/>
                  </a:lnTo>
                  <a:lnTo>
                    <a:pt x="1563331" y="1351191"/>
                  </a:lnTo>
                  <a:lnTo>
                    <a:pt x="1849170" y="1335239"/>
                  </a:lnTo>
                  <a:lnTo>
                    <a:pt x="1851431" y="1334922"/>
                  </a:lnTo>
                  <a:lnTo>
                    <a:pt x="1853298" y="1333881"/>
                  </a:lnTo>
                  <a:lnTo>
                    <a:pt x="1856193" y="1330337"/>
                  </a:lnTo>
                  <a:lnTo>
                    <a:pt x="1856765" y="1328610"/>
                  </a:lnTo>
                  <a:close/>
                </a:path>
                <a:path w="1870710" h="1687829">
                  <a:moveTo>
                    <a:pt x="1870684" y="1578140"/>
                  </a:moveTo>
                  <a:lnTo>
                    <a:pt x="1862112" y="1567230"/>
                  </a:lnTo>
                  <a:lnTo>
                    <a:pt x="1576273" y="1583182"/>
                  </a:lnTo>
                  <a:lnTo>
                    <a:pt x="1570291" y="1475955"/>
                  </a:lnTo>
                  <a:lnTo>
                    <a:pt x="1856130" y="1460004"/>
                  </a:lnTo>
                  <a:lnTo>
                    <a:pt x="1858391" y="1459687"/>
                  </a:lnTo>
                  <a:lnTo>
                    <a:pt x="1860257" y="1458645"/>
                  </a:lnTo>
                  <a:lnTo>
                    <a:pt x="1863153" y="1455102"/>
                  </a:lnTo>
                  <a:lnTo>
                    <a:pt x="1863725" y="1453375"/>
                  </a:lnTo>
                  <a:lnTo>
                    <a:pt x="1863432" y="1448219"/>
                  </a:lnTo>
                  <a:lnTo>
                    <a:pt x="1862683" y="1446568"/>
                  </a:lnTo>
                  <a:lnTo>
                    <a:pt x="1859407" y="1443367"/>
                  </a:lnTo>
                  <a:lnTo>
                    <a:pt x="1857438" y="1442542"/>
                  </a:lnTo>
                  <a:lnTo>
                    <a:pt x="1855152" y="1442478"/>
                  </a:lnTo>
                  <a:lnTo>
                    <a:pt x="1558734" y="1459026"/>
                  </a:lnTo>
                  <a:lnTo>
                    <a:pt x="1558734" y="1584159"/>
                  </a:lnTo>
                  <a:lnTo>
                    <a:pt x="1264437" y="1600581"/>
                  </a:lnTo>
                  <a:lnTo>
                    <a:pt x="1258455" y="1493354"/>
                  </a:lnTo>
                  <a:lnTo>
                    <a:pt x="1552765" y="1476933"/>
                  </a:lnTo>
                  <a:lnTo>
                    <a:pt x="1558734" y="1584159"/>
                  </a:lnTo>
                  <a:lnTo>
                    <a:pt x="1558734" y="1459026"/>
                  </a:lnTo>
                  <a:lnTo>
                    <a:pt x="16154" y="1545082"/>
                  </a:lnTo>
                  <a:lnTo>
                    <a:pt x="13576" y="1545005"/>
                  </a:lnTo>
                  <a:lnTo>
                    <a:pt x="11391" y="1545894"/>
                  </a:lnTo>
                  <a:lnTo>
                    <a:pt x="7797" y="1549590"/>
                  </a:lnTo>
                  <a:lnTo>
                    <a:pt x="6959" y="1551800"/>
                  </a:lnTo>
                  <a:lnTo>
                    <a:pt x="7251" y="1556956"/>
                  </a:lnTo>
                  <a:lnTo>
                    <a:pt x="8318" y="1559064"/>
                  </a:lnTo>
                  <a:lnTo>
                    <a:pt x="12306" y="1562328"/>
                  </a:lnTo>
                  <a:lnTo>
                    <a:pt x="14579" y="1562976"/>
                  </a:lnTo>
                  <a:lnTo>
                    <a:pt x="17132" y="1562608"/>
                  </a:lnTo>
                  <a:lnTo>
                    <a:pt x="305396" y="1546529"/>
                  </a:lnTo>
                  <a:lnTo>
                    <a:pt x="311378" y="1653755"/>
                  </a:lnTo>
                  <a:lnTo>
                    <a:pt x="328904" y="1652778"/>
                  </a:lnTo>
                  <a:lnTo>
                    <a:pt x="322922" y="1545551"/>
                  </a:lnTo>
                  <a:lnTo>
                    <a:pt x="617245" y="1529130"/>
                  </a:lnTo>
                  <a:lnTo>
                    <a:pt x="623227" y="1636356"/>
                  </a:lnTo>
                  <a:lnTo>
                    <a:pt x="640753" y="1635379"/>
                  </a:lnTo>
                  <a:lnTo>
                    <a:pt x="634771" y="1528152"/>
                  </a:lnTo>
                  <a:lnTo>
                    <a:pt x="929081" y="1511731"/>
                  </a:lnTo>
                  <a:lnTo>
                    <a:pt x="935062" y="1618957"/>
                  </a:lnTo>
                  <a:lnTo>
                    <a:pt x="952588" y="1617980"/>
                  </a:lnTo>
                  <a:lnTo>
                    <a:pt x="946607" y="1510753"/>
                  </a:lnTo>
                  <a:lnTo>
                    <a:pt x="1240929" y="1494332"/>
                  </a:lnTo>
                  <a:lnTo>
                    <a:pt x="1246911" y="1601558"/>
                  </a:lnTo>
                  <a:lnTo>
                    <a:pt x="23114" y="1669846"/>
                  </a:lnTo>
                  <a:lnTo>
                    <a:pt x="20535" y="1669770"/>
                  </a:lnTo>
                  <a:lnTo>
                    <a:pt x="18351" y="1670659"/>
                  </a:lnTo>
                  <a:lnTo>
                    <a:pt x="14757" y="1674355"/>
                  </a:lnTo>
                  <a:lnTo>
                    <a:pt x="13931" y="1676565"/>
                  </a:lnTo>
                  <a:lnTo>
                    <a:pt x="14211" y="1681721"/>
                  </a:lnTo>
                  <a:lnTo>
                    <a:pt x="15278" y="1683816"/>
                  </a:lnTo>
                  <a:lnTo>
                    <a:pt x="19265" y="1687093"/>
                  </a:lnTo>
                  <a:lnTo>
                    <a:pt x="21539" y="1687728"/>
                  </a:lnTo>
                  <a:lnTo>
                    <a:pt x="24091" y="1687372"/>
                  </a:lnTo>
                  <a:lnTo>
                    <a:pt x="1863090" y="1584769"/>
                  </a:lnTo>
                  <a:lnTo>
                    <a:pt x="1865350" y="1584439"/>
                  </a:lnTo>
                  <a:lnTo>
                    <a:pt x="1867217" y="1583397"/>
                  </a:lnTo>
                  <a:lnTo>
                    <a:pt x="1870113" y="1579867"/>
                  </a:lnTo>
                  <a:lnTo>
                    <a:pt x="1870684" y="157814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5094762" y="4634727"/>
            <a:ext cx="1753270" cy="2085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9332976" y="4631755"/>
            <a:ext cx="3917950" cy="2085975"/>
            <a:chOff x="9332976" y="4631755"/>
            <a:chExt cx="3917950" cy="2085975"/>
          </a:xfrm>
        </p:grpSpPr>
        <p:sp>
          <p:nvSpPr>
            <p:cNvPr id="21" name="object 21"/>
            <p:cNvSpPr/>
            <p:nvPr/>
          </p:nvSpPr>
          <p:spPr>
            <a:xfrm>
              <a:off x="9332976" y="4814467"/>
              <a:ext cx="3843020" cy="1733550"/>
            </a:xfrm>
            <a:custGeom>
              <a:avLst/>
              <a:gdLst/>
              <a:ahLst/>
              <a:cxnLst/>
              <a:rect l="l" t="t" r="r" b="b"/>
              <a:pathLst>
                <a:path w="3843019" h="1733550">
                  <a:moveTo>
                    <a:pt x="1733550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1733550" y="1733550"/>
                  </a:lnTo>
                  <a:lnTo>
                    <a:pt x="1733550" y="0"/>
                  </a:lnTo>
                  <a:close/>
                </a:path>
                <a:path w="3843019" h="1733550">
                  <a:moveTo>
                    <a:pt x="3842791" y="0"/>
                  </a:moveTo>
                  <a:lnTo>
                    <a:pt x="2109241" y="0"/>
                  </a:lnTo>
                  <a:lnTo>
                    <a:pt x="2109241" y="1733550"/>
                  </a:lnTo>
                  <a:lnTo>
                    <a:pt x="3842791" y="1733550"/>
                  </a:lnTo>
                  <a:lnTo>
                    <a:pt x="3842791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336023" y="4631755"/>
              <a:ext cx="3914759" cy="20859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7223729" y="4631755"/>
            <a:ext cx="1733550" cy="2085975"/>
            <a:chOff x="7223729" y="4631755"/>
            <a:chExt cx="1733550" cy="2085975"/>
          </a:xfrm>
        </p:grpSpPr>
        <p:sp>
          <p:nvSpPr>
            <p:cNvPr id="24" name="object 24"/>
            <p:cNvSpPr/>
            <p:nvPr/>
          </p:nvSpPr>
          <p:spPr>
            <a:xfrm>
              <a:off x="7223729" y="4814468"/>
              <a:ext cx="1733550" cy="1733550"/>
            </a:xfrm>
            <a:custGeom>
              <a:avLst/>
              <a:gdLst/>
              <a:ahLst/>
              <a:cxnLst/>
              <a:rect l="l" t="t" r="r" b="b"/>
              <a:pathLst>
                <a:path w="1733550" h="1733550">
                  <a:moveTo>
                    <a:pt x="1733550" y="1733550"/>
                  </a:moveTo>
                  <a:lnTo>
                    <a:pt x="0" y="1733550"/>
                  </a:lnTo>
                  <a:lnTo>
                    <a:pt x="0" y="0"/>
                  </a:lnTo>
                  <a:lnTo>
                    <a:pt x="1733550" y="0"/>
                  </a:lnTo>
                  <a:lnTo>
                    <a:pt x="1733550" y="173355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223729" y="4631755"/>
              <a:ext cx="1657349" cy="20859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4E6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472647" y="577355"/>
            <a:ext cx="11290300" cy="2054860"/>
            <a:chOff x="3472647" y="577355"/>
            <a:chExt cx="11290300" cy="2054860"/>
          </a:xfrm>
        </p:grpSpPr>
        <p:sp>
          <p:nvSpPr>
            <p:cNvPr id="4" name="object 4"/>
            <p:cNvSpPr/>
            <p:nvPr/>
          </p:nvSpPr>
          <p:spPr>
            <a:xfrm>
              <a:off x="3767205" y="577355"/>
              <a:ext cx="10753090" cy="1951355"/>
            </a:xfrm>
            <a:custGeom>
              <a:avLst/>
              <a:gdLst/>
              <a:ahLst/>
              <a:cxnLst/>
              <a:rect l="l" t="t" r="r" b="b"/>
              <a:pathLst>
                <a:path w="10753090" h="1951355">
                  <a:moveTo>
                    <a:pt x="10685092" y="1951188"/>
                  </a:moveTo>
                  <a:lnTo>
                    <a:pt x="0" y="1455761"/>
                  </a:lnTo>
                  <a:lnTo>
                    <a:pt x="67482" y="0"/>
                  </a:lnTo>
                  <a:lnTo>
                    <a:pt x="10752581" y="495427"/>
                  </a:lnTo>
                  <a:lnTo>
                    <a:pt x="10685092" y="1951188"/>
                  </a:lnTo>
                  <a:close/>
                </a:path>
              </a:pathLst>
            </a:custGeom>
            <a:solidFill>
              <a:srgbClr val="FFE2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72647" y="598787"/>
              <a:ext cx="11290300" cy="2033270"/>
            </a:xfrm>
            <a:custGeom>
              <a:avLst/>
              <a:gdLst/>
              <a:ahLst/>
              <a:cxnLst/>
              <a:rect l="l" t="t" r="r" b="b"/>
              <a:pathLst>
                <a:path w="11290300" h="2033270">
                  <a:moveTo>
                    <a:pt x="11290044" y="1455394"/>
                  </a:moveTo>
                  <a:lnTo>
                    <a:pt x="74949" y="2032923"/>
                  </a:lnTo>
                  <a:lnTo>
                    <a:pt x="0" y="577530"/>
                  </a:lnTo>
                  <a:lnTo>
                    <a:pt x="3116752" y="417030"/>
                  </a:lnTo>
                  <a:lnTo>
                    <a:pt x="11215097" y="0"/>
                  </a:lnTo>
                  <a:lnTo>
                    <a:pt x="11290044" y="1455394"/>
                  </a:lnTo>
                  <a:close/>
                </a:path>
              </a:pathLst>
            </a:custGeom>
            <a:solidFill>
              <a:srgbClr val="3A9D7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028700" y="2862041"/>
            <a:ext cx="6181709" cy="6029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44887" y="3182050"/>
            <a:ext cx="7410449" cy="5705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 rot="21480000">
            <a:off x="4150253" y="991362"/>
            <a:ext cx="9776578" cy="1219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0"/>
              </a:lnSpc>
            </a:pPr>
            <a:r>
              <a:rPr dirty="0" baseline="-1736" sz="14400" spc="952">
                <a:solidFill>
                  <a:srgbClr val="202020"/>
                </a:solidFill>
                <a:latin typeface="Arial"/>
                <a:cs typeface="Arial"/>
              </a:rPr>
              <a:t>Im</a:t>
            </a:r>
            <a:r>
              <a:rPr dirty="0" sz="9600" spc="635">
                <a:solidFill>
                  <a:srgbClr val="202020"/>
                </a:solidFill>
                <a:latin typeface="Arial"/>
                <a:cs typeface="Arial"/>
              </a:rPr>
              <a:t>p</a:t>
            </a:r>
            <a:r>
              <a:rPr dirty="0" sz="9600" spc="635">
                <a:solidFill>
                  <a:srgbClr val="202020"/>
                </a:solidFill>
                <a:latin typeface="Arial"/>
                <a:cs typeface="Arial"/>
              </a:rPr>
              <a:t>l</a:t>
            </a:r>
            <a:r>
              <a:rPr dirty="0" sz="9600" spc="635">
                <a:solidFill>
                  <a:srgbClr val="202020"/>
                </a:solidFill>
                <a:latin typeface="Arial"/>
                <a:cs typeface="Arial"/>
              </a:rPr>
              <a:t>e</a:t>
            </a:r>
            <a:r>
              <a:rPr dirty="0" sz="9600" spc="635">
                <a:solidFill>
                  <a:srgbClr val="202020"/>
                </a:solidFill>
                <a:latin typeface="Arial"/>
                <a:cs typeface="Arial"/>
              </a:rPr>
              <a:t>me</a:t>
            </a:r>
            <a:r>
              <a:rPr dirty="0" baseline="1736" sz="14400" spc="952">
                <a:solidFill>
                  <a:srgbClr val="202020"/>
                </a:solidFill>
                <a:latin typeface="Arial"/>
                <a:cs typeface="Arial"/>
              </a:rPr>
              <a:t>nt</a:t>
            </a:r>
            <a:r>
              <a:rPr dirty="0" baseline="2604" sz="14400" spc="952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dirty="0" baseline="3182" sz="14400" spc="952">
                <a:solidFill>
                  <a:srgbClr val="202020"/>
                </a:solidFill>
                <a:latin typeface="Arial"/>
                <a:cs typeface="Arial"/>
              </a:rPr>
              <a:t>t</a:t>
            </a:r>
            <a:r>
              <a:rPr dirty="0" baseline="3761" sz="14400" spc="952">
                <a:solidFill>
                  <a:srgbClr val="202020"/>
                </a:solidFill>
                <a:latin typeface="Arial"/>
                <a:cs typeface="Arial"/>
              </a:rPr>
              <a:t>i</a:t>
            </a:r>
            <a:r>
              <a:rPr dirty="0" baseline="4050" sz="14400" spc="952">
                <a:solidFill>
                  <a:srgbClr val="202020"/>
                </a:solidFill>
                <a:latin typeface="Arial"/>
                <a:cs typeface="Arial"/>
              </a:rPr>
              <a:t>o</a:t>
            </a:r>
            <a:r>
              <a:rPr dirty="0" baseline="4629" sz="14400" spc="952">
                <a:solidFill>
                  <a:srgbClr val="202020"/>
                </a:solidFill>
                <a:latin typeface="Arial"/>
                <a:cs typeface="Arial"/>
              </a:rPr>
              <a:t>n</a:t>
            </a:r>
            <a:endParaRPr baseline="4629" sz="1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4049" y="8950339"/>
            <a:ext cx="3860165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50" spc="145">
                <a:solidFill>
                  <a:srgbClr val="202020"/>
                </a:solidFill>
                <a:latin typeface="Arial"/>
                <a:cs typeface="Arial"/>
              </a:rPr>
              <a:t>Encoder</a:t>
            </a:r>
            <a:r>
              <a:rPr dirty="0" sz="3150" spc="-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3150" spc="254">
                <a:solidFill>
                  <a:srgbClr val="202020"/>
                </a:solidFill>
                <a:latin typeface="Arial"/>
                <a:cs typeface="Arial"/>
              </a:rPr>
              <a:t>schematic</a:t>
            </a:r>
            <a:endParaRPr sz="3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24350" y="8950339"/>
            <a:ext cx="3855720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50" spc="114">
                <a:solidFill>
                  <a:srgbClr val="202020"/>
                </a:solidFill>
                <a:latin typeface="Arial"/>
                <a:cs typeface="Arial"/>
              </a:rPr>
              <a:t>Decoder</a:t>
            </a:r>
            <a:r>
              <a:rPr dirty="0" sz="315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3150" spc="254">
                <a:solidFill>
                  <a:srgbClr val="202020"/>
                </a:solidFill>
                <a:latin typeface="Arial"/>
                <a:cs typeface="Arial"/>
              </a:rPr>
              <a:t>schematic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700" y="2866631"/>
            <a:ext cx="16230600" cy="3038475"/>
          </a:xfrm>
          <a:custGeom>
            <a:avLst/>
            <a:gdLst/>
            <a:ahLst/>
            <a:cxnLst/>
            <a:rect l="l" t="t" r="r" b="b"/>
            <a:pathLst>
              <a:path w="16230600" h="3038475">
                <a:moveTo>
                  <a:pt x="16230600" y="3038475"/>
                </a:moveTo>
                <a:lnTo>
                  <a:pt x="0" y="3038475"/>
                </a:lnTo>
                <a:lnTo>
                  <a:pt x="0" y="0"/>
                </a:lnTo>
                <a:lnTo>
                  <a:pt x="16230600" y="0"/>
                </a:lnTo>
                <a:lnTo>
                  <a:pt x="16230600" y="3038475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8700" y="6234104"/>
            <a:ext cx="16230600" cy="3028950"/>
          </a:xfrm>
          <a:custGeom>
            <a:avLst/>
            <a:gdLst/>
            <a:ahLst/>
            <a:cxnLst/>
            <a:rect l="l" t="t" r="r" b="b"/>
            <a:pathLst>
              <a:path w="16230600" h="3028950">
                <a:moveTo>
                  <a:pt x="16230600" y="3028950"/>
                </a:moveTo>
                <a:lnTo>
                  <a:pt x="0" y="3028950"/>
                </a:lnTo>
                <a:lnTo>
                  <a:pt x="0" y="0"/>
                </a:lnTo>
                <a:lnTo>
                  <a:pt x="16230600" y="0"/>
                </a:lnTo>
                <a:lnTo>
                  <a:pt x="16230600" y="302895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899416" y="550203"/>
            <a:ext cx="16360140" cy="4659630"/>
            <a:chOff x="899416" y="550203"/>
            <a:chExt cx="16360140" cy="4659630"/>
          </a:xfrm>
        </p:grpSpPr>
        <p:sp>
          <p:nvSpPr>
            <p:cNvPr id="6" name="object 6"/>
            <p:cNvSpPr/>
            <p:nvPr/>
          </p:nvSpPr>
          <p:spPr>
            <a:xfrm>
              <a:off x="899416" y="550203"/>
              <a:ext cx="5168265" cy="1815464"/>
            </a:xfrm>
            <a:custGeom>
              <a:avLst/>
              <a:gdLst/>
              <a:ahLst/>
              <a:cxnLst/>
              <a:rect l="l" t="t" r="r" b="b"/>
              <a:pathLst>
                <a:path w="5168265" h="1815464">
                  <a:moveTo>
                    <a:pt x="5063924" y="1815261"/>
                  </a:moveTo>
                  <a:lnTo>
                    <a:pt x="0" y="1453622"/>
                  </a:lnTo>
                  <a:lnTo>
                    <a:pt x="103808" y="0"/>
                  </a:lnTo>
                  <a:lnTo>
                    <a:pt x="5167734" y="361638"/>
                  </a:lnTo>
                  <a:lnTo>
                    <a:pt x="5063924" y="1815261"/>
                  </a:lnTo>
                  <a:close/>
                </a:path>
              </a:pathLst>
            </a:custGeom>
            <a:solidFill>
              <a:srgbClr val="FF4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759134" y="587800"/>
              <a:ext cx="5124450" cy="1746885"/>
            </a:xfrm>
            <a:custGeom>
              <a:avLst/>
              <a:gdLst/>
              <a:ahLst/>
              <a:cxnLst/>
              <a:rect l="l" t="t" r="r" b="b"/>
              <a:pathLst>
                <a:path w="5124450" h="1746885">
                  <a:moveTo>
                    <a:pt x="5123977" y="1454895"/>
                  </a:moveTo>
                  <a:lnTo>
                    <a:pt x="84155" y="1746375"/>
                  </a:lnTo>
                  <a:lnTo>
                    <a:pt x="0" y="291480"/>
                  </a:lnTo>
                  <a:lnTo>
                    <a:pt x="5039833" y="0"/>
                  </a:lnTo>
                  <a:lnTo>
                    <a:pt x="5123977" y="1454895"/>
                  </a:lnTo>
                  <a:close/>
                </a:path>
              </a:pathLst>
            </a:custGeom>
            <a:solidFill>
              <a:srgbClr val="3A9D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89718" y="1553245"/>
              <a:ext cx="1868170" cy="1419225"/>
            </a:xfrm>
            <a:custGeom>
              <a:avLst/>
              <a:gdLst/>
              <a:ahLst/>
              <a:cxnLst/>
              <a:rect l="l" t="t" r="r" b="b"/>
              <a:pathLst>
                <a:path w="1868170" h="1419225">
                  <a:moveTo>
                    <a:pt x="1749597" y="1141319"/>
                  </a:moveTo>
                  <a:lnTo>
                    <a:pt x="1717935" y="1163924"/>
                  </a:lnTo>
                  <a:lnTo>
                    <a:pt x="1671559" y="1175726"/>
                  </a:lnTo>
                  <a:lnTo>
                    <a:pt x="1647723" y="1174449"/>
                  </a:lnTo>
                  <a:lnTo>
                    <a:pt x="1624510" y="1168352"/>
                  </a:lnTo>
                  <a:lnTo>
                    <a:pt x="1223632" y="1017704"/>
                  </a:lnTo>
                  <a:lnTo>
                    <a:pt x="1234311" y="1297002"/>
                  </a:lnTo>
                  <a:lnTo>
                    <a:pt x="1216488" y="1364311"/>
                  </a:lnTo>
                  <a:lnTo>
                    <a:pt x="1163672" y="1409698"/>
                  </a:lnTo>
                  <a:lnTo>
                    <a:pt x="1129170" y="1418984"/>
                  </a:lnTo>
                  <a:lnTo>
                    <a:pt x="1094428" y="1417711"/>
                  </a:lnTo>
                  <a:lnTo>
                    <a:pt x="1032889" y="1385136"/>
                  </a:lnTo>
                  <a:lnTo>
                    <a:pt x="84628" y="439812"/>
                  </a:lnTo>
                  <a:lnTo>
                    <a:pt x="52424" y="380440"/>
                  </a:lnTo>
                  <a:lnTo>
                    <a:pt x="50279" y="346726"/>
                  </a:lnTo>
                  <a:lnTo>
                    <a:pt x="58027" y="313138"/>
                  </a:lnTo>
                  <a:lnTo>
                    <a:pt x="61362" y="305379"/>
                  </a:lnTo>
                  <a:lnTo>
                    <a:pt x="65210" y="297948"/>
                  </a:lnTo>
                  <a:lnTo>
                    <a:pt x="69543" y="290863"/>
                  </a:lnTo>
                  <a:lnTo>
                    <a:pt x="74337" y="284143"/>
                  </a:lnTo>
                  <a:lnTo>
                    <a:pt x="33022" y="242960"/>
                  </a:lnTo>
                  <a:lnTo>
                    <a:pt x="13213" y="216401"/>
                  </a:lnTo>
                  <a:lnTo>
                    <a:pt x="2062" y="185898"/>
                  </a:lnTo>
                  <a:lnTo>
                    <a:pt x="0" y="153479"/>
                  </a:lnTo>
                  <a:lnTo>
                    <a:pt x="7454" y="121173"/>
                  </a:lnTo>
                  <a:lnTo>
                    <a:pt x="47404" y="69992"/>
                  </a:lnTo>
                  <a:lnTo>
                    <a:pt x="108987" y="49108"/>
                  </a:lnTo>
                  <a:lnTo>
                    <a:pt x="1425673" y="0"/>
                  </a:lnTo>
                  <a:lnTo>
                    <a:pt x="1459762" y="3829"/>
                  </a:lnTo>
                  <a:lnTo>
                    <a:pt x="1490375" y="17199"/>
                  </a:lnTo>
                  <a:lnTo>
                    <a:pt x="1515707" y="38976"/>
                  </a:lnTo>
                  <a:lnTo>
                    <a:pt x="1533978" y="68081"/>
                  </a:lnTo>
                  <a:lnTo>
                    <a:pt x="1542795" y="100652"/>
                  </a:lnTo>
                  <a:lnTo>
                    <a:pt x="1541795" y="133492"/>
                  </a:lnTo>
                  <a:lnTo>
                    <a:pt x="1531353" y="164616"/>
                  </a:lnTo>
                  <a:lnTo>
                    <a:pt x="1511846" y="192035"/>
                  </a:lnTo>
                  <a:lnTo>
                    <a:pt x="1537468" y="201229"/>
                  </a:lnTo>
                  <a:lnTo>
                    <a:pt x="1560125" y="215969"/>
                  </a:lnTo>
                  <a:lnTo>
                    <a:pt x="1578935" y="235698"/>
                  </a:lnTo>
                  <a:lnTo>
                    <a:pt x="1593013" y="259857"/>
                  </a:lnTo>
                  <a:lnTo>
                    <a:pt x="1602271" y="294281"/>
                  </a:lnTo>
                  <a:lnTo>
                    <a:pt x="1600960" y="329001"/>
                  </a:lnTo>
                  <a:lnTo>
                    <a:pt x="1589488" y="361827"/>
                  </a:lnTo>
                  <a:lnTo>
                    <a:pt x="1568260" y="390569"/>
                  </a:lnTo>
                  <a:lnTo>
                    <a:pt x="1534921" y="423908"/>
                  </a:lnTo>
                  <a:lnTo>
                    <a:pt x="1732048" y="490871"/>
                  </a:lnTo>
                  <a:lnTo>
                    <a:pt x="1770366" y="513131"/>
                  </a:lnTo>
                  <a:lnTo>
                    <a:pt x="1796637" y="547257"/>
                  </a:lnTo>
                  <a:lnTo>
                    <a:pt x="1808538" y="588650"/>
                  </a:lnTo>
                  <a:lnTo>
                    <a:pt x="1803742" y="632709"/>
                  </a:lnTo>
                  <a:lnTo>
                    <a:pt x="1788669" y="680243"/>
                  </a:lnTo>
                  <a:lnTo>
                    <a:pt x="1828384" y="703443"/>
                  </a:lnTo>
                  <a:lnTo>
                    <a:pt x="1855611" y="738915"/>
                  </a:lnTo>
                  <a:lnTo>
                    <a:pt x="1867942" y="781901"/>
                  </a:lnTo>
                  <a:lnTo>
                    <a:pt x="1862971" y="827644"/>
                  </a:lnTo>
                  <a:lnTo>
                    <a:pt x="1778667" y="1093502"/>
                  </a:lnTo>
                  <a:lnTo>
                    <a:pt x="1773573" y="1106713"/>
                  </a:lnTo>
                  <a:lnTo>
                    <a:pt x="1766963" y="1119190"/>
                  </a:lnTo>
                  <a:lnTo>
                    <a:pt x="1758938" y="1130777"/>
                  </a:lnTo>
                  <a:lnTo>
                    <a:pt x="1749597" y="1141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734053" y="1681307"/>
              <a:ext cx="1534795" cy="946785"/>
            </a:xfrm>
            <a:custGeom>
              <a:avLst/>
              <a:gdLst/>
              <a:ahLst/>
              <a:cxnLst/>
              <a:rect l="l" t="t" r="r" b="b"/>
              <a:pathLst>
                <a:path w="1534795" h="946785">
                  <a:moveTo>
                    <a:pt x="1458426" y="718681"/>
                  </a:moveTo>
                  <a:lnTo>
                    <a:pt x="900164" y="508880"/>
                  </a:lnTo>
                  <a:lnTo>
                    <a:pt x="895470" y="509503"/>
                  </a:lnTo>
                  <a:lnTo>
                    <a:pt x="890710" y="513007"/>
                  </a:lnTo>
                  <a:lnTo>
                    <a:pt x="887603" y="516114"/>
                  </a:lnTo>
                  <a:lnTo>
                    <a:pt x="886168" y="519713"/>
                  </a:lnTo>
                  <a:lnTo>
                    <a:pt x="902473" y="946378"/>
                  </a:lnTo>
                  <a:lnTo>
                    <a:pt x="0" y="46700"/>
                  </a:lnTo>
                  <a:lnTo>
                    <a:pt x="1252066" y="0"/>
                  </a:lnTo>
                  <a:lnTo>
                    <a:pt x="978254" y="273812"/>
                  </a:lnTo>
                  <a:lnTo>
                    <a:pt x="976908" y="278529"/>
                  </a:lnTo>
                  <a:lnTo>
                    <a:pt x="979005" y="287521"/>
                  </a:lnTo>
                  <a:lnTo>
                    <a:pt x="982296" y="291152"/>
                  </a:lnTo>
                  <a:lnTo>
                    <a:pt x="1534504" y="478739"/>
                  </a:lnTo>
                  <a:close/>
                </a:path>
              </a:pathLst>
            </a:custGeom>
            <a:solidFill>
              <a:srgbClr val="5C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688516" y="1653144"/>
              <a:ext cx="1670050" cy="1221105"/>
            </a:xfrm>
            <a:custGeom>
              <a:avLst/>
              <a:gdLst/>
              <a:ahLst/>
              <a:cxnLst/>
              <a:rect l="l" t="t" r="r" b="b"/>
              <a:pathLst>
                <a:path w="1670050" h="1221105">
                  <a:moveTo>
                    <a:pt x="186857" y="215746"/>
                  </a:moveTo>
                  <a:lnTo>
                    <a:pt x="167962" y="234642"/>
                  </a:lnTo>
                  <a:lnTo>
                    <a:pt x="1180" y="68369"/>
                  </a:lnTo>
                  <a:lnTo>
                    <a:pt x="0" y="62741"/>
                  </a:lnTo>
                  <a:lnTo>
                    <a:pt x="3867" y="52838"/>
                  </a:lnTo>
                  <a:lnTo>
                    <a:pt x="8566" y="49509"/>
                  </a:lnTo>
                  <a:lnTo>
                    <a:pt x="73305" y="47094"/>
                  </a:lnTo>
                  <a:lnTo>
                    <a:pt x="45536" y="74863"/>
                  </a:lnTo>
                  <a:lnTo>
                    <a:pt x="186857" y="215746"/>
                  </a:lnTo>
                  <a:close/>
                </a:path>
                <a:path w="1670050" h="1221105">
                  <a:moveTo>
                    <a:pt x="1596410" y="654397"/>
                  </a:moveTo>
                  <a:lnTo>
                    <a:pt x="1503963" y="746844"/>
                  </a:lnTo>
                  <a:lnTo>
                    <a:pt x="1580041" y="506902"/>
                  </a:lnTo>
                  <a:lnTo>
                    <a:pt x="1027833" y="319315"/>
                  </a:lnTo>
                  <a:lnTo>
                    <a:pt x="1024542" y="315684"/>
                  </a:lnTo>
                  <a:lnTo>
                    <a:pt x="1022445" y="306693"/>
                  </a:lnTo>
                  <a:lnTo>
                    <a:pt x="1023791" y="301975"/>
                  </a:lnTo>
                  <a:lnTo>
                    <a:pt x="1297603" y="28163"/>
                  </a:lnTo>
                  <a:lnTo>
                    <a:pt x="45536" y="74863"/>
                  </a:lnTo>
                  <a:lnTo>
                    <a:pt x="73305" y="47094"/>
                  </a:lnTo>
                  <a:lnTo>
                    <a:pt x="1336098" y="0"/>
                  </a:lnTo>
                  <a:lnTo>
                    <a:pt x="1341156" y="3178"/>
                  </a:lnTo>
                  <a:lnTo>
                    <a:pt x="1345557" y="13255"/>
                  </a:lnTo>
                  <a:lnTo>
                    <a:pt x="1344448" y="19115"/>
                  </a:lnTo>
                  <a:lnTo>
                    <a:pt x="1166151" y="197412"/>
                  </a:lnTo>
                  <a:lnTo>
                    <a:pt x="1392654" y="188966"/>
                  </a:lnTo>
                  <a:lnTo>
                    <a:pt x="1399449" y="193230"/>
                  </a:lnTo>
                  <a:lnTo>
                    <a:pt x="1405348" y="206750"/>
                  </a:lnTo>
                  <a:lnTo>
                    <a:pt x="1403851" y="214631"/>
                  </a:lnTo>
                  <a:lnTo>
                    <a:pt x="1251418" y="367064"/>
                  </a:lnTo>
                  <a:lnTo>
                    <a:pt x="1607921" y="488174"/>
                  </a:lnTo>
                  <a:lnTo>
                    <a:pt x="1611670" y="495588"/>
                  </a:lnTo>
                  <a:lnTo>
                    <a:pt x="1564728" y="643635"/>
                  </a:lnTo>
                  <a:lnTo>
                    <a:pt x="1596410" y="654397"/>
                  </a:lnTo>
                  <a:close/>
                </a:path>
                <a:path w="1670050" h="1221105">
                  <a:moveTo>
                    <a:pt x="1031416" y="1215103"/>
                  </a:moveTo>
                  <a:lnTo>
                    <a:pt x="1017925" y="1221001"/>
                  </a:lnTo>
                  <a:lnTo>
                    <a:pt x="1010044" y="1219522"/>
                  </a:lnTo>
                  <a:lnTo>
                    <a:pt x="51493" y="263937"/>
                  </a:lnTo>
                  <a:lnTo>
                    <a:pt x="49906" y="256382"/>
                  </a:lnTo>
                  <a:lnTo>
                    <a:pt x="55077" y="243098"/>
                  </a:lnTo>
                  <a:lnTo>
                    <a:pt x="61400" y="238617"/>
                  </a:lnTo>
                  <a:lnTo>
                    <a:pt x="167962" y="234642"/>
                  </a:lnTo>
                  <a:lnTo>
                    <a:pt x="186857" y="215746"/>
                  </a:lnTo>
                  <a:lnTo>
                    <a:pt x="948010" y="974541"/>
                  </a:lnTo>
                  <a:lnTo>
                    <a:pt x="1023870" y="898681"/>
                  </a:lnTo>
                  <a:lnTo>
                    <a:pt x="1035699" y="1208298"/>
                  </a:lnTo>
                  <a:lnTo>
                    <a:pt x="1031416" y="1215103"/>
                  </a:lnTo>
                  <a:close/>
                </a:path>
                <a:path w="1670050" h="1221105">
                  <a:moveTo>
                    <a:pt x="1023870" y="898681"/>
                  </a:moveTo>
                  <a:lnTo>
                    <a:pt x="948010" y="974541"/>
                  </a:lnTo>
                  <a:lnTo>
                    <a:pt x="931704" y="547876"/>
                  </a:lnTo>
                  <a:lnTo>
                    <a:pt x="933140" y="544278"/>
                  </a:lnTo>
                  <a:lnTo>
                    <a:pt x="936247" y="541170"/>
                  </a:lnTo>
                  <a:lnTo>
                    <a:pt x="936795" y="540698"/>
                  </a:lnTo>
                  <a:lnTo>
                    <a:pt x="941007" y="537666"/>
                  </a:lnTo>
                  <a:lnTo>
                    <a:pt x="945701" y="537043"/>
                  </a:lnTo>
                  <a:lnTo>
                    <a:pt x="1169039" y="620976"/>
                  </a:lnTo>
                  <a:lnTo>
                    <a:pt x="1018993" y="771022"/>
                  </a:lnTo>
                  <a:lnTo>
                    <a:pt x="1023870" y="898681"/>
                  </a:lnTo>
                  <a:close/>
                </a:path>
                <a:path w="1670050" h="1221105">
                  <a:moveTo>
                    <a:pt x="1581991" y="968588"/>
                  </a:moveTo>
                  <a:lnTo>
                    <a:pt x="1578577" y="972002"/>
                  </a:lnTo>
                  <a:lnTo>
                    <a:pt x="1576943" y="973163"/>
                  </a:lnTo>
                  <a:lnTo>
                    <a:pt x="1570705" y="976200"/>
                  </a:lnTo>
                  <a:lnTo>
                    <a:pt x="1565586" y="976436"/>
                  </a:lnTo>
                  <a:lnTo>
                    <a:pt x="1018993" y="771022"/>
                  </a:lnTo>
                  <a:lnTo>
                    <a:pt x="1169039" y="620976"/>
                  </a:lnTo>
                  <a:lnTo>
                    <a:pt x="1503963" y="746844"/>
                  </a:lnTo>
                  <a:lnTo>
                    <a:pt x="1596410" y="654397"/>
                  </a:lnTo>
                  <a:lnTo>
                    <a:pt x="1657355" y="675100"/>
                  </a:lnTo>
                  <a:lnTo>
                    <a:pt x="1663443" y="678617"/>
                  </a:lnTo>
                  <a:lnTo>
                    <a:pt x="1667596" y="683991"/>
                  </a:lnTo>
                  <a:lnTo>
                    <a:pt x="1669462" y="690519"/>
                  </a:lnTo>
                  <a:lnTo>
                    <a:pt x="1668689" y="697503"/>
                  </a:lnTo>
                  <a:lnTo>
                    <a:pt x="1583511" y="966104"/>
                  </a:lnTo>
                  <a:lnTo>
                    <a:pt x="1581991" y="968588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28699" y="2866643"/>
              <a:ext cx="16230599" cy="23431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1028700" y="6278270"/>
            <a:ext cx="16230599" cy="1733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 rot="240000">
            <a:off x="887354" y="834615"/>
            <a:ext cx="4757542" cy="1219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30"/>
              </a:lnSpc>
            </a:pPr>
            <a:r>
              <a:rPr dirty="0" sz="9600" spc="-225">
                <a:solidFill>
                  <a:srgbClr val="202020"/>
                </a:solidFill>
                <a:latin typeface="Arial"/>
                <a:cs typeface="Arial"/>
              </a:rPr>
              <a:t>T</a:t>
            </a:r>
            <a:r>
              <a:rPr dirty="0" sz="9600" spc="-30">
                <a:solidFill>
                  <a:srgbClr val="202020"/>
                </a:solidFill>
                <a:latin typeface="Arial"/>
                <a:cs typeface="Arial"/>
              </a:rPr>
              <a:t>e</a:t>
            </a:r>
            <a:r>
              <a:rPr dirty="0" sz="9600" spc="894">
                <a:solidFill>
                  <a:srgbClr val="202020"/>
                </a:solidFill>
                <a:latin typeface="Arial"/>
                <a:cs typeface="Arial"/>
              </a:rPr>
              <a:t>s</a:t>
            </a:r>
            <a:r>
              <a:rPr dirty="0" sz="9600" spc="2970">
                <a:solidFill>
                  <a:srgbClr val="202020"/>
                </a:solidFill>
                <a:latin typeface="Arial"/>
                <a:cs typeface="Arial"/>
              </a:rPr>
              <a:t>t</a:t>
            </a:r>
            <a:r>
              <a:rPr dirty="0" sz="9600" spc="305">
                <a:solidFill>
                  <a:srgbClr val="202020"/>
                </a:solidFill>
                <a:latin typeface="Arial"/>
                <a:cs typeface="Arial"/>
              </a:rPr>
              <a:t>i</a:t>
            </a:r>
            <a:r>
              <a:rPr dirty="0" sz="9600" spc="350">
                <a:solidFill>
                  <a:srgbClr val="202020"/>
                </a:solidFill>
                <a:latin typeface="Arial"/>
                <a:cs typeface="Arial"/>
              </a:rPr>
              <a:t>ng</a:t>
            </a:r>
            <a:endParaRPr sz="9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21420000">
            <a:off x="5558701" y="937893"/>
            <a:ext cx="5153892" cy="1219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80"/>
              </a:lnSpc>
            </a:pPr>
            <a:r>
              <a:rPr dirty="0" baseline="-2604" sz="14400" spc="1162">
                <a:solidFill>
                  <a:srgbClr val="202020"/>
                </a:solidFill>
                <a:latin typeface="Arial"/>
                <a:cs typeface="Arial"/>
              </a:rPr>
              <a:t>&amp;</a:t>
            </a:r>
            <a:r>
              <a:rPr dirty="0" sz="9600" spc="775">
                <a:solidFill>
                  <a:srgbClr val="202020"/>
                </a:solidFill>
                <a:latin typeface="Arial"/>
                <a:cs typeface="Arial"/>
              </a:rPr>
              <a:t>R</a:t>
            </a:r>
            <a:r>
              <a:rPr dirty="0" sz="9600" spc="775">
                <a:solidFill>
                  <a:srgbClr val="202020"/>
                </a:solidFill>
                <a:latin typeface="Arial"/>
                <a:cs typeface="Arial"/>
              </a:rPr>
              <a:t>es</a:t>
            </a:r>
            <a:r>
              <a:rPr dirty="0" sz="9600" spc="775">
                <a:solidFill>
                  <a:srgbClr val="202020"/>
                </a:solidFill>
                <a:latin typeface="Arial"/>
                <a:cs typeface="Arial"/>
              </a:rPr>
              <a:t>ul</a:t>
            </a:r>
            <a:r>
              <a:rPr dirty="0" sz="9600" spc="775">
                <a:solidFill>
                  <a:srgbClr val="202020"/>
                </a:solidFill>
                <a:latin typeface="Arial"/>
                <a:cs typeface="Arial"/>
              </a:rPr>
              <a:t>t</a:t>
            </a:r>
            <a:endParaRPr sz="9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pc="-130"/>
              <a:t>Wave</a:t>
            </a:r>
            <a:r>
              <a:rPr dirty="0" spc="-550"/>
              <a:t> </a:t>
            </a:r>
            <a:r>
              <a:rPr dirty="0" spc="-65"/>
              <a:t>Simulation</a:t>
            </a:r>
            <a:r>
              <a:rPr dirty="0" spc="-545"/>
              <a:t> </a:t>
            </a:r>
            <a:r>
              <a:rPr dirty="0" spc="35"/>
              <a:t>for</a:t>
            </a:r>
            <a:r>
              <a:rPr dirty="0" spc="-545"/>
              <a:t> </a:t>
            </a:r>
            <a:r>
              <a:rPr dirty="0" spc="-80"/>
              <a:t>Encoder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28700" y="6234104"/>
            <a:ext cx="16230600" cy="302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/>
              <a:cs typeface="Times New Roman"/>
            </a:endParaRPr>
          </a:p>
          <a:p>
            <a:pPr algn="ctr" marR="250825">
              <a:lnSpc>
                <a:spcPct val="100000"/>
              </a:lnSpc>
            </a:pPr>
            <a:r>
              <a:rPr dirty="0" sz="3150" spc="-130">
                <a:solidFill>
                  <a:srgbClr val="202020"/>
                </a:solidFill>
                <a:latin typeface="Verdana"/>
                <a:cs typeface="Verdana"/>
              </a:rPr>
              <a:t>Wave</a:t>
            </a:r>
            <a:r>
              <a:rPr dirty="0" sz="3150" spc="-55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3150" spc="-65">
                <a:solidFill>
                  <a:srgbClr val="202020"/>
                </a:solidFill>
                <a:latin typeface="Verdana"/>
                <a:cs typeface="Verdana"/>
              </a:rPr>
              <a:t>Simulation</a:t>
            </a:r>
            <a:r>
              <a:rPr dirty="0" sz="3150" spc="-54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3150" spc="35">
                <a:solidFill>
                  <a:srgbClr val="202020"/>
                </a:solidFill>
                <a:latin typeface="Verdana"/>
                <a:cs typeface="Verdana"/>
              </a:rPr>
              <a:t>for</a:t>
            </a:r>
            <a:r>
              <a:rPr dirty="0" sz="3150" spc="-54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3150" spc="-110">
                <a:solidFill>
                  <a:srgbClr val="202020"/>
                </a:solidFill>
                <a:latin typeface="Verdana"/>
                <a:cs typeface="Verdana"/>
              </a:rPr>
              <a:t>Decoder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866631"/>
            <a:ext cx="16230600" cy="7143750"/>
          </a:xfrm>
          <a:custGeom>
            <a:avLst/>
            <a:gdLst/>
            <a:ahLst/>
            <a:cxnLst/>
            <a:rect l="l" t="t" r="r" b="b"/>
            <a:pathLst>
              <a:path w="16230600" h="7143750">
                <a:moveTo>
                  <a:pt x="16230600" y="7143750"/>
                </a:moveTo>
                <a:lnTo>
                  <a:pt x="0" y="7143750"/>
                </a:lnTo>
                <a:lnTo>
                  <a:pt x="0" y="0"/>
                </a:lnTo>
                <a:lnTo>
                  <a:pt x="16230600" y="0"/>
                </a:lnTo>
                <a:lnTo>
                  <a:pt x="16230600" y="714375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08213" y="427743"/>
            <a:ext cx="6555105" cy="1914525"/>
          </a:xfrm>
          <a:custGeom>
            <a:avLst/>
            <a:gdLst/>
            <a:ahLst/>
            <a:cxnLst/>
            <a:rect l="l" t="t" r="r" b="b"/>
            <a:pathLst>
              <a:path w="6555105" h="1914525">
                <a:moveTo>
                  <a:pt x="6451016" y="1914319"/>
                </a:moveTo>
                <a:lnTo>
                  <a:pt x="0" y="1453621"/>
                </a:lnTo>
                <a:lnTo>
                  <a:pt x="103784" y="0"/>
                </a:lnTo>
                <a:lnTo>
                  <a:pt x="6554826" y="460699"/>
                </a:lnTo>
                <a:lnTo>
                  <a:pt x="6451016" y="1914319"/>
                </a:lnTo>
                <a:close/>
              </a:path>
            </a:pathLst>
          </a:custGeom>
          <a:solidFill>
            <a:srgbClr val="FF4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 rot="240000">
            <a:off x="6161231" y="758546"/>
            <a:ext cx="5540298" cy="1219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30"/>
              </a:lnSpc>
            </a:pPr>
            <a:r>
              <a:rPr dirty="0" sz="9600" spc="-75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dirty="0" sz="9600" spc="700">
                <a:solidFill>
                  <a:srgbClr val="202020"/>
                </a:solidFill>
                <a:latin typeface="Arial"/>
                <a:cs typeface="Arial"/>
              </a:rPr>
              <a:t>n</a:t>
            </a:r>
            <a:r>
              <a:rPr dirty="0" sz="9600" spc="685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dirty="0" sz="9600" spc="2440">
                <a:solidFill>
                  <a:srgbClr val="202020"/>
                </a:solidFill>
                <a:latin typeface="Arial"/>
                <a:cs typeface="Arial"/>
              </a:rPr>
              <a:t>l</a:t>
            </a:r>
            <a:r>
              <a:rPr dirty="0" sz="9600" spc="819">
                <a:solidFill>
                  <a:srgbClr val="202020"/>
                </a:solidFill>
                <a:latin typeface="Arial"/>
                <a:cs typeface="Arial"/>
              </a:rPr>
              <a:t>y</a:t>
            </a:r>
            <a:r>
              <a:rPr dirty="0" sz="9600" spc="715">
                <a:solidFill>
                  <a:srgbClr val="202020"/>
                </a:solidFill>
                <a:latin typeface="Arial"/>
                <a:cs typeface="Arial"/>
              </a:rPr>
              <a:t>sis</a:t>
            </a:r>
            <a:endParaRPr sz="9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706597" y="1500057"/>
            <a:ext cx="1868170" cy="1419225"/>
            <a:chOff x="11706597" y="1500057"/>
            <a:chExt cx="1868170" cy="1419225"/>
          </a:xfrm>
        </p:grpSpPr>
        <p:sp>
          <p:nvSpPr>
            <p:cNvPr id="6" name="object 6"/>
            <p:cNvSpPr/>
            <p:nvPr/>
          </p:nvSpPr>
          <p:spPr>
            <a:xfrm>
              <a:off x="11706597" y="1500057"/>
              <a:ext cx="1868170" cy="1419225"/>
            </a:xfrm>
            <a:custGeom>
              <a:avLst/>
              <a:gdLst/>
              <a:ahLst/>
              <a:cxnLst/>
              <a:rect l="l" t="t" r="r" b="b"/>
              <a:pathLst>
                <a:path w="1868169" h="1419225">
                  <a:moveTo>
                    <a:pt x="1193867" y="1390682"/>
                  </a:moveTo>
                  <a:lnTo>
                    <a:pt x="1163672" y="1409698"/>
                  </a:lnTo>
                  <a:lnTo>
                    <a:pt x="1129170" y="1418984"/>
                  </a:lnTo>
                  <a:lnTo>
                    <a:pt x="1094428" y="1417711"/>
                  </a:lnTo>
                  <a:lnTo>
                    <a:pt x="1032889" y="1385136"/>
                  </a:lnTo>
                  <a:lnTo>
                    <a:pt x="84625" y="439808"/>
                  </a:lnTo>
                  <a:lnTo>
                    <a:pt x="52424" y="380440"/>
                  </a:lnTo>
                  <a:lnTo>
                    <a:pt x="50279" y="346726"/>
                  </a:lnTo>
                  <a:lnTo>
                    <a:pt x="58027" y="313138"/>
                  </a:lnTo>
                  <a:lnTo>
                    <a:pt x="61362" y="305379"/>
                  </a:lnTo>
                  <a:lnTo>
                    <a:pt x="65210" y="297948"/>
                  </a:lnTo>
                  <a:lnTo>
                    <a:pt x="69543" y="290863"/>
                  </a:lnTo>
                  <a:lnTo>
                    <a:pt x="74337" y="284143"/>
                  </a:lnTo>
                  <a:lnTo>
                    <a:pt x="33022" y="242960"/>
                  </a:lnTo>
                  <a:lnTo>
                    <a:pt x="13213" y="216401"/>
                  </a:lnTo>
                  <a:lnTo>
                    <a:pt x="2062" y="185898"/>
                  </a:lnTo>
                  <a:lnTo>
                    <a:pt x="0" y="153479"/>
                  </a:lnTo>
                  <a:lnTo>
                    <a:pt x="7454" y="121173"/>
                  </a:lnTo>
                  <a:lnTo>
                    <a:pt x="47404" y="69992"/>
                  </a:lnTo>
                  <a:lnTo>
                    <a:pt x="108987" y="49108"/>
                  </a:lnTo>
                  <a:lnTo>
                    <a:pt x="1425673" y="0"/>
                  </a:lnTo>
                  <a:lnTo>
                    <a:pt x="1459762" y="3829"/>
                  </a:lnTo>
                  <a:lnTo>
                    <a:pt x="1490375" y="17199"/>
                  </a:lnTo>
                  <a:lnTo>
                    <a:pt x="1515707" y="38976"/>
                  </a:lnTo>
                  <a:lnTo>
                    <a:pt x="1533955" y="68029"/>
                  </a:lnTo>
                  <a:lnTo>
                    <a:pt x="1542795" y="100652"/>
                  </a:lnTo>
                  <a:lnTo>
                    <a:pt x="1541795" y="133492"/>
                  </a:lnTo>
                  <a:lnTo>
                    <a:pt x="1531353" y="164616"/>
                  </a:lnTo>
                  <a:lnTo>
                    <a:pt x="1511846" y="192035"/>
                  </a:lnTo>
                  <a:lnTo>
                    <a:pt x="1537468" y="201229"/>
                  </a:lnTo>
                  <a:lnTo>
                    <a:pt x="1560125" y="215969"/>
                  </a:lnTo>
                  <a:lnTo>
                    <a:pt x="1578935" y="235698"/>
                  </a:lnTo>
                  <a:lnTo>
                    <a:pt x="1593013" y="259857"/>
                  </a:lnTo>
                  <a:lnTo>
                    <a:pt x="1602271" y="294281"/>
                  </a:lnTo>
                  <a:lnTo>
                    <a:pt x="1600960" y="329001"/>
                  </a:lnTo>
                  <a:lnTo>
                    <a:pt x="1589488" y="361827"/>
                  </a:lnTo>
                  <a:lnTo>
                    <a:pt x="1568260" y="390569"/>
                  </a:lnTo>
                  <a:lnTo>
                    <a:pt x="1534921" y="423908"/>
                  </a:lnTo>
                  <a:lnTo>
                    <a:pt x="1732048" y="490871"/>
                  </a:lnTo>
                  <a:lnTo>
                    <a:pt x="1743697" y="497639"/>
                  </a:lnTo>
                  <a:lnTo>
                    <a:pt x="1223632" y="1017704"/>
                  </a:lnTo>
                  <a:lnTo>
                    <a:pt x="1234311" y="1297002"/>
                  </a:lnTo>
                  <a:lnTo>
                    <a:pt x="1230361" y="1332459"/>
                  </a:lnTo>
                  <a:lnTo>
                    <a:pt x="1216488" y="1364311"/>
                  </a:lnTo>
                  <a:lnTo>
                    <a:pt x="1193867" y="1390682"/>
                  </a:lnTo>
                  <a:close/>
                </a:path>
                <a:path w="1868169" h="1419225">
                  <a:moveTo>
                    <a:pt x="1749597" y="1141319"/>
                  </a:moveTo>
                  <a:lnTo>
                    <a:pt x="1717935" y="1163924"/>
                  </a:lnTo>
                  <a:lnTo>
                    <a:pt x="1671559" y="1175726"/>
                  </a:lnTo>
                  <a:lnTo>
                    <a:pt x="1647723" y="1174449"/>
                  </a:lnTo>
                  <a:lnTo>
                    <a:pt x="1624510" y="1168352"/>
                  </a:lnTo>
                  <a:lnTo>
                    <a:pt x="1223632" y="1017704"/>
                  </a:lnTo>
                  <a:lnTo>
                    <a:pt x="1743697" y="497639"/>
                  </a:lnTo>
                  <a:lnTo>
                    <a:pt x="1770366" y="513131"/>
                  </a:lnTo>
                  <a:lnTo>
                    <a:pt x="1796637" y="547257"/>
                  </a:lnTo>
                  <a:lnTo>
                    <a:pt x="1808538" y="588650"/>
                  </a:lnTo>
                  <a:lnTo>
                    <a:pt x="1803742" y="632709"/>
                  </a:lnTo>
                  <a:lnTo>
                    <a:pt x="1788669" y="680243"/>
                  </a:lnTo>
                  <a:lnTo>
                    <a:pt x="1828384" y="703443"/>
                  </a:lnTo>
                  <a:lnTo>
                    <a:pt x="1855611" y="738915"/>
                  </a:lnTo>
                  <a:lnTo>
                    <a:pt x="1867942" y="781901"/>
                  </a:lnTo>
                  <a:lnTo>
                    <a:pt x="1862971" y="827644"/>
                  </a:lnTo>
                  <a:lnTo>
                    <a:pt x="1778667" y="1093502"/>
                  </a:lnTo>
                  <a:lnTo>
                    <a:pt x="1773573" y="1106713"/>
                  </a:lnTo>
                  <a:lnTo>
                    <a:pt x="1766964" y="1119190"/>
                  </a:lnTo>
                  <a:lnTo>
                    <a:pt x="1758938" y="1130777"/>
                  </a:lnTo>
                  <a:lnTo>
                    <a:pt x="1749597" y="1141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850931" y="1628120"/>
              <a:ext cx="1534795" cy="946785"/>
            </a:xfrm>
            <a:custGeom>
              <a:avLst/>
              <a:gdLst/>
              <a:ahLst/>
              <a:cxnLst/>
              <a:rect l="l" t="t" r="r" b="b"/>
              <a:pathLst>
                <a:path w="1534794" h="946785">
                  <a:moveTo>
                    <a:pt x="1458426" y="718681"/>
                  </a:moveTo>
                  <a:lnTo>
                    <a:pt x="900164" y="508880"/>
                  </a:lnTo>
                  <a:lnTo>
                    <a:pt x="895470" y="509503"/>
                  </a:lnTo>
                  <a:lnTo>
                    <a:pt x="890710" y="513007"/>
                  </a:lnTo>
                  <a:lnTo>
                    <a:pt x="887603" y="516114"/>
                  </a:lnTo>
                  <a:lnTo>
                    <a:pt x="886168" y="519713"/>
                  </a:lnTo>
                  <a:lnTo>
                    <a:pt x="902473" y="946378"/>
                  </a:lnTo>
                  <a:lnTo>
                    <a:pt x="0" y="46700"/>
                  </a:lnTo>
                  <a:lnTo>
                    <a:pt x="1252066" y="0"/>
                  </a:lnTo>
                  <a:lnTo>
                    <a:pt x="978254" y="273812"/>
                  </a:lnTo>
                  <a:lnTo>
                    <a:pt x="976908" y="278529"/>
                  </a:lnTo>
                  <a:lnTo>
                    <a:pt x="979005" y="287521"/>
                  </a:lnTo>
                  <a:lnTo>
                    <a:pt x="982296" y="291152"/>
                  </a:lnTo>
                  <a:lnTo>
                    <a:pt x="1534504" y="478739"/>
                  </a:lnTo>
                  <a:close/>
                </a:path>
              </a:pathLst>
            </a:custGeom>
            <a:solidFill>
              <a:srgbClr val="5C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805394" y="1599956"/>
              <a:ext cx="1670050" cy="1221105"/>
            </a:xfrm>
            <a:custGeom>
              <a:avLst/>
              <a:gdLst/>
              <a:ahLst/>
              <a:cxnLst/>
              <a:rect l="l" t="t" r="r" b="b"/>
              <a:pathLst>
                <a:path w="1670050" h="1221105">
                  <a:moveTo>
                    <a:pt x="186857" y="215746"/>
                  </a:moveTo>
                  <a:lnTo>
                    <a:pt x="167962" y="234642"/>
                  </a:lnTo>
                  <a:lnTo>
                    <a:pt x="1180" y="68369"/>
                  </a:lnTo>
                  <a:lnTo>
                    <a:pt x="0" y="62741"/>
                  </a:lnTo>
                  <a:lnTo>
                    <a:pt x="3867" y="52838"/>
                  </a:lnTo>
                  <a:lnTo>
                    <a:pt x="8566" y="49509"/>
                  </a:lnTo>
                  <a:lnTo>
                    <a:pt x="73305" y="47094"/>
                  </a:lnTo>
                  <a:lnTo>
                    <a:pt x="45536" y="74863"/>
                  </a:lnTo>
                  <a:lnTo>
                    <a:pt x="186857" y="215746"/>
                  </a:lnTo>
                  <a:close/>
                </a:path>
                <a:path w="1670050" h="1221105">
                  <a:moveTo>
                    <a:pt x="1596410" y="654397"/>
                  </a:moveTo>
                  <a:lnTo>
                    <a:pt x="1503963" y="746844"/>
                  </a:lnTo>
                  <a:lnTo>
                    <a:pt x="1580041" y="506902"/>
                  </a:lnTo>
                  <a:lnTo>
                    <a:pt x="1027833" y="319315"/>
                  </a:lnTo>
                  <a:lnTo>
                    <a:pt x="1024542" y="315684"/>
                  </a:lnTo>
                  <a:lnTo>
                    <a:pt x="1022445" y="306693"/>
                  </a:lnTo>
                  <a:lnTo>
                    <a:pt x="1023791" y="301975"/>
                  </a:lnTo>
                  <a:lnTo>
                    <a:pt x="1297603" y="28163"/>
                  </a:lnTo>
                  <a:lnTo>
                    <a:pt x="45536" y="74863"/>
                  </a:lnTo>
                  <a:lnTo>
                    <a:pt x="73305" y="47094"/>
                  </a:lnTo>
                  <a:lnTo>
                    <a:pt x="1336098" y="0"/>
                  </a:lnTo>
                  <a:lnTo>
                    <a:pt x="1341156" y="3178"/>
                  </a:lnTo>
                  <a:lnTo>
                    <a:pt x="1345557" y="13255"/>
                  </a:lnTo>
                  <a:lnTo>
                    <a:pt x="1344448" y="19115"/>
                  </a:lnTo>
                  <a:lnTo>
                    <a:pt x="1166151" y="197412"/>
                  </a:lnTo>
                  <a:lnTo>
                    <a:pt x="1392654" y="188966"/>
                  </a:lnTo>
                  <a:lnTo>
                    <a:pt x="1399449" y="193230"/>
                  </a:lnTo>
                  <a:lnTo>
                    <a:pt x="1405348" y="206750"/>
                  </a:lnTo>
                  <a:lnTo>
                    <a:pt x="1403851" y="214631"/>
                  </a:lnTo>
                  <a:lnTo>
                    <a:pt x="1251418" y="367064"/>
                  </a:lnTo>
                  <a:lnTo>
                    <a:pt x="1607921" y="488174"/>
                  </a:lnTo>
                  <a:lnTo>
                    <a:pt x="1611670" y="495588"/>
                  </a:lnTo>
                  <a:lnTo>
                    <a:pt x="1564728" y="643635"/>
                  </a:lnTo>
                  <a:lnTo>
                    <a:pt x="1596410" y="654397"/>
                  </a:lnTo>
                  <a:close/>
                </a:path>
                <a:path w="1670050" h="1221105">
                  <a:moveTo>
                    <a:pt x="1031416" y="1215103"/>
                  </a:moveTo>
                  <a:lnTo>
                    <a:pt x="1017925" y="1221001"/>
                  </a:lnTo>
                  <a:lnTo>
                    <a:pt x="1010044" y="1219522"/>
                  </a:lnTo>
                  <a:lnTo>
                    <a:pt x="51493" y="263937"/>
                  </a:lnTo>
                  <a:lnTo>
                    <a:pt x="49906" y="256382"/>
                  </a:lnTo>
                  <a:lnTo>
                    <a:pt x="55077" y="243098"/>
                  </a:lnTo>
                  <a:lnTo>
                    <a:pt x="61400" y="238617"/>
                  </a:lnTo>
                  <a:lnTo>
                    <a:pt x="167962" y="234642"/>
                  </a:lnTo>
                  <a:lnTo>
                    <a:pt x="186857" y="215746"/>
                  </a:lnTo>
                  <a:lnTo>
                    <a:pt x="948010" y="974541"/>
                  </a:lnTo>
                  <a:lnTo>
                    <a:pt x="1023870" y="898681"/>
                  </a:lnTo>
                  <a:lnTo>
                    <a:pt x="1035699" y="1208298"/>
                  </a:lnTo>
                  <a:lnTo>
                    <a:pt x="1031416" y="1215103"/>
                  </a:lnTo>
                  <a:close/>
                </a:path>
                <a:path w="1670050" h="1221105">
                  <a:moveTo>
                    <a:pt x="1023870" y="898681"/>
                  </a:moveTo>
                  <a:lnTo>
                    <a:pt x="948010" y="974541"/>
                  </a:lnTo>
                  <a:lnTo>
                    <a:pt x="931704" y="547876"/>
                  </a:lnTo>
                  <a:lnTo>
                    <a:pt x="933140" y="544278"/>
                  </a:lnTo>
                  <a:lnTo>
                    <a:pt x="936247" y="541170"/>
                  </a:lnTo>
                  <a:lnTo>
                    <a:pt x="936795" y="540698"/>
                  </a:lnTo>
                  <a:lnTo>
                    <a:pt x="941007" y="537666"/>
                  </a:lnTo>
                  <a:lnTo>
                    <a:pt x="945701" y="537043"/>
                  </a:lnTo>
                  <a:lnTo>
                    <a:pt x="1169039" y="620976"/>
                  </a:lnTo>
                  <a:lnTo>
                    <a:pt x="1018993" y="771022"/>
                  </a:lnTo>
                  <a:lnTo>
                    <a:pt x="1023870" y="898681"/>
                  </a:lnTo>
                  <a:close/>
                </a:path>
                <a:path w="1670050" h="1221105">
                  <a:moveTo>
                    <a:pt x="1581991" y="968588"/>
                  </a:moveTo>
                  <a:lnTo>
                    <a:pt x="1578577" y="972002"/>
                  </a:lnTo>
                  <a:lnTo>
                    <a:pt x="1576943" y="973163"/>
                  </a:lnTo>
                  <a:lnTo>
                    <a:pt x="1570705" y="976200"/>
                  </a:lnTo>
                  <a:lnTo>
                    <a:pt x="1565586" y="976436"/>
                  </a:lnTo>
                  <a:lnTo>
                    <a:pt x="1018993" y="771022"/>
                  </a:lnTo>
                  <a:lnTo>
                    <a:pt x="1169039" y="620976"/>
                  </a:lnTo>
                  <a:lnTo>
                    <a:pt x="1503963" y="746844"/>
                  </a:lnTo>
                  <a:lnTo>
                    <a:pt x="1596410" y="654397"/>
                  </a:lnTo>
                  <a:lnTo>
                    <a:pt x="1657355" y="675100"/>
                  </a:lnTo>
                  <a:lnTo>
                    <a:pt x="1663443" y="678617"/>
                  </a:lnTo>
                  <a:lnTo>
                    <a:pt x="1667596" y="683991"/>
                  </a:lnTo>
                  <a:lnTo>
                    <a:pt x="1669462" y="690519"/>
                  </a:lnTo>
                  <a:lnTo>
                    <a:pt x="1668689" y="697503"/>
                  </a:lnTo>
                  <a:lnTo>
                    <a:pt x="1583511" y="966104"/>
                  </a:lnTo>
                  <a:lnTo>
                    <a:pt x="1581991" y="968588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49744" y="3163014"/>
            <a:ext cx="14870430" cy="646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99060">
              <a:lnSpc>
                <a:spcPct val="116100"/>
              </a:lnSpc>
              <a:spcBef>
                <a:spcPts val="100"/>
              </a:spcBef>
            </a:pPr>
            <a:r>
              <a:rPr dirty="0" sz="2800" spc="-5">
                <a:solidFill>
                  <a:srgbClr val="202020"/>
                </a:solidFill>
                <a:latin typeface="Verdana"/>
                <a:cs typeface="Verdana"/>
              </a:rPr>
              <a:t>The </a:t>
            </a:r>
            <a:r>
              <a:rPr dirty="0" sz="2800" spc="-145">
                <a:solidFill>
                  <a:srgbClr val="202020"/>
                </a:solidFill>
                <a:latin typeface="Verdana"/>
                <a:cs typeface="Verdana"/>
              </a:rPr>
              <a:t>main </a:t>
            </a:r>
            <a:r>
              <a:rPr dirty="0" sz="2800" spc="-40">
                <a:solidFill>
                  <a:srgbClr val="202020"/>
                </a:solidFill>
                <a:latin typeface="Verdana"/>
                <a:cs typeface="Verdana"/>
              </a:rPr>
              <a:t>circuit </a:t>
            </a:r>
            <a:r>
              <a:rPr dirty="0" sz="2800" spc="-45">
                <a:solidFill>
                  <a:srgbClr val="202020"/>
                </a:solidFill>
                <a:latin typeface="Verdana"/>
                <a:cs typeface="Verdana"/>
              </a:rPr>
              <a:t>has </a:t>
            </a:r>
            <a:r>
              <a:rPr dirty="0" sz="2800" spc="50">
                <a:solidFill>
                  <a:srgbClr val="202020"/>
                </a:solidFill>
                <a:latin typeface="Verdana"/>
                <a:cs typeface="Verdana"/>
              </a:rPr>
              <a:t>4 </a:t>
            </a:r>
            <a:r>
              <a:rPr dirty="0" sz="2800">
                <a:solidFill>
                  <a:srgbClr val="202020"/>
                </a:solidFill>
                <a:latin typeface="Verdana"/>
                <a:cs typeface="Verdana"/>
              </a:rPr>
              <a:t>states </a:t>
            </a:r>
            <a:r>
              <a:rPr dirty="0" sz="2800" spc="-35">
                <a:solidFill>
                  <a:srgbClr val="202020"/>
                </a:solidFill>
                <a:latin typeface="Verdana"/>
                <a:cs typeface="Verdana"/>
              </a:rPr>
              <a:t>where </a:t>
            </a:r>
            <a:r>
              <a:rPr dirty="0" sz="2800" spc="-114">
                <a:solidFill>
                  <a:srgbClr val="202020"/>
                </a:solidFill>
                <a:latin typeface="Verdana"/>
                <a:cs typeface="Verdana"/>
              </a:rPr>
              <a:t>it </a:t>
            </a:r>
            <a:r>
              <a:rPr dirty="0" sz="2800" spc="-30">
                <a:solidFill>
                  <a:srgbClr val="202020"/>
                </a:solidFill>
                <a:latin typeface="Verdana"/>
                <a:cs typeface="Verdana"/>
              </a:rPr>
              <a:t>will </a:t>
            </a:r>
            <a:r>
              <a:rPr dirty="0" sz="2800" spc="55">
                <a:solidFill>
                  <a:srgbClr val="202020"/>
                </a:solidFill>
                <a:latin typeface="Verdana"/>
                <a:cs typeface="Verdana"/>
              </a:rPr>
              <a:t>go </a:t>
            </a:r>
            <a:r>
              <a:rPr dirty="0" sz="2800" spc="-95">
                <a:solidFill>
                  <a:srgbClr val="202020"/>
                </a:solidFill>
                <a:latin typeface="Verdana"/>
                <a:cs typeface="Verdana"/>
              </a:rPr>
              <a:t>through </a:t>
            </a:r>
            <a:r>
              <a:rPr dirty="0" sz="2800" spc="20">
                <a:solidFill>
                  <a:srgbClr val="202020"/>
                </a:solidFill>
                <a:latin typeface="Verdana"/>
                <a:cs typeface="Verdana"/>
              </a:rPr>
              <a:t>each </a:t>
            </a:r>
            <a:r>
              <a:rPr dirty="0" sz="2800" spc="-15">
                <a:solidFill>
                  <a:srgbClr val="202020"/>
                </a:solidFill>
                <a:latin typeface="Verdana"/>
                <a:cs typeface="Verdana"/>
              </a:rPr>
              <a:t>state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and </a:t>
            </a:r>
            <a:r>
              <a:rPr dirty="0" sz="2800" spc="55">
                <a:solidFill>
                  <a:srgbClr val="202020"/>
                </a:solidFill>
                <a:latin typeface="Verdana"/>
                <a:cs typeface="Verdana"/>
              </a:rPr>
              <a:t>be </a:t>
            </a:r>
            <a:r>
              <a:rPr dirty="0" sz="2800" spc="10">
                <a:solidFill>
                  <a:srgbClr val="202020"/>
                </a:solidFill>
                <a:latin typeface="Verdana"/>
                <a:cs typeface="Verdana"/>
              </a:rPr>
              <a:t>able </a:t>
            </a:r>
            <a:r>
              <a:rPr dirty="0" sz="2800" spc="-5">
                <a:solidFill>
                  <a:srgbClr val="202020"/>
                </a:solidFill>
                <a:latin typeface="Verdana"/>
                <a:cs typeface="Verdana"/>
              </a:rPr>
              <a:t>to  </a:t>
            </a:r>
            <a:r>
              <a:rPr dirty="0" sz="2800" spc="30">
                <a:solidFill>
                  <a:srgbClr val="202020"/>
                </a:solidFill>
                <a:latin typeface="Verdana"/>
                <a:cs typeface="Verdana"/>
              </a:rPr>
              <a:t>decompress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data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202020"/>
                </a:solidFill>
                <a:latin typeface="Verdana"/>
                <a:cs typeface="Verdana"/>
              </a:rPr>
              <a:t>bits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02020"/>
                </a:solidFill>
                <a:latin typeface="Verdana"/>
                <a:cs typeface="Verdana"/>
              </a:rPr>
              <a:t>according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202020"/>
                </a:solidFill>
                <a:latin typeface="Verdana"/>
                <a:cs typeface="Verdana"/>
              </a:rPr>
              <a:t>to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35">
                <a:solidFill>
                  <a:srgbClr val="202020"/>
                </a:solidFill>
                <a:latin typeface="Verdana"/>
                <a:cs typeface="Verdana"/>
              </a:rPr>
              <a:t>sequence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14">
                <a:solidFill>
                  <a:srgbClr val="202020"/>
                </a:solidFill>
                <a:latin typeface="Verdana"/>
                <a:cs typeface="Verdana"/>
              </a:rPr>
              <a:t>it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202020"/>
                </a:solidFill>
                <a:latin typeface="Verdana"/>
                <a:cs typeface="Verdana"/>
              </a:rPr>
              <a:t>presents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202020"/>
                </a:solidFill>
                <a:latin typeface="Verdana"/>
                <a:cs typeface="Verdana"/>
              </a:rPr>
              <a:t>itself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220">
                <a:solidFill>
                  <a:srgbClr val="202020"/>
                </a:solidFill>
                <a:latin typeface="Verdana"/>
                <a:cs typeface="Verdana"/>
              </a:rPr>
              <a:t>in.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5">
                <a:solidFill>
                  <a:srgbClr val="202020"/>
                </a:solidFill>
                <a:latin typeface="Verdana"/>
                <a:cs typeface="Verdana"/>
              </a:rPr>
              <a:t>Within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240">
                <a:solidFill>
                  <a:srgbClr val="202020"/>
                </a:solidFill>
                <a:latin typeface="Verdana"/>
                <a:cs typeface="Verdana"/>
              </a:rPr>
              <a:t>INIT  </a:t>
            </a:r>
            <a:r>
              <a:rPr dirty="0" sz="2800" spc="-60">
                <a:solidFill>
                  <a:srgbClr val="202020"/>
                </a:solidFill>
                <a:latin typeface="Verdana"/>
                <a:cs typeface="Verdana"/>
              </a:rPr>
              <a:t>state,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202020"/>
                </a:solidFill>
                <a:latin typeface="Verdana"/>
                <a:cs typeface="Verdana"/>
              </a:rPr>
              <a:t>count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202020"/>
                </a:solidFill>
                <a:latin typeface="Verdana"/>
                <a:cs typeface="Verdana"/>
              </a:rPr>
              <a:t>will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55">
                <a:solidFill>
                  <a:srgbClr val="202020"/>
                </a:solidFill>
                <a:latin typeface="Verdana"/>
                <a:cs typeface="Verdana"/>
              </a:rPr>
              <a:t>be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202020"/>
                </a:solidFill>
                <a:latin typeface="Verdana"/>
                <a:cs typeface="Verdana"/>
              </a:rPr>
              <a:t>set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202020"/>
                </a:solidFill>
                <a:latin typeface="Verdana"/>
                <a:cs typeface="Verdana"/>
              </a:rPr>
              <a:t>to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75">
                <a:solidFill>
                  <a:srgbClr val="202020"/>
                </a:solidFill>
                <a:latin typeface="Verdana"/>
                <a:cs typeface="Verdana"/>
              </a:rPr>
              <a:t>1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60">
                <a:solidFill>
                  <a:srgbClr val="202020"/>
                </a:solidFill>
                <a:latin typeface="Verdana"/>
                <a:cs typeface="Verdana"/>
              </a:rPr>
              <a:t>whenever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a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202020"/>
                </a:solidFill>
                <a:latin typeface="Verdana"/>
                <a:cs typeface="Verdana"/>
              </a:rPr>
              <a:t>new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data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bit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202020"/>
                </a:solidFill>
                <a:latin typeface="Verdana"/>
                <a:cs typeface="Verdana"/>
              </a:rPr>
              <a:t>is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202020"/>
                </a:solidFill>
                <a:latin typeface="Verdana"/>
                <a:cs typeface="Verdana"/>
              </a:rPr>
              <a:t>sent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5">
                <a:solidFill>
                  <a:srgbClr val="202020"/>
                </a:solidFill>
                <a:latin typeface="Verdana"/>
                <a:cs typeface="Verdana"/>
              </a:rPr>
              <a:t>into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50">
                <a:solidFill>
                  <a:srgbClr val="202020"/>
                </a:solidFill>
                <a:latin typeface="Verdana"/>
                <a:cs typeface="Verdana"/>
              </a:rPr>
              <a:t>input.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An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05">
                <a:solidFill>
                  <a:srgbClr val="202020"/>
                </a:solidFill>
                <a:latin typeface="Verdana"/>
                <a:cs typeface="Verdana"/>
              </a:rPr>
              <a:t>input  </a:t>
            </a:r>
            <a:r>
              <a:rPr dirty="0" sz="2800" spc="40">
                <a:solidFill>
                  <a:srgbClr val="202020"/>
                </a:solidFill>
                <a:latin typeface="Verdana"/>
                <a:cs typeface="Verdana"/>
              </a:rPr>
              <a:t>of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45">
                <a:solidFill>
                  <a:srgbClr val="202020"/>
                </a:solidFill>
                <a:latin typeface="Verdana"/>
                <a:cs typeface="Verdana"/>
              </a:rPr>
              <a:t>8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202020"/>
                </a:solidFill>
                <a:latin typeface="Verdana"/>
                <a:cs typeface="Verdana"/>
              </a:rPr>
              <a:t>bits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202020"/>
                </a:solidFill>
                <a:latin typeface="Verdana"/>
                <a:cs typeface="Verdana"/>
              </a:rPr>
              <a:t>will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55">
                <a:solidFill>
                  <a:srgbClr val="202020"/>
                </a:solidFill>
                <a:latin typeface="Verdana"/>
                <a:cs typeface="Verdana"/>
              </a:rPr>
              <a:t>be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202020"/>
                </a:solidFill>
                <a:latin typeface="Verdana"/>
                <a:cs typeface="Verdana"/>
              </a:rPr>
              <a:t>assigned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95">
                <a:solidFill>
                  <a:srgbClr val="202020"/>
                </a:solidFill>
                <a:latin typeface="Verdana"/>
                <a:cs typeface="Verdana"/>
              </a:rPr>
              <a:t>momentarily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5">
                <a:solidFill>
                  <a:srgbClr val="202020"/>
                </a:solidFill>
                <a:latin typeface="Verdana"/>
                <a:cs typeface="Verdana"/>
              </a:rPr>
              <a:t>into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30">
                <a:solidFill>
                  <a:srgbClr val="202020"/>
                </a:solidFill>
                <a:latin typeface="Verdana"/>
                <a:cs typeface="Verdana"/>
              </a:rPr>
              <a:t>memory.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202020"/>
                </a:solidFill>
                <a:latin typeface="Verdana"/>
                <a:cs typeface="Verdana"/>
              </a:rPr>
              <a:t>Then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14">
                <a:solidFill>
                  <a:srgbClr val="202020"/>
                </a:solidFill>
                <a:latin typeface="Verdana"/>
                <a:cs typeface="Verdana"/>
              </a:rPr>
              <a:t>it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202020"/>
                </a:solidFill>
                <a:latin typeface="Verdana"/>
                <a:cs typeface="Verdana"/>
              </a:rPr>
              <a:t>moves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202020"/>
                </a:solidFill>
                <a:latin typeface="Verdana"/>
                <a:cs typeface="Verdana"/>
              </a:rPr>
              <a:t>to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a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202020"/>
                </a:solidFill>
                <a:latin typeface="Verdana"/>
                <a:cs typeface="Verdana"/>
              </a:rPr>
              <a:t>new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60">
                <a:solidFill>
                  <a:srgbClr val="202020"/>
                </a:solidFill>
                <a:latin typeface="Verdana"/>
                <a:cs typeface="Verdana"/>
              </a:rPr>
              <a:t>state,  </a:t>
            </a:r>
            <a:r>
              <a:rPr dirty="0" sz="2800" spc="30">
                <a:solidFill>
                  <a:srgbClr val="202020"/>
                </a:solidFill>
                <a:latin typeface="Verdana"/>
                <a:cs typeface="Verdana"/>
              </a:rPr>
              <a:t>CMP,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35">
                <a:solidFill>
                  <a:srgbClr val="202020"/>
                </a:solidFill>
                <a:latin typeface="Verdana"/>
                <a:cs typeface="Verdana"/>
              </a:rPr>
              <a:t>where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202020"/>
                </a:solidFill>
                <a:latin typeface="Verdana"/>
                <a:cs typeface="Verdana"/>
              </a:rPr>
              <a:t>new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bit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202020"/>
                </a:solidFill>
                <a:latin typeface="Verdana"/>
                <a:cs typeface="Verdana"/>
              </a:rPr>
              <a:t>of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data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202020"/>
                </a:solidFill>
                <a:latin typeface="Verdana"/>
                <a:cs typeface="Verdana"/>
              </a:rPr>
              <a:t>will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55">
                <a:solidFill>
                  <a:srgbClr val="202020"/>
                </a:solidFill>
                <a:latin typeface="Verdana"/>
                <a:cs typeface="Verdana"/>
              </a:rPr>
              <a:t>be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202020"/>
                </a:solidFill>
                <a:latin typeface="Verdana"/>
                <a:cs typeface="Verdana"/>
              </a:rPr>
              <a:t>compared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00">
                <a:solidFill>
                  <a:srgbClr val="202020"/>
                </a:solidFill>
                <a:latin typeface="Verdana"/>
                <a:cs typeface="Verdana"/>
              </a:rPr>
              <a:t>with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05">
                <a:solidFill>
                  <a:srgbClr val="202020"/>
                </a:solidFill>
                <a:latin typeface="Verdana"/>
                <a:cs typeface="Verdana"/>
              </a:rPr>
              <a:t>input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14">
                <a:solidFill>
                  <a:srgbClr val="202020"/>
                </a:solidFill>
                <a:latin typeface="Verdana"/>
                <a:cs typeface="Verdana"/>
              </a:rPr>
              <a:t>within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202020"/>
                </a:solidFill>
                <a:latin typeface="Verdana"/>
                <a:cs typeface="Verdana"/>
              </a:rPr>
              <a:t>buffer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and  </a:t>
            </a:r>
            <a:r>
              <a:rPr dirty="0" sz="2800" spc="-45">
                <a:solidFill>
                  <a:srgbClr val="202020"/>
                </a:solidFill>
                <a:latin typeface="Verdana"/>
                <a:cs typeface="Verdana"/>
              </a:rPr>
              <a:t>compared.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240">
                <a:solidFill>
                  <a:srgbClr val="202020"/>
                </a:solidFill>
                <a:latin typeface="Verdana"/>
                <a:cs typeface="Verdana"/>
              </a:rPr>
              <a:t>If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55">
                <a:solidFill>
                  <a:srgbClr val="202020"/>
                </a:solidFill>
                <a:latin typeface="Verdana"/>
                <a:cs typeface="Verdana"/>
              </a:rPr>
              <a:t>second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bit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202020"/>
                </a:solidFill>
                <a:latin typeface="Verdana"/>
                <a:cs typeface="Verdana"/>
              </a:rPr>
              <a:t>combination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202020"/>
                </a:solidFill>
                <a:latin typeface="Verdana"/>
                <a:cs typeface="Verdana"/>
              </a:rPr>
              <a:t>matches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00">
                <a:solidFill>
                  <a:srgbClr val="202020"/>
                </a:solidFill>
                <a:latin typeface="Verdana"/>
                <a:cs typeface="Verdana"/>
              </a:rPr>
              <a:t>with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05">
                <a:solidFill>
                  <a:srgbClr val="202020"/>
                </a:solidFill>
                <a:latin typeface="Verdana"/>
                <a:cs typeface="Verdana"/>
              </a:rPr>
              <a:t>input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14">
                <a:solidFill>
                  <a:srgbClr val="202020"/>
                </a:solidFill>
                <a:latin typeface="Verdana"/>
                <a:cs typeface="Verdana"/>
              </a:rPr>
              <a:t>within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buffer,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  </a:t>
            </a:r>
            <a:r>
              <a:rPr dirty="0" sz="2800" spc="-25">
                <a:solidFill>
                  <a:srgbClr val="202020"/>
                </a:solidFill>
                <a:latin typeface="Verdana"/>
                <a:cs typeface="Verdana"/>
              </a:rPr>
              <a:t>count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variable </a:t>
            </a:r>
            <a:r>
              <a:rPr dirty="0" sz="2800" spc="-30">
                <a:solidFill>
                  <a:srgbClr val="202020"/>
                </a:solidFill>
                <a:latin typeface="Verdana"/>
                <a:cs typeface="Verdana"/>
              </a:rPr>
              <a:t>will </a:t>
            </a:r>
            <a:r>
              <a:rPr dirty="0" sz="2800" spc="55">
                <a:solidFill>
                  <a:srgbClr val="202020"/>
                </a:solidFill>
                <a:latin typeface="Verdana"/>
                <a:cs typeface="Verdana"/>
              </a:rPr>
              <a:t>be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incremented. </a:t>
            </a:r>
            <a:r>
              <a:rPr dirty="0" sz="2800" spc="-5">
                <a:solidFill>
                  <a:srgbClr val="202020"/>
                </a:solidFill>
                <a:latin typeface="Verdana"/>
                <a:cs typeface="Verdana"/>
              </a:rPr>
              <a:t>The </a:t>
            </a:r>
            <a:r>
              <a:rPr dirty="0" sz="2800" spc="-40">
                <a:solidFill>
                  <a:srgbClr val="202020"/>
                </a:solidFill>
                <a:latin typeface="Verdana"/>
                <a:cs typeface="Verdana"/>
              </a:rPr>
              <a:t>circuit </a:t>
            </a:r>
            <a:r>
              <a:rPr dirty="0" sz="2800" spc="-30">
                <a:solidFill>
                  <a:srgbClr val="202020"/>
                </a:solidFill>
                <a:latin typeface="Verdana"/>
                <a:cs typeface="Verdana"/>
              </a:rPr>
              <a:t>will </a:t>
            </a:r>
            <a:r>
              <a:rPr dirty="0" sz="2800" spc="-85">
                <a:solidFill>
                  <a:srgbClr val="202020"/>
                </a:solidFill>
                <a:latin typeface="Verdana"/>
                <a:cs typeface="Verdana"/>
              </a:rPr>
              <a:t>then </a:t>
            </a:r>
            <a:r>
              <a:rPr dirty="0" sz="2800" spc="35">
                <a:solidFill>
                  <a:srgbClr val="202020"/>
                </a:solidFill>
                <a:latin typeface="Verdana"/>
                <a:cs typeface="Verdana"/>
              </a:rPr>
              <a:t>detect </a:t>
            </a:r>
            <a:r>
              <a:rPr dirty="0" sz="2800" spc="-60">
                <a:solidFill>
                  <a:srgbClr val="202020"/>
                </a:solidFill>
                <a:latin typeface="Verdana"/>
                <a:cs typeface="Verdana"/>
              </a:rPr>
              <a:t>whether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a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repetition  </a:t>
            </a:r>
            <a:r>
              <a:rPr dirty="0" sz="2800" spc="45">
                <a:solidFill>
                  <a:srgbClr val="202020"/>
                </a:solidFill>
                <a:latin typeface="Verdana"/>
                <a:cs typeface="Verdana"/>
              </a:rPr>
              <a:t>occurs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55">
                <a:solidFill>
                  <a:srgbClr val="202020"/>
                </a:solidFill>
                <a:latin typeface="Verdana"/>
                <a:cs typeface="Verdana"/>
              </a:rPr>
              <a:t>once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202020"/>
                </a:solidFill>
                <a:latin typeface="Verdana"/>
                <a:cs typeface="Verdana"/>
              </a:rPr>
              <a:t>or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more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14">
                <a:solidFill>
                  <a:srgbClr val="202020"/>
                </a:solidFill>
                <a:latin typeface="Verdana"/>
                <a:cs typeface="Verdana"/>
              </a:rPr>
              <a:t>within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202020"/>
                </a:solidFill>
                <a:latin typeface="Verdana"/>
                <a:cs typeface="Verdana"/>
              </a:rPr>
              <a:t>MRK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5">
                <a:solidFill>
                  <a:srgbClr val="202020"/>
                </a:solidFill>
                <a:latin typeface="Verdana"/>
                <a:cs typeface="Verdana"/>
              </a:rPr>
              <a:t>state.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240">
                <a:solidFill>
                  <a:srgbClr val="202020"/>
                </a:solidFill>
                <a:latin typeface="Verdana"/>
                <a:cs typeface="Verdana"/>
              </a:rPr>
              <a:t>If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14">
                <a:solidFill>
                  <a:srgbClr val="202020"/>
                </a:solidFill>
                <a:latin typeface="Verdana"/>
                <a:cs typeface="Verdana"/>
              </a:rPr>
              <a:t>it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202020"/>
                </a:solidFill>
                <a:latin typeface="Verdana"/>
                <a:cs typeface="Verdana"/>
              </a:rPr>
              <a:t>only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45">
                <a:solidFill>
                  <a:srgbClr val="202020"/>
                </a:solidFill>
                <a:latin typeface="Verdana"/>
                <a:cs typeface="Verdana"/>
              </a:rPr>
              <a:t>occurs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202020"/>
                </a:solidFill>
                <a:latin typeface="Verdana"/>
                <a:cs typeface="Verdana"/>
              </a:rPr>
              <a:t>once,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202020"/>
                </a:solidFill>
                <a:latin typeface="Verdana"/>
                <a:cs typeface="Verdana"/>
              </a:rPr>
              <a:t>tag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value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202020"/>
                </a:solidFill>
                <a:latin typeface="Verdana"/>
                <a:cs typeface="Verdana"/>
              </a:rPr>
              <a:t>will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55">
                <a:solidFill>
                  <a:srgbClr val="202020"/>
                </a:solidFill>
                <a:latin typeface="Verdana"/>
                <a:cs typeface="Verdana"/>
              </a:rPr>
              <a:t>be  </a:t>
            </a:r>
            <a:r>
              <a:rPr dirty="0" sz="2800" spc="-100">
                <a:solidFill>
                  <a:srgbClr val="202020"/>
                </a:solidFill>
                <a:latin typeface="Verdana"/>
                <a:cs typeface="Verdana"/>
              </a:rPr>
              <a:t>0,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and </a:t>
            </a:r>
            <a:r>
              <a:rPr dirty="0" sz="2800" spc="-65">
                <a:solidFill>
                  <a:srgbClr val="202020"/>
                </a:solidFill>
                <a:latin typeface="Verdana"/>
                <a:cs typeface="Verdana"/>
              </a:rPr>
              <a:t>if </a:t>
            </a:r>
            <a:r>
              <a:rPr dirty="0" sz="2800" spc="-114">
                <a:solidFill>
                  <a:srgbClr val="202020"/>
                </a:solidFill>
                <a:latin typeface="Verdana"/>
                <a:cs typeface="Verdana"/>
              </a:rPr>
              <a:t>it </a:t>
            </a:r>
            <a:r>
              <a:rPr dirty="0" sz="2800" spc="70">
                <a:solidFill>
                  <a:srgbClr val="202020"/>
                </a:solidFill>
                <a:latin typeface="Verdana"/>
                <a:cs typeface="Verdana"/>
              </a:rPr>
              <a:t>does </a:t>
            </a:r>
            <a:r>
              <a:rPr dirty="0" sz="2800" spc="35">
                <a:solidFill>
                  <a:srgbClr val="202020"/>
                </a:solidFill>
                <a:latin typeface="Verdana"/>
                <a:cs typeface="Verdana"/>
              </a:rPr>
              <a:t>occur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more </a:t>
            </a:r>
            <a:r>
              <a:rPr dirty="0" sz="2800" spc="-125">
                <a:solidFill>
                  <a:srgbClr val="202020"/>
                </a:solidFill>
                <a:latin typeface="Verdana"/>
                <a:cs typeface="Verdana"/>
              </a:rPr>
              <a:t>than </a:t>
            </a:r>
            <a:r>
              <a:rPr dirty="0" sz="2800" spc="-10">
                <a:solidFill>
                  <a:srgbClr val="202020"/>
                </a:solidFill>
                <a:latin typeface="Verdana"/>
                <a:cs typeface="Verdana"/>
              </a:rPr>
              <a:t>once,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 </a:t>
            </a:r>
            <a:r>
              <a:rPr dirty="0" sz="2800" spc="-45">
                <a:solidFill>
                  <a:srgbClr val="202020"/>
                </a:solidFill>
                <a:latin typeface="Verdana"/>
                <a:cs typeface="Verdana"/>
              </a:rPr>
              <a:t>tag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value </a:t>
            </a:r>
            <a:r>
              <a:rPr dirty="0" sz="2800" spc="-30">
                <a:solidFill>
                  <a:srgbClr val="202020"/>
                </a:solidFill>
                <a:latin typeface="Verdana"/>
                <a:cs typeface="Verdana"/>
              </a:rPr>
              <a:t>will </a:t>
            </a:r>
            <a:r>
              <a:rPr dirty="0" sz="2800" spc="55">
                <a:solidFill>
                  <a:srgbClr val="202020"/>
                </a:solidFill>
                <a:latin typeface="Verdana"/>
                <a:cs typeface="Verdana"/>
              </a:rPr>
              <a:t>be </a:t>
            </a:r>
            <a:r>
              <a:rPr dirty="0" sz="2800" spc="-465">
                <a:solidFill>
                  <a:srgbClr val="202020"/>
                </a:solidFill>
                <a:latin typeface="Verdana"/>
                <a:cs typeface="Verdana"/>
              </a:rPr>
              <a:t>1. </a:t>
            </a:r>
            <a:r>
              <a:rPr dirty="0" sz="2800" spc="-5">
                <a:solidFill>
                  <a:srgbClr val="202020"/>
                </a:solidFill>
                <a:latin typeface="Verdana"/>
                <a:cs typeface="Verdana"/>
              </a:rPr>
              <a:t>The </a:t>
            </a:r>
            <a:r>
              <a:rPr dirty="0" sz="2800" spc="-45">
                <a:solidFill>
                  <a:srgbClr val="202020"/>
                </a:solidFill>
                <a:latin typeface="Verdana"/>
                <a:cs typeface="Verdana"/>
              </a:rPr>
              <a:t>tag </a:t>
            </a:r>
            <a:r>
              <a:rPr dirty="0" sz="2800" spc="-20">
                <a:solidFill>
                  <a:srgbClr val="202020"/>
                </a:solidFill>
                <a:latin typeface="Verdana"/>
                <a:cs typeface="Verdana"/>
              </a:rPr>
              <a:t>is </a:t>
            </a:r>
            <a:r>
              <a:rPr dirty="0" sz="2800" spc="10">
                <a:solidFill>
                  <a:srgbClr val="202020"/>
                </a:solidFill>
                <a:latin typeface="Verdana"/>
                <a:cs typeface="Verdana"/>
              </a:rPr>
              <a:t>used </a:t>
            </a:r>
            <a:r>
              <a:rPr dirty="0" sz="2800" spc="-5">
                <a:solidFill>
                  <a:srgbClr val="202020"/>
                </a:solidFill>
                <a:latin typeface="Verdana"/>
                <a:cs typeface="Verdana"/>
              </a:rPr>
              <a:t>to  </a:t>
            </a:r>
            <a:r>
              <a:rPr dirty="0" sz="2800" spc="-65">
                <a:solidFill>
                  <a:srgbClr val="202020"/>
                </a:solidFill>
                <a:latin typeface="Verdana"/>
                <a:cs typeface="Verdana"/>
              </a:rPr>
              <a:t>prevent </a:t>
            </a:r>
            <a:r>
              <a:rPr dirty="0" sz="2800" spc="-50">
                <a:solidFill>
                  <a:srgbClr val="202020"/>
                </a:solidFill>
                <a:latin typeface="Verdana"/>
                <a:cs typeface="Verdana"/>
              </a:rPr>
              <a:t>wasting </a:t>
            </a:r>
            <a:r>
              <a:rPr dirty="0" sz="2800" spc="45">
                <a:solidFill>
                  <a:srgbClr val="202020"/>
                </a:solidFill>
                <a:latin typeface="Verdana"/>
                <a:cs typeface="Verdana"/>
              </a:rPr>
              <a:t>8 </a:t>
            </a:r>
            <a:r>
              <a:rPr dirty="0" sz="2800" spc="-25">
                <a:solidFill>
                  <a:srgbClr val="202020"/>
                </a:solidFill>
                <a:latin typeface="Verdana"/>
                <a:cs typeface="Verdana"/>
              </a:rPr>
              <a:t>bits </a:t>
            </a:r>
            <a:r>
              <a:rPr dirty="0" sz="2800" spc="40">
                <a:solidFill>
                  <a:srgbClr val="202020"/>
                </a:solidFill>
                <a:latin typeface="Verdana"/>
                <a:cs typeface="Verdana"/>
              </a:rPr>
              <a:t>of </a:t>
            </a:r>
            <a:r>
              <a:rPr dirty="0" sz="2800" spc="70">
                <a:solidFill>
                  <a:srgbClr val="202020"/>
                </a:solidFill>
                <a:latin typeface="Verdana"/>
                <a:cs typeface="Verdana"/>
              </a:rPr>
              <a:t>space </a:t>
            </a:r>
            <a:r>
              <a:rPr dirty="0" sz="2800" spc="-65">
                <a:solidFill>
                  <a:srgbClr val="202020"/>
                </a:solidFill>
                <a:latin typeface="Verdana"/>
                <a:cs typeface="Verdana"/>
              </a:rPr>
              <a:t>if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 </a:t>
            </a:r>
            <a:r>
              <a:rPr dirty="0" sz="2800" spc="35">
                <a:solidFill>
                  <a:srgbClr val="202020"/>
                </a:solidFill>
                <a:latin typeface="Verdana"/>
                <a:cs typeface="Verdana"/>
              </a:rPr>
              <a:t>sequence </a:t>
            </a:r>
            <a:r>
              <a:rPr dirty="0" sz="2800" spc="-25">
                <a:solidFill>
                  <a:srgbClr val="202020"/>
                </a:solidFill>
                <a:latin typeface="Verdana"/>
                <a:cs typeface="Verdana"/>
              </a:rPr>
              <a:t>frequency </a:t>
            </a:r>
            <a:r>
              <a:rPr dirty="0" sz="2800" spc="-50">
                <a:solidFill>
                  <a:srgbClr val="202020"/>
                </a:solidFill>
                <a:latin typeface="Verdana"/>
                <a:cs typeface="Verdana"/>
              </a:rPr>
              <a:t>only </a:t>
            </a:r>
            <a:r>
              <a:rPr dirty="0" sz="2800" spc="45">
                <a:solidFill>
                  <a:srgbClr val="202020"/>
                </a:solidFill>
                <a:latin typeface="Verdana"/>
                <a:cs typeface="Verdana"/>
              </a:rPr>
              <a:t>occurs </a:t>
            </a:r>
            <a:r>
              <a:rPr dirty="0" sz="2800" spc="-25">
                <a:solidFill>
                  <a:srgbClr val="202020"/>
                </a:solidFill>
                <a:latin typeface="Verdana"/>
                <a:cs typeface="Verdana"/>
              </a:rPr>
              <a:t>once. </a:t>
            </a:r>
            <a:r>
              <a:rPr dirty="0" sz="2800" spc="-5">
                <a:solidFill>
                  <a:srgbClr val="202020"/>
                </a:solidFill>
                <a:latin typeface="Verdana"/>
                <a:cs typeface="Verdana"/>
              </a:rPr>
              <a:t>The  </a:t>
            </a:r>
            <a:r>
              <a:rPr dirty="0" sz="2800" spc="-40">
                <a:solidFill>
                  <a:srgbClr val="202020"/>
                </a:solidFill>
                <a:latin typeface="Verdana"/>
                <a:cs typeface="Verdana"/>
              </a:rPr>
              <a:t>circuit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202020"/>
                </a:solidFill>
                <a:latin typeface="Verdana"/>
                <a:cs typeface="Verdana"/>
              </a:rPr>
              <a:t>will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85">
                <a:solidFill>
                  <a:srgbClr val="202020"/>
                </a:solidFill>
                <a:latin typeface="Verdana"/>
                <a:cs typeface="Verdana"/>
              </a:rPr>
              <a:t>then</a:t>
            </a:r>
            <a:r>
              <a:rPr dirty="0" sz="2800" spc="-19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finally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enter</a:t>
            </a:r>
            <a:r>
              <a:rPr dirty="0" sz="2800" spc="-19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60">
                <a:solidFill>
                  <a:srgbClr val="202020"/>
                </a:solidFill>
                <a:latin typeface="Verdana"/>
                <a:cs typeface="Verdana"/>
              </a:rPr>
              <a:t>FIN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202020"/>
                </a:solidFill>
                <a:latin typeface="Verdana"/>
                <a:cs typeface="Verdana"/>
              </a:rPr>
              <a:t>state</a:t>
            </a:r>
            <a:r>
              <a:rPr dirty="0" sz="2800" spc="-19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35">
                <a:solidFill>
                  <a:srgbClr val="202020"/>
                </a:solidFill>
                <a:latin typeface="Verdana"/>
                <a:cs typeface="Verdana"/>
              </a:rPr>
              <a:t>where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19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202020"/>
                </a:solidFill>
                <a:latin typeface="Verdana"/>
                <a:cs typeface="Verdana"/>
              </a:rPr>
              <a:t>tag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09">
                <a:solidFill>
                  <a:srgbClr val="202020"/>
                </a:solidFill>
                <a:latin typeface="Verdana"/>
                <a:cs typeface="Verdana"/>
              </a:rPr>
              <a:t>(1</a:t>
            </a:r>
            <a:r>
              <a:rPr dirty="0" sz="2800" spc="-19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85">
                <a:solidFill>
                  <a:srgbClr val="202020"/>
                </a:solidFill>
                <a:latin typeface="Verdana"/>
                <a:cs typeface="Verdana"/>
              </a:rPr>
              <a:t>bit),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5">
                <a:solidFill>
                  <a:srgbClr val="202020"/>
                </a:solidFill>
                <a:latin typeface="Verdana"/>
                <a:cs typeface="Verdana"/>
              </a:rPr>
              <a:t>original</a:t>
            </a:r>
            <a:r>
              <a:rPr dirty="0" sz="2800" spc="-19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35">
                <a:solidFill>
                  <a:srgbClr val="202020"/>
                </a:solidFill>
                <a:latin typeface="Verdana"/>
                <a:cs typeface="Verdana"/>
              </a:rPr>
              <a:t>sequence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(8  </a:t>
            </a:r>
            <a:r>
              <a:rPr dirty="0" sz="2800" spc="-135">
                <a:solidFill>
                  <a:srgbClr val="202020"/>
                </a:solidFill>
                <a:latin typeface="Verdana"/>
                <a:cs typeface="Verdana"/>
              </a:rPr>
              <a:t>bits),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and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 </a:t>
            </a:r>
            <a:r>
              <a:rPr dirty="0" sz="2800" spc="-25">
                <a:solidFill>
                  <a:srgbClr val="202020"/>
                </a:solidFill>
                <a:latin typeface="Verdana"/>
                <a:cs typeface="Verdana"/>
              </a:rPr>
              <a:t>frequency </a:t>
            </a:r>
            <a:r>
              <a:rPr dirty="0" sz="2800" spc="-254">
                <a:solidFill>
                  <a:srgbClr val="202020"/>
                </a:solidFill>
                <a:latin typeface="Verdana"/>
                <a:cs typeface="Verdana"/>
              </a:rPr>
              <a:t>(7 </a:t>
            </a:r>
            <a:r>
              <a:rPr dirty="0" sz="2800" spc="-110">
                <a:solidFill>
                  <a:srgbClr val="202020"/>
                </a:solidFill>
                <a:latin typeface="Verdana"/>
                <a:cs typeface="Verdana"/>
              </a:rPr>
              <a:t>bits)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are </a:t>
            </a:r>
            <a:r>
              <a:rPr dirty="0" sz="2800" spc="5">
                <a:solidFill>
                  <a:srgbClr val="202020"/>
                </a:solidFill>
                <a:latin typeface="Verdana"/>
                <a:cs typeface="Verdana"/>
              </a:rPr>
              <a:t>concatenated </a:t>
            </a:r>
            <a:r>
              <a:rPr dirty="0" sz="2800" spc="-5">
                <a:solidFill>
                  <a:srgbClr val="202020"/>
                </a:solidFill>
                <a:latin typeface="Verdana"/>
                <a:cs typeface="Verdana"/>
              </a:rPr>
              <a:t>to </a:t>
            </a:r>
            <a:r>
              <a:rPr dirty="0" sz="2800" spc="-75">
                <a:solidFill>
                  <a:srgbClr val="202020"/>
                </a:solidFill>
                <a:latin typeface="Verdana"/>
                <a:cs typeface="Verdana"/>
              </a:rPr>
              <a:t>form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a </a:t>
            </a:r>
            <a:r>
              <a:rPr dirty="0" sz="2800" spc="-175">
                <a:solidFill>
                  <a:srgbClr val="202020"/>
                </a:solidFill>
                <a:latin typeface="Verdana"/>
                <a:cs typeface="Verdana"/>
              </a:rPr>
              <a:t>16-bit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output </a:t>
            </a:r>
            <a:r>
              <a:rPr dirty="0" sz="2800" spc="-105">
                <a:solidFill>
                  <a:srgbClr val="202020"/>
                </a:solidFill>
                <a:latin typeface="Verdana"/>
                <a:cs typeface="Verdana"/>
              </a:rPr>
              <a:t>that </a:t>
            </a:r>
            <a:r>
              <a:rPr dirty="0" sz="2800" spc="-30">
                <a:solidFill>
                  <a:srgbClr val="202020"/>
                </a:solidFill>
                <a:latin typeface="Verdana"/>
                <a:cs typeface="Verdana"/>
              </a:rPr>
              <a:t>will </a:t>
            </a:r>
            <a:r>
              <a:rPr dirty="0" sz="2800" spc="55">
                <a:solidFill>
                  <a:srgbClr val="202020"/>
                </a:solidFill>
                <a:latin typeface="Verdana"/>
                <a:cs typeface="Verdana"/>
              </a:rPr>
              <a:t>be  </a:t>
            </a:r>
            <a:r>
              <a:rPr dirty="0" sz="2800" spc="-75">
                <a:solidFill>
                  <a:srgbClr val="202020"/>
                </a:solidFill>
                <a:latin typeface="Verdana"/>
                <a:cs typeface="Verdana"/>
              </a:rPr>
              <a:t>transmitted </a:t>
            </a:r>
            <a:r>
              <a:rPr dirty="0" sz="2800" spc="-20">
                <a:solidFill>
                  <a:srgbClr val="202020"/>
                </a:solidFill>
                <a:latin typeface="Verdana"/>
                <a:cs typeface="Verdana"/>
              </a:rPr>
              <a:t>towards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5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14">
                <a:solidFill>
                  <a:srgbClr val="202020"/>
                </a:solidFill>
                <a:latin typeface="Verdana"/>
                <a:cs typeface="Verdana"/>
              </a:rPr>
              <a:t>internet.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9334" y="1475740"/>
            <a:ext cx="7254240" cy="1870075"/>
          </a:xfrm>
          <a:custGeom>
            <a:avLst/>
            <a:gdLst/>
            <a:ahLst/>
            <a:cxnLst/>
            <a:rect l="l" t="t" r="r" b="b"/>
            <a:pathLst>
              <a:path w="7254240" h="1870075">
                <a:moveTo>
                  <a:pt x="7169871" y="0"/>
                </a:moveTo>
                <a:lnTo>
                  <a:pt x="7253996" y="1454895"/>
                </a:lnTo>
                <a:lnTo>
                  <a:pt x="84143" y="1869559"/>
                </a:lnTo>
                <a:lnTo>
                  <a:pt x="0" y="414671"/>
                </a:lnTo>
                <a:lnTo>
                  <a:pt x="7169871" y="0"/>
                </a:lnTo>
                <a:close/>
              </a:path>
            </a:pathLst>
          </a:custGeom>
          <a:solidFill>
            <a:srgbClr val="3A9D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21420000">
            <a:off x="4904302" y="1771720"/>
            <a:ext cx="6776803" cy="1219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40"/>
              </a:lnSpc>
            </a:pPr>
            <a:r>
              <a:rPr dirty="0" sz="9600" spc="459">
                <a:solidFill>
                  <a:srgbClr val="202020"/>
                </a:solidFill>
                <a:latin typeface="Arial"/>
                <a:cs typeface="Arial"/>
              </a:rPr>
              <a:t>Co</a:t>
            </a:r>
            <a:r>
              <a:rPr dirty="0" sz="9600" spc="459">
                <a:solidFill>
                  <a:srgbClr val="202020"/>
                </a:solidFill>
                <a:latin typeface="Arial"/>
                <a:cs typeface="Arial"/>
              </a:rPr>
              <a:t>nc</a:t>
            </a:r>
            <a:r>
              <a:rPr dirty="0" sz="9600" spc="459">
                <a:solidFill>
                  <a:srgbClr val="202020"/>
                </a:solidFill>
                <a:latin typeface="Arial"/>
                <a:cs typeface="Arial"/>
              </a:rPr>
              <a:t>lu</a:t>
            </a:r>
            <a:r>
              <a:rPr dirty="0" sz="9600" spc="459">
                <a:solidFill>
                  <a:srgbClr val="202020"/>
                </a:solidFill>
                <a:latin typeface="Arial"/>
                <a:cs typeface="Arial"/>
              </a:rPr>
              <a:t>sio</a:t>
            </a:r>
            <a:r>
              <a:rPr dirty="0" sz="9600" spc="459">
                <a:solidFill>
                  <a:srgbClr val="202020"/>
                </a:solidFill>
                <a:latin typeface="Arial"/>
                <a:cs typeface="Arial"/>
              </a:rPr>
              <a:t>n</a:t>
            </a:r>
            <a:endParaRPr sz="9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620917" y="2500182"/>
            <a:ext cx="1868170" cy="1419225"/>
            <a:chOff x="11620917" y="2500182"/>
            <a:chExt cx="1868170" cy="1419225"/>
          </a:xfrm>
        </p:grpSpPr>
        <p:sp>
          <p:nvSpPr>
            <p:cNvPr id="5" name="object 5"/>
            <p:cNvSpPr/>
            <p:nvPr/>
          </p:nvSpPr>
          <p:spPr>
            <a:xfrm>
              <a:off x="11620917" y="2500182"/>
              <a:ext cx="1868170" cy="1419225"/>
            </a:xfrm>
            <a:custGeom>
              <a:avLst/>
              <a:gdLst/>
              <a:ahLst/>
              <a:cxnLst/>
              <a:rect l="l" t="t" r="r" b="b"/>
              <a:pathLst>
                <a:path w="1868169" h="1419225">
                  <a:moveTo>
                    <a:pt x="1193867" y="1390682"/>
                  </a:moveTo>
                  <a:lnTo>
                    <a:pt x="1163672" y="1409698"/>
                  </a:lnTo>
                  <a:lnTo>
                    <a:pt x="1129170" y="1418984"/>
                  </a:lnTo>
                  <a:lnTo>
                    <a:pt x="1094428" y="1417711"/>
                  </a:lnTo>
                  <a:lnTo>
                    <a:pt x="1032889" y="1385136"/>
                  </a:lnTo>
                  <a:lnTo>
                    <a:pt x="84622" y="439804"/>
                  </a:lnTo>
                  <a:lnTo>
                    <a:pt x="52424" y="380440"/>
                  </a:lnTo>
                  <a:lnTo>
                    <a:pt x="50279" y="346726"/>
                  </a:lnTo>
                  <a:lnTo>
                    <a:pt x="58027" y="313138"/>
                  </a:lnTo>
                  <a:lnTo>
                    <a:pt x="61362" y="305379"/>
                  </a:lnTo>
                  <a:lnTo>
                    <a:pt x="65210" y="297948"/>
                  </a:lnTo>
                  <a:lnTo>
                    <a:pt x="69543" y="290863"/>
                  </a:lnTo>
                  <a:lnTo>
                    <a:pt x="74337" y="284143"/>
                  </a:lnTo>
                  <a:lnTo>
                    <a:pt x="33022" y="242960"/>
                  </a:lnTo>
                  <a:lnTo>
                    <a:pt x="13213" y="216401"/>
                  </a:lnTo>
                  <a:lnTo>
                    <a:pt x="2062" y="185898"/>
                  </a:lnTo>
                  <a:lnTo>
                    <a:pt x="0" y="153479"/>
                  </a:lnTo>
                  <a:lnTo>
                    <a:pt x="7454" y="121173"/>
                  </a:lnTo>
                  <a:lnTo>
                    <a:pt x="47404" y="69992"/>
                  </a:lnTo>
                  <a:lnTo>
                    <a:pt x="108987" y="49108"/>
                  </a:lnTo>
                  <a:lnTo>
                    <a:pt x="1425673" y="0"/>
                  </a:lnTo>
                  <a:lnTo>
                    <a:pt x="1459762" y="3829"/>
                  </a:lnTo>
                  <a:lnTo>
                    <a:pt x="1490375" y="17199"/>
                  </a:lnTo>
                  <a:lnTo>
                    <a:pt x="1515707" y="38976"/>
                  </a:lnTo>
                  <a:lnTo>
                    <a:pt x="1533955" y="68029"/>
                  </a:lnTo>
                  <a:lnTo>
                    <a:pt x="1542795" y="100652"/>
                  </a:lnTo>
                  <a:lnTo>
                    <a:pt x="1541795" y="133492"/>
                  </a:lnTo>
                  <a:lnTo>
                    <a:pt x="1531353" y="164616"/>
                  </a:lnTo>
                  <a:lnTo>
                    <a:pt x="1511846" y="192035"/>
                  </a:lnTo>
                  <a:lnTo>
                    <a:pt x="1537468" y="201229"/>
                  </a:lnTo>
                  <a:lnTo>
                    <a:pt x="1560125" y="215969"/>
                  </a:lnTo>
                  <a:lnTo>
                    <a:pt x="1578935" y="235698"/>
                  </a:lnTo>
                  <a:lnTo>
                    <a:pt x="1593013" y="259857"/>
                  </a:lnTo>
                  <a:lnTo>
                    <a:pt x="1602271" y="294281"/>
                  </a:lnTo>
                  <a:lnTo>
                    <a:pt x="1600960" y="329001"/>
                  </a:lnTo>
                  <a:lnTo>
                    <a:pt x="1589488" y="361827"/>
                  </a:lnTo>
                  <a:lnTo>
                    <a:pt x="1568260" y="390569"/>
                  </a:lnTo>
                  <a:lnTo>
                    <a:pt x="1534921" y="423908"/>
                  </a:lnTo>
                  <a:lnTo>
                    <a:pt x="1732048" y="490871"/>
                  </a:lnTo>
                  <a:lnTo>
                    <a:pt x="1743697" y="497639"/>
                  </a:lnTo>
                  <a:lnTo>
                    <a:pt x="1223632" y="1017704"/>
                  </a:lnTo>
                  <a:lnTo>
                    <a:pt x="1234311" y="1297002"/>
                  </a:lnTo>
                  <a:lnTo>
                    <a:pt x="1230361" y="1332459"/>
                  </a:lnTo>
                  <a:lnTo>
                    <a:pt x="1216488" y="1364311"/>
                  </a:lnTo>
                  <a:lnTo>
                    <a:pt x="1193867" y="1390682"/>
                  </a:lnTo>
                  <a:close/>
                </a:path>
                <a:path w="1868169" h="1419225">
                  <a:moveTo>
                    <a:pt x="1749597" y="1141319"/>
                  </a:moveTo>
                  <a:lnTo>
                    <a:pt x="1717935" y="1163924"/>
                  </a:lnTo>
                  <a:lnTo>
                    <a:pt x="1671559" y="1175726"/>
                  </a:lnTo>
                  <a:lnTo>
                    <a:pt x="1647723" y="1174449"/>
                  </a:lnTo>
                  <a:lnTo>
                    <a:pt x="1624510" y="1168352"/>
                  </a:lnTo>
                  <a:lnTo>
                    <a:pt x="1223632" y="1017704"/>
                  </a:lnTo>
                  <a:lnTo>
                    <a:pt x="1743697" y="497639"/>
                  </a:lnTo>
                  <a:lnTo>
                    <a:pt x="1770366" y="513131"/>
                  </a:lnTo>
                  <a:lnTo>
                    <a:pt x="1796637" y="547257"/>
                  </a:lnTo>
                  <a:lnTo>
                    <a:pt x="1808538" y="588650"/>
                  </a:lnTo>
                  <a:lnTo>
                    <a:pt x="1803742" y="632709"/>
                  </a:lnTo>
                  <a:lnTo>
                    <a:pt x="1788669" y="680243"/>
                  </a:lnTo>
                  <a:lnTo>
                    <a:pt x="1828384" y="703443"/>
                  </a:lnTo>
                  <a:lnTo>
                    <a:pt x="1855611" y="738915"/>
                  </a:lnTo>
                  <a:lnTo>
                    <a:pt x="1867942" y="781901"/>
                  </a:lnTo>
                  <a:lnTo>
                    <a:pt x="1862971" y="827644"/>
                  </a:lnTo>
                  <a:lnTo>
                    <a:pt x="1778667" y="1093502"/>
                  </a:lnTo>
                  <a:lnTo>
                    <a:pt x="1773573" y="1106713"/>
                  </a:lnTo>
                  <a:lnTo>
                    <a:pt x="1766964" y="1119190"/>
                  </a:lnTo>
                  <a:lnTo>
                    <a:pt x="1758938" y="1130777"/>
                  </a:lnTo>
                  <a:lnTo>
                    <a:pt x="1749597" y="1141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65252" y="2628244"/>
              <a:ext cx="1534795" cy="946785"/>
            </a:xfrm>
            <a:custGeom>
              <a:avLst/>
              <a:gdLst/>
              <a:ahLst/>
              <a:cxnLst/>
              <a:rect l="l" t="t" r="r" b="b"/>
              <a:pathLst>
                <a:path w="1534794" h="946785">
                  <a:moveTo>
                    <a:pt x="1458426" y="718681"/>
                  </a:moveTo>
                  <a:lnTo>
                    <a:pt x="900164" y="508880"/>
                  </a:lnTo>
                  <a:lnTo>
                    <a:pt x="895470" y="509503"/>
                  </a:lnTo>
                  <a:lnTo>
                    <a:pt x="890710" y="513007"/>
                  </a:lnTo>
                  <a:lnTo>
                    <a:pt x="887603" y="516114"/>
                  </a:lnTo>
                  <a:lnTo>
                    <a:pt x="886168" y="519713"/>
                  </a:lnTo>
                  <a:lnTo>
                    <a:pt x="902473" y="946378"/>
                  </a:lnTo>
                  <a:lnTo>
                    <a:pt x="0" y="46700"/>
                  </a:lnTo>
                  <a:lnTo>
                    <a:pt x="1252066" y="0"/>
                  </a:lnTo>
                  <a:lnTo>
                    <a:pt x="978254" y="273812"/>
                  </a:lnTo>
                  <a:lnTo>
                    <a:pt x="976908" y="278529"/>
                  </a:lnTo>
                  <a:lnTo>
                    <a:pt x="979005" y="287521"/>
                  </a:lnTo>
                  <a:lnTo>
                    <a:pt x="982296" y="291152"/>
                  </a:lnTo>
                  <a:lnTo>
                    <a:pt x="1534504" y="478739"/>
                  </a:lnTo>
                  <a:close/>
                </a:path>
              </a:pathLst>
            </a:custGeom>
            <a:solidFill>
              <a:srgbClr val="5C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719715" y="2600081"/>
              <a:ext cx="1670050" cy="1221105"/>
            </a:xfrm>
            <a:custGeom>
              <a:avLst/>
              <a:gdLst/>
              <a:ahLst/>
              <a:cxnLst/>
              <a:rect l="l" t="t" r="r" b="b"/>
              <a:pathLst>
                <a:path w="1670050" h="1221104">
                  <a:moveTo>
                    <a:pt x="186857" y="215746"/>
                  </a:moveTo>
                  <a:lnTo>
                    <a:pt x="167962" y="234642"/>
                  </a:lnTo>
                  <a:lnTo>
                    <a:pt x="1180" y="68369"/>
                  </a:lnTo>
                  <a:lnTo>
                    <a:pt x="0" y="62741"/>
                  </a:lnTo>
                  <a:lnTo>
                    <a:pt x="3867" y="52838"/>
                  </a:lnTo>
                  <a:lnTo>
                    <a:pt x="8566" y="49509"/>
                  </a:lnTo>
                  <a:lnTo>
                    <a:pt x="73305" y="47094"/>
                  </a:lnTo>
                  <a:lnTo>
                    <a:pt x="45536" y="74863"/>
                  </a:lnTo>
                  <a:lnTo>
                    <a:pt x="186857" y="215746"/>
                  </a:lnTo>
                  <a:close/>
                </a:path>
                <a:path w="1670050" h="1221104">
                  <a:moveTo>
                    <a:pt x="1596410" y="654397"/>
                  </a:moveTo>
                  <a:lnTo>
                    <a:pt x="1503963" y="746844"/>
                  </a:lnTo>
                  <a:lnTo>
                    <a:pt x="1580041" y="506902"/>
                  </a:lnTo>
                  <a:lnTo>
                    <a:pt x="1027833" y="319315"/>
                  </a:lnTo>
                  <a:lnTo>
                    <a:pt x="1024542" y="315684"/>
                  </a:lnTo>
                  <a:lnTo>
                    <a:pt x="1022445" y="306693"/>
                  </a:lnTo>
                  <a:lnTo>
                    <a:pt x="1023791" y="301975"/>
                  </a:lnTo>
                  <a:lnTo>
                    <a:pt x="1297603" y="28163"/>
                  </a:lnTo>
                  <a:lnTo>
                    <a:pt x="45536" y="74863"/>
                  </a:lnTo>
                  <a:lnTo>
                    <a:pt x="73305" y="47094"/>
                  </a:lnTo>
                  <a:lnTo>
                    <a:pt x="1336098" y="0"/>
                  </a:lnTo>
                  <a:lnTo>
                    <a:pt x="1341156" y="3178"/>
                  </a:lnTo>
                  <a:lnTo>
                    <a:pt x="1345557" y="13255"/>
                  </a:lnTo>
                  <a:lnTo>
                    <a:pt x="1344448" y="19115"/>
                  </a:lnTo>
                  <a:lnTo>
                    <a:pt x="1166151" y="197412"/>
                  </a:lnTo>
                  <a:lnTo>
                    <a:pt x="1392654" y="188966"/>
                  </a:lnTo>
                  <a:lnTo>
                    <a:pt x="1399449" y="193230"/>
                  </a:lnTo>
                  <a:lnTo>
                    <a:pt x="1405348" y="206750"/>
                  </a:lnTo>
                  <a:lnTo>
                    <a:pt x="1403851" y="214631"/>
                  </a:lnTo>
                  <a:lnTo>
                    <a:pt x="1251418" y="367064"/>
                  </a:lnTo>
                  <a:lnTo>
                    <a:pt x="1607921" y="488174"/>
                  </a:lnTo>
                  <a:lnTo>
                    <a:pt x="1611670" y="495588"/>
                  </a:lnTo>
                  <a:lnTo>
                    <a:pt x="1564728" y="643635"/>
                  </a:lnTo>
                  <a:lnTo>
                    <a:pt x="1596410" y="654397"/>
                  </a:lnTo>
                  <a:close/>
                </a:path>
                <a:path w="1670050" h="1221104">
                  <a:moveTo>
                    <a:pt x="1031416" y="1215103"/>
                  </a:moveTo>
                  <a:lnTo>
                    <a:pt x="1017925" y="1221001"/>
                  </a:lnTo>
                  <a:lnTo>
                    <a:pt x="1010044" y="1219522"/>
                  </a:lnTo>
                  <a:lnTo>
                    <a:pt x="51493" y="263937"/>
                  </a:lnTo>
                  <a:lnTo>
                    <a:pt x="49906" y="256382"/>
                  </a:lnTo>
                  <a:lnTo>
                    <a:pt x="55077" y="243098"/>
                  </a:lnTo>
                  <a:lnTo>
                    <a:pt x="61400" y="238617"/>
                  </a:lnTo>
                  <a:lnTo>
                    <a:pt x="167962" y="234642"/>
                  </a:lnTo>
                  <a:lnTo>
                    <a:pt x="186857" y="215746"/>
                  </a:lnTo>
                  <a:lnTo>
                    <a:pt x="948010" y="974541"/>
                  </a:lnTo>
                  <a:lnTo>
                    <a:pt x="1023870" y="898681"/>
                  </a:lnTo>
                  <a:lnTo>
                    <a:pt x="1035699" y="1208298"/>
                  </a:lnTo>
                  <a:lnTo>
                    <a:pt x="1031416" y="1215103"/>
                  </a:lnTo>
                  <a:close/>
                </a:path>
                <a:path w="1670050" h="1221104">
                  <a:moveTo>
                    <a:pt x="1023870" y="898681"/>
                  </a:moveTo>
                  <a:lnTo>
                    <a:pt x="948010" y="974541"/>
                  </a:lnTo>
                  <a:lnTo>
                    <a:pt x="931704" y="547876"/>
                  </a:lnTo>
                  <a:lnTo>
                    <a:pt x="933140" y="544278"/>
                  </a:lnTo>
                  <a:lnTo>
                    <a:pt x="936247" y="541170"/>
                  </a:lnTo>
                  <a:lnTo>
                    <a:pt x="936795" y="540698"/>
                  </a:lnTo>
                  <a:lnTo>
                    <a:pt x="941007" y="537666"/>
                  </a:lnTo>
                  <a:lnTo>
                    <a:pt x="945701" y="537043"/>
                  </a:lnTo>
                  <a:lnTo>
                    <a:pt x="1169039" y="620976"/>
                  </a:lnTo>
                  <a:lnTo>
                    <a:pt x="1018993" y="771022"/>
                  </a:lnTo>
                  <a:lnTo>
                    <a:pt x="1023870" y="898681"/>
                  </a:lnTo>
                  <a:close/>
                </a:path>
                <a:path w="1670050" h="1221104">
                  <a:moveTo>
                    <a:pt x="1581991" y="968588"/>
                  </a:moveTo>
                  <a:lnTo>
                    <a:pt x="1578577" y="972002"/>
                  </a:lnTo>
                  <a:lnTo>
                    <a:pt x="1576943" y="973163"/>
                  </a:lnTo>
                  <a:lnTo>
                    <a:pt x="1570705" y="976200"/>
                  </a:lnTo>
                  <a:lnTo>
                    <a:pt x="1565586" y="976436"/>
                  </a:lnTo>
                  <a:lnTo>
                    <a:pt x="1018993" y="771022"/>
                  </a:lnTo>
                  <a:lnTo>
                    <a:pt x="1169039" y="620976"/>
                  </a:lnTo>
                  <a:lnTo>
                    <a:pt x="1503963" y="746844"/>
                  </a:lnTo>
                  <a:lnTo>
                    <a:pt x="1596410" y="654397"/>
                  </a:lnTo>
                  <a:lnTo>
                    <a:pt x="1657355" y="675100"/>
                  </a:lnTo>
                  <a:lnTo>
                    <a:pt x="1663443" y="678617"/>
                  </a:lnTo>
                  <a:lnTo>
                    <a:pt x="1667596" y="683991"/>
                  </a:lnTo>
                  <a:lnTo>
                    <a:pt x="1669462" y="690519"/>
                  </a:lnTo>
                  <a:lnTo>
                    <a:pt x="1668689" y="697503"/>
                  </a:lnTo>
                  <a:lnTo>
                    <a:pt x="1583511" y="966104"/>
                  </a:lnTo>
                  <a:lnTo>
                    <a:pt x="1581991" y="968588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028700" y="4478792"/>
            <a:ext cx="16230600" cy="3028950"/>
          </a:xfrm>
          <a:prstGeom prst="rect">
            <a:avLst/>
          </a:prstGeom>
          <a:solidFill>
            <a:srgbClr val="ECECEC"/>
          </a:solidFill>
        </p:spPr>
        <p:txBody>
          <a:bodyPr wrap="square" lIns="0" tIns="2990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355"/>
              </a:spcBef>
            </a:pPr>
            <a:r>
              <a:rPr dirty="0" sz="2800" spc="-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20">
                <a:solidFill>
                  <a:srgbClr val="202020"/>
                </a:solidFill>
                <a:latin typeface="Verdana"/>
                <a:cs typeface="Verdana"/>
              </a:rPr>
              <a:t>encoder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and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50">
                <a:solidFill>
                  <a:srgbClr val="202020"/>
                </a:solidFill>
                <a:latin typeface="Verdana"/>
                <a:cs typeface="Verdana"/>
              </a:rPr>
              <a:t>decoder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202020"/>
                </a:solidFill>
                <a:latin typeface="Verdana"/>
                <a:cs typeface="Verdana"/>
              </a:rPr>
              <a:t>circuit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35">
                <a:solidFill>
                  <a:srgbClr val="202020"/>
                </a:solidFill>
                <a:latin typeface="Verdana"/>
                <a:cs typeface="Verdana"/>
              </a:rPr>
              <a:t>functions</a:t>
            </a:r>
            <a:r>
              <a:rPr dirty="0" sz="2800" spc="-19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202020"/>
                </a:solidFill>
                <a:latin typeface="Verdana"/>
                <a:cs typeface="Verdana"/>
              </a:rPr>
              <a:t>as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02020"/>
                </a:solidFill>
                <a:latin typeface="Verdana"/>
                <a:cs typeface="Verdana"/>
              </a:rPr>
              <a:t>desired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and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202020"/>
                </a:solidFill>
                <a:latin typeface="Verdana"/>
                <a:cs typeface="Verdana"/>
              </a:rPr>
              <a:t>meets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25">
                <a:solidFill>
                  <a:srgbClr val="202020"/>
                </a:solidFill>
                <a:latin typeface="Verdana"/>
                <a:cs typeface="Verdana"/>
              </a:rPr>
              <a:t>goals</a:t>
            </a:r>
            <a:r>
              <a:rPr dirty="0" sz="2800" spc="-19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202020"/>
                </a:solidFill>
                <a:latin typeface="Verdana"/>
                <a:cs typeface="Verdana"/>
              </a:rPr>
              <a:t>of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202020"/>
                </a:solidFill>
                <a:latin typeface="Verdana"/>
                <a:cs typeface="Verdana"/>
              </a:rPr>
              <a:t>its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creation.</a:t>
            </a:r>
            <a:endParaRPr sz="2800">
              <a:latin typeface="Verdana"/>
              <a:cs typeface="Verdana"/>
            </a:endParaRPr>
          </a:p>
          <a:p>
            <a:pPr algn="ctr" marL="467995" marR="460375">
              <a:lnSpc>
                <a:spcPct val="116100"/>
              </a:lnSpc>
            </a:pPr>
            <a:r>
              <a:rPr dirty="0" sz="2800" spc="-25">
                <a:solidFill>
                  <a:srgbClr val="202020"/>
                </a:solidFill>
                <a:latin typeface="Verdana"/>
                <a:cs typeface="Verdana"/>
              </a:rPr>
              <a:t>There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are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15">
                <a:solidFill>
                  <a:srgbClr val="202020"/>
                </a:solidFill>
                <a:latin typeface="Verdana"/>
                <a:cs typeface="Verdana"/>
              </a:rPr>
              <a:t>some</a:t>
            </a:r>
            <a:r>
              <a:rPr dirty="0" sz="2800" spc="-19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improvements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05">
                <a:solidFill>
                  <a:srgbClr val="202020"/>
                </a:solidFill>
                <a:latin typeface="Verdana"/>
                <a:cs typeface="Verdana"/>
              </a:rPr>
              <a:t>that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202020"/>
                </a:solidFill>
                <a:latin typeface="Verdana"/>
                <a:cs typeface="Verdana"/>
              </a:rPr>
              <a:t>can</a:t>
            </a:r>
            <a:r>
              <a:rPr dirty="0" sz="2800" spc="-19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55">
                <a:solidFill>
                  <a:srgbClr val="202020"/>
                </a:solidFill>
                <a:latin typeface="Verdana"/>
                <a:cs typeface="Verdana"/>
              </a:rPr>
              <a:t>be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202020"/>
                </a:solidFill>
                <a:latin typeface="Verdana"/>
                <a:cs typeface="Verdana"/>
              </a:rPr>
              <a:t>made</a:t>
            </a:r>
            <a:r>
              <a:rPr dirty="0" sz="2800" spc="-19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202020"/>
                </a:solidFill>
                <a:latin typeface="Verdana"/>
                <a:cs typeface="Verdana"/>
              </a:rPr>
              <a:t>for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5">
                <a:solidFill>
                  <a:srgbClr val="202020"/>
                </a:solidFill>
                <a:latin typeface="Verdana"/>
                <a:cs typeface="Verdana"/>
              </a:rPr>
              <a:t>this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202020"/>
                </a:solidFill>
                <a:latin typeface="Verdana"/>
                <a:cs typeface="Verdana"/>
              </a:rPr>
              <a:t>circuit</a:t>
            </a:r>
            <a:r>
              <a:rPr dirty="0" sz="2800" spc="-19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including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202020"/>
                </a:solidFill>
                <a:latin typeface="Verdana"/>
                <a:cs typeface="Verdana"/>
              </a:rPr>
              <a:t>increasing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  flexibility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202020"/>
                </a:solidFill>
                <a:latin typeface="Verdana"/>
                <a:cs typeface="Verdana"/>
              </a:rPr>
              <a:t>of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50">
                <a:solidFill>
                  <a:srgbClr val="202020"/>
                </a:solidFill>
                <a:latin typeface="Verdana"/>
                <a:cs typeface="Verdana"/>
              </a:rPr>
              <a:t>decoder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05">
                <a:solidFill>
                  <a:srgbClr val="202020"/>
                </a:solidFill>
                <a:latin typeface="Verdana"/>
                <a:cs typeface="Verdana"/>
              </a:rPr>
              <a:t>input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202020"/>
                </a:solidFill>
                <a:latin typeface="Verdana"/>
                <a:cs typeface="Verdana"/>
              </a:rPr>
              <a:t>length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202020"/>
                </a:solidFill>
                <a:latin typeface="Verdana"/>
                <a:cs typeface="Verdana"/>
              </a:rPr>
              <a:t>to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5">
                <a:solidFill>
                  <a:srgbClr val="202020"/>
                </a:solidFill>
                <a:latin typeface="Verdana"/>
                <a:cs typeface="Verdana"/>
              </a:rPr>
              <a:t>accommodate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202020"/>
                </a:solidFill>
                <a:latin typeface="Verdana"/>
                <a:cs typeface="Verdana"/>
              </a:rPr>
              <a:t>graphic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202020"/>
                </a:solidFill>
                <a:latin typeface="Verdana"/>
                <a:cs typeface="Verdana"/>
              </a:rPr>
              <a:t>based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data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202020"/>
                </a:solidFill>
                <a:latin typeface="Verdana"/>
                <a:cs typeface="Verdana"/>
              </a:rPr>
              <a:t>like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5">
                <a:solidFill>
                  <a:srgbClr val="202020"/>
                </a:solidFill>
                <a:latin typeface="Verdana"/>
                <a:cs typeface="Verdana"/>
              </a:rPr>
              <a:t>photos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202020"/>
                </a:solidFill>
                <a:latin typeface="Verdana"/>
                <a:cs typeface="Verdana"/>
              </a:rPr>
              <a:t>or  </a:t>
            </a:r>
            <a:r>
              <a:rPr dirty="0" sz="2800" spc="-45">
                <a:solidFill>
                  <a:srgbClr val="202020"/>
                </a:solidFill>
                <a:latin typeface="Verdana"/>
                <a:cs typeface="Verdana"/>
              </a:rPr>
              <a:t>videos,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5">
                <a:solidFill>
                  <a:srgbClr val="202020"/>
                </a:solidFill>
                <a:latin typeface="Verdana"/>
                <a:cs typeface="Verdana"/>
              </a:rPr>
              <a:t>implementing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202020"/>
                </a:solidFill>
                <a:latin typeface="Verdana"/>
                <a:cs typeface="Verdana"/>
              </a:rPr>
              <a:t>parallelism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202020"/>
                </a:solidFill>
                <a:latin typeface="Verdana"/>
                <a:cs typeface="Verdana"/>
              </a:rPr>
              <a:t>to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15">
                <a:solidFill>
                  <a:srgbClr val="202020"/>
                </a:solidFill>
                <a:latin typeface="Verdana"/>
                <a:cs typeface="Verdana"/>
              </a:rPr>
              <a:t>reduce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90">
                <a:solidFill>
                  <a:srgbClr val="202020"/>
                </a:solidFill>
                <a:latin typeface="Verdana"/>
                <a:cs typeface="Verdana"/>
              </a:rPr>
              <a:t>time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25">
                <a:solidFill>
                  <a:srgbClr val="202020"/>
                </a:solidFill>
                <a:latin typeface="Verdana"/>
                <a:cs typeface="Verdana"/>
              </a:rPr>
              <a:t>needed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202020"/>
                </a:solidFill>
                <a:latin typeface="Verdana"/>
                <a:cs typeface="Verdana"/>
              </a:rPr>
              <a:t>to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60">
                <a:solidFill>
                  <a:srgbClr val="202020"/>
                </a:solidFill>
                <a:latin typeface="Verdana"/>
                <a:cs typeface="Verdana"/>
              </a:rPr>
              <a:t>process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100">
                <a:solidFill>
                  <a:srgbClr val="202020"/>
                </a:solidFill>
                <a:latin typeface="Verdana"/>
                <a:cs typeface="Verdana"/>
              </a:rPr>
              <a:t>data,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202020"/>
                </a:solidFill>
                <a:latin typeface="Verdana"/>
                <a:cs typeface="Verdana"/>
              </a:rPr>
              <a:t>as</a:t>
            </a:r>
            <a:r>
              <a:rPr dirty="0" sz="2800" spc="-2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25">
                <a:solidFill>
                  <a:srgbClr val="202020"/>
                </a:solidFill>
                <a:latin typeface="Verdana"/>
                <a:cs typeface="Verdana"/>
              </a:rPr>
              <a:t>well</a:t>
            </a:r>
            <a:r>
              <a:rPr dirty="0" sz="2800" spc="-20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202020"/>
                </a:solidFill>
                <a:latin typeface="Verdana"/>
                <a:cs typeface="Verdana"/>
              </a:rPr>
              <a:t>as  </a:t>
            </a:r>
            <a:r>
              <a:rPr dirty="0" sz="2800" spc="-55">
                <a:solidFill>
                  <a:srgbClr val="202020"/>
                </a:solidFill>
                <a:latin typeface="Verdana"/>
                <a:cs typeface="Verdana"/>
              </a:rPr>
              <a:t>other</a:t>
            </a:r>
            <a:r>
              <a:rPr dirty="0" sz="2800" spc="-21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202020"/>
                </a:solidFill>
                <a:latin typeface="Verdana"/>
                <a:cs typeface="Verdana"/>
              </a:rPr>
              <a:t>improvements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E2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611" y="422306"/>
            <a:ext cx="504317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670">
                <a:latin typeface="Arial"/>
                <a:cs typeface="Arial"/>
              </a:rPr>
              <a:t>References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611" y="1648460"/>
            <a:ext cx="16596360" cy="7883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37005">
              <a:lnSpc>
                <a:spcPct val="114599"/>
              </a:lnSpc>
              <a:spcBef>
                <a:spcPts val="100"/>
              </a:spcBef>
              <a:buAutoNum type="arabicPlain"/>
              <a:tabLst>
                <a:tab pos="395605" algn="l"/>
                <a:tab pos="396240" algn="l"/>
              </a:tabLst>
            </a:pPr>
            <a:r>
              <a:rPr dirty="0" sz="1800" spc="-25">
                <a:solidFill>
                  <a:srgbClr val="202020"/>
                </a:solidFill>
                <a:latin typeface="Verdana"/>
                <a:cs typeface="Verdana"/>
              </a:rPr>
              <a:t>Prasetyo,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202020"/>
                </a:solidFill>
                <a:latin typeface="Verdana"/>
                <a:cs typeface="Verdana"/>
              </a:rPr>
              <a:t>H.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202020"/>
                </a:solidFill>
                <a:latin typeface="Verdana"/>
                <a:cs typeface="Verdana"/>
              </a:rPr>
              <a:t>(2022,</a:t>
            </a:r>
            <a:r>
              <a:rPr dirty="0" sz="1800" spc="-11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02020"/>
                </a:solidFill>
                <a:latin typeface="Verdana"/>
                <a:cs typeface="Verdana"/>
              </a:rPr>
              <a:t>November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10">
                <a:solidFill>
                  <a:srgbClr val="202020"/>
                </a:solidFill>
                <a:latin typeface="Verdana"/>
                <a:cs typeface="Verdana"/>
              </a:rPr>
              <a:t>13).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02020"/>
                </a:solidFill>
                <a:latin typeface="Verdana"/>
                <a:cs typeface="Verdana"/>
              </a:rPr>
              <a:t>Algoritma</a:t>
            </a:r>
            <a:r>
              <a:rPr dirty="0" sz="1800" spc="-11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202020"/>
                </a:solidFill>
                <a:latin typeface="Verdana"/>
                <a:cs typeface="Verdana"/>
              </a:rPr>
              <a:t>run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02020"/>
                </a:solidFill>
                <a:latin typeface="Verdana"/>
                <a:cs typeface="Verdana"/>
              </a:rPr>
              <a:t>length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02020"/>
                </a:solidFill>
                <a:latin typeface="Verdana"/>
                <a:cs typeface="Verdana"/>
              </a:rPr>
              <a:t>encoding</a:t>
            </a:r>
            <a:r>
              <a:rPr dirty="0" sz="1800" spc="-11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202020"/>
                </a:solidFill>
                <a:latin typeface="Verdana"/>
                <a:cs typeface="Verdana"/>
              </a:rPr>
              <a:t>compression.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02020"/>
                </a:solidFill>
                <a:latin typeface="Verdana"/>
                <a:cs typeface="Verdana"/>
              </a:rPr>
              <a:t>Hendro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202020"/>
                </a:solidFill>
                <a:latin typeface="Verdana"/>
                <a:cs typeface="Verdana"/>
              </a:rPr>
              <a:t>Prasetyo.</a:t>
            </a:r>
            <a:r>
              <a:rPr dirty="0" sz="1800" spc="-11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02020"/>
                </a:solidFill>
                <a:latin typeface="Verdana"/>
                <a:cs typeface="Verdana"/>
              </a:rPr>
              <a:t>Retrieved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02020"/>
                </a:solidFill>
                <a:latin typeface="Verdana"/>
                <a:cs typeface="Verdana"/>
              </a:rPr>
              <a:t>December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202020"/>
                </a:solidFill>
                <a:latin typeface="Verdana"/>
                <a:cs typeface="Verdana"/>
              </a:rPr>
              <a:t>10,</a:t>
            </a:r>
            <a:r>
              <a:rPr dirty="0" sz="1800" spc="-114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202020"/>
                </a:solidFill>
                <a:latin typeface="Verdana"/>
                <a:cs typeface="Verdana"/>
              </a:rPr>
              <a:t>2022,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02020"/>
                </a:solidFill>
                <a:latin typeface="Verdana"/>
                <a:cs typeface="Verdana"/>
              </a:rPr>
              <a:t>from </a:t>
            </a:r>
            <a:r>
              <a:rPr dirty="0" sz="1800" spc="-50">
                <a:solidFill>
                  <a:srgbClr val="202020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800" spc="-45">
                <a:solidFill>
                  <a:srgbClr val="202020"/>
                </a:solidFill>
                <a:latin typeface="Verdana"/>
                <a:cs typeface="Verdana"/>
                <a:hlinkClick r:id="rId2"/>
              </a:rPr>
              <a:t>https://hendroprasetyo.com/memahami-algoritma-run-length-encoding-compressi/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02020"/>
              </a:buClr>
              <a:buFont typeface="Verdana"/>
              <a:buAutoNum type="arabicPlain"/>
            </a:pPr>
            <a:endParaRPr sz="2250">
              <a:latin typeface="Verdana"/>
              <a:cs typeface="Verdana"/>
            </a:endParaRPr>
          </a:p>
          <a:p>
            <a:pPr marL="444500" indent="-432434">
              <a:lnSpc>
                <a:spcPct val="100000"/>
              </a:lnSpc>
              <a:buAutoNum type="arabicPlain"/>
              <a:tabLst>
                <a:tab pos="444500" algn="l"/>
                <a:tab pos="445134" algn="l"/>
              </a:tabLst>
            </a:pPr>
            <a:r>
              <a:rPr dirty="0" sz="1800" spc="-10">
                <a:solidFill>
                  <a:srgbClr val="202020"/>
                </a:solidFill>
                <a:latin typeface="Verdana"/>
                <a:cs typeface="Verdana"/>
              </a:rPr>
              <a:t>Charles</a:t>
            </a:r>
            <a:r>
              <a:rPr dirty="0" sz="1800" spc="-13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202020"/>
                </a:solidFill>
                <a:latin typeface="Verdana"/>
                <a:cs typeface="Verdana"/>
              </a:rPr>
              <a:t>H.</a:t>
            </a:r>
            <a:r>
              <a:rPr dirty="0" sz="1800" spc="-13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02020"/>
                </a:solidFill>
                <a:latin typeface="Verdana"/>
                <a:cs typeface="Verdana"/>
              </a:rPr>
              <a:t>Roth,</a:t>
            </a:r>
            <a:r>
              <a:rPr dirty="0" sz="1800" spc="-13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202020"/>
                </a:solidFill>
                <a:latin typeface="Verdana"/>
                <a:cs typeface="Verdana"/>
              </a:rPr>
              <a:t>L.K.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202020"/>
                </a:solidFill>
                <a:latin typeface="Verdana"/>
                <a:cs typeface="Verdana"/>
              </a:rPr>
              <a:t>John,</a:t>
            </a:r>
            <a:r>
              <a:rPr dirty="0" sz="1800" spc="-13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02020"/>
                </a:solidFill>
                <a:latin typeface="Verdana"/>
                <a:cs typeface="Verdana"/>
              </a:rPr>
              <a:t>Digital</a:t>
            </a:r>
            <a:r>
              <a:rPr dirty="0" sz="1800" spc="-13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02020"/>
                </a:solidFill>
                <a:latin typeface="Verdana"/>
                <a:cs typeface="Verdana"/>
              </a:rPr>
              <a:t>System</a:t>
            </a:r>
            <a:r>
              <a:rPr dirty="0" sz="1800" spc="-13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202020"/>
                </a:solidFill>
                <a:latin typeface="Verdana"/>
                <a:cs typeface="Verdana"/>
              </a:rPr>
              <a:t>Design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02020"/>
                </a:solidFill>
                <a:latin typeface="Verdana"/>
                <a:cs typeface="Verdana"/>
              </a:rPr>
              <a:t>Using</a:t>
            </a:r>
            <a:r>
              <a:rPr dirty="0" sz="1800" spc="-13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202020"/>
                </a:solidFill>
                <a:latin typeface="Verdana"/>
                <a:cs typeface="Verdana"/>
              </a:rPr>
              <a:t>VHDL,</a:t>
            </a:r>
            <a:r>
              <a:rPr dirty="0" sz="1800" spc="-13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02020"/>
                </a:solidFill>
                <a:latin typeface="Verdana"/>
                <a:cs typeface="Verdana"/>
              </a:rPr>
              <a:t>2nd</a:t>
            </a:r>
            <a:r>
              <a:rPr dirty="0" sz="1800" spc="-13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202020"/>
                </a:solidFill>
                <a:latin typeface="Verdana"/>
                <a:cs typeface="Verdana"/>
              </a:rPr>
              <a:t>edition.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202020"/>
                </a:solidFill>
                <a:latin typeface="Verdana"/>
                <a:cs typeface="Verdana"/>
              </a:rPr>
              <a:t>Austin,TX:</a:t>
            </a:r>
            <a:r>
              <a:rPr dirty="0" sz="1800" spc="-13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02020"/>
                </a:solidFill>
                <a:latin typeface="Verdana"/>
                <a:cs typeface="Verdana"/>
              </a:rPr>
              <a:t>Thomson,</a:t>
            </a:r>
            <a:r>
              <a:rPr dirty="0" sz="1800" spc="-13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202020"/>
                </a:solidFill>
                <a:latin typeface="Verdana"/>
                <a:cs typeface="Verdana"/>
              </a:rPr>
              <a:t>2008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02020"/>
              </a:buClr>
              <a:buFont typeface="Verdana"/>
              <a:buAutoNum type="arabicPlain"/>
            </a:pPr>
            <a:endParaRPr sz="2000">
              <a:latin typeface="Verdana"/>
              <a:cs typeface="Verdana"/>
            </a:endParaRPr>
          </a:p>
          <a:p>
            <a:pPr marL="12700" marR="4152900">
              <a:lnSpc>
                <a:spcPct val="114599"/>
              </a:lnSpc>
              <a:spcBef>
                <a:spcPts val="5"/>
              </a:spcBef>
              <a:buAutoNum type="arabicPlain"/>
              <a:tabLst>
                <a:tab pos="447040" algn="l"/>
                <a:tab pos="447675" algn="l"/>
              </a:tabLst>
            </a:pPr>
            <a:r>
              <a:rPr dirty="0" sz="1800" spc="-45">
                <a:solidFill>
                  <a:srgbClr val="202020"/>
                </a:solidFill>
                <a:latin typeface="Verdana"/>
                <a:cs typeface="Verdana"/>
              </a:rPr>
              <a:t>Universitas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02020"/>
                </a:solidFill>
                <a:latin typeface="Verdana"/>
                <a:cs typeface="Verdana"/>
              </a:rPr>
              <a:t>Indonesia.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202020"/>
                </a:solidFill>
                <a:latin typeface="Verdana"/>
                <a:cs typeface="Verdana"/>
              </a:rPr>
              <a:t>(2021).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02020"/>
                </a:solidFill>
                <a:latin typeface="Verdana"/>
                <a:cs typeface="Verdana"/>
              </a:rPr>
              <a:t>Perancangan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02020"/>
                </a:solidFill>
                <a:latin typeface="Verdana"/>
                <a:cs typeface="Verdana"/>
              </a:rPr>
              <a:t>Sistem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02020"/>
                </a:solidFill>
                <a:latin typeface="Verdana"/>
                <a:cs typeface="Verdana"/>
              </a:rPr>
              <a:t>Digital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202020"/>
                </a:solidFill>
                <a:latin typeface="Verdana"/>
                <a:cs typeface="Verdana"/>
              </a:rPr>
              <a:t>Modul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10">
                <a:solidFill>
                  <a:srgbClr val="202020"/>
                </a:solidFill>
                <a:latin typeface="Verdana"/>
                <a:cs typeface="Verdana"/>
              </a:rPr>
              <a:t>9: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02020"/>
                </a:solidFill>
                <a:latin typeface="Verdana"/>
                <a:cs typeface="Verdana"/>
              </a:rPr>
              <a:t>Finite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02020"/>
                </a:solidFill>
                <a:latin typeface="Verdana"/>
                <a:cs typeface="Verdana"/>
              </a:rPr>
              <a:t>State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202020"/>
                </a:solidFill>
                <a:latin typeface="Verdana"/>
                <a:cs typeface="Verdana"/>
              </a:rPr>
              <a:t>Machine.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02020"/>
                </a:solidFill>
                <a:latin typeface="Verdana"/>
                <a:cs typeface="Verdana"/>
              </a:rPr>
              <a:t>[PDF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02020"/>
                </a:solidFill>
                <a:latin typeface="Verdana"/>
                <a:cs typeface="Verdana"/>
              </a:rPr>
              <a:t>File].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202020"/>
                </a:solidFill>
                <a:latin typeface="Verdana"/>
                <a:cs typeface="Verdana"/>
              </a:rPr>
              <a:t>Available: </a:t>
            </a:r>
            <a:r>
              <a:rPr dirty="0" sz="1800" spc="-65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800" spc="-55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https://emas.ui.ac.id/mod/resource/view.php?id=962413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02020"/>
              </a:buClr>
              <a:buFont typeface="Verdana"/>
              <a:buAutoNum type="arabicPlain"/>
            </a:pPr>
            <a:endParaRPr sz="2000">
              <a:latin typeface="Verdana"/>
              <a:cs typeface="Verdana"/>
            </a:endParaRPr>
          </a:p>
          <a:p>
            <a:pPr marL="12700" marR="4448810">
              <a:lnSpc>
                <a:spcPct val="114599"/>
              </a:lnSpc>
              <a:buAutoNum type="arabicPlain"/>
              <a:tabLst>
                <a:tab pos="446405" algn="l"/>
                <a:tab pos="447040" algn="l"/>
              </a:tabLst>
            </a:pPr>
            <a:r>
              <a:rPr dirty="0" sz="1800" spc="-45">
                <a:solidFill>
                  <a:srgbClr val="202020"/>
                </a:solidFill>
                <a:latin typeface="Verdana"/>
                <a:cs typeface="Verdana"/>
              </a:rPr>
              <a:t>Universitas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02020"/>
                </a:solidFill>
                <a:latin typeface="Verdana"/>
                <a:cs typeface="Verdana"/>
              </a:rPr>
              <a:t>Indonesia.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202020"/>
                </a:solidFill>
                <a:latin typeface="Verdana"/>
                <a:cs typeface="Verdana"/>
              </a:rPr>
              <a:t>(2021).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02020"/>
                </a:solidFill>
                <a:latin typeface="Verdana"/>
                <a:cs typeface="Verdana"/>
              </a:rPr>
              <a:t>Perancangan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02020"/>
                </a:solidFill>
                <a:latin typeface="Verdana"/>
                <a:cs typeface="Verdana"/>
              </a:rPr>
              <a:t>Sistem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02020"/>
                </a:solidFill>
                <a:latin typeface="Verdana"/>
                <a:cs typeface="Verdana"/>
              </a:rPr>
              <a:t>Digital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202020"/>
                </a:solidFill>
                <a:latin typeface="Verdana"/>
                <a:cs typeface="Verdana"/>
              </a:rPr>
              <a:t>Modul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15">
                <a:solidFill>
                  <a:srgbClr val="202020"/>
                </a:solidFill>
                <a:latin typeface="Verdana"/>
                <a:cs typeface="Verdana"/>
              </a:rPr>
              <a:t>8: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202020"/>
                </a:solidFill>
                <a:latin typeface="Verdana"/>
                <a:cs typeface="Verdana"/>
              </a:rPr>
              <a:t>Looping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02020"/>
                </a:solidFill>
                <a:latin typeface="Verdana"/>
                <a:cs typeface="Verdana"/>
              </a:rPr>
              <a:t>Constuct.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02020"/>
                </a:solidFill>
                <a:latin typeface="Verdana"/>
                <a:cs typeface="Verdana"/>
              </a:rPr>
              <a:t>[PDF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02020"/>
                </a:solidFill>
                <a:latin typeface="Verdana"/>
                <a:cs typeface="Verdana"/>
              </a:rPr>
              <a:t>File].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202020"/>
                </a:solidFill>
                <a:latin typeface="Verdana"/>
                <a:cs typeface="Verdana"/>
              </a:rPr>
              <a:t>Available: </a:t>
            </a:r>
            <a:r>
              <a:rPr dirty="0" sz="1800" spc="-65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800" spc="-55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https://emas.ui.ac.id/mod/resource/view.php?id=962413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02020"/>
              </a:buClr>
              <a:buFont typeface="Verdana"/>
              <a:buAutoNum type="arabicPlain"/>
            </a:pP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14599"/>
              </a:lnSpc>
              <a:buAutoNum type="arabicPlain"/>
              <a:tabLst>
                <a:tab pos="445134" algn="l"/>
                <a:tab pos="446405" algn="l"/>
              </a:tabLst>
            </a:pPr>
            <a:r>
              <a:rPr dirty="0" sz="1800" spc="-45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Universitas</a:t>
            </a:r>
            <a:r>
              <a:rPr dirty="0" sz="1800" spc="-114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800" spc="-70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Indonesia.</a:t>
            </a:r>
            <a:r>
              <a:rPr dirty="0" sz="1800" spc="-114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800" spc="-155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(2021).</a:t>
            </a:r>
            <a:r>
              <a:rPr dirty="0" sz="1800" spc="-114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800" spc="-25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Perancangan</a:t>
            </a:r>
            <a:r>
              <a:rPr dirty="0" sz="1800" spc="-114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800" spc="-30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Sistem</a:t>
            </a:r>
            <a:r>
              <a:rPr dirty="0" sz="1800" spc="-114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800" spc="-50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Digital</a:t>
            </a:r>
            <a:r>
              <a:rPr dirty="0" sz="1800" spc="-114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800" spc="15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Modul</a:t>
            </a:r>
            <a:r>
              <a:rPr dirty="0" sz="1800" spc="-114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800" spc="-210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6:</a:t>
            </a:r>
            <a:r>
              <a:rPr dirty="0" sz="1800" spc="-114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800" spc="-15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Testbench.</a:t>
            </a:r>
            <a:r>
              <a:rPr dirty="0" sz="1800" spc="-114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800" spc="-40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[PDF</a:t>
            </a:r>
            <a:r>
              <a:rPr dirty="0" sz="1800" spc="-110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800" spc="-70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File].</a:t>
            </a:r>
            <a:r>
              <a:rPr dirty="0" sz="1800" spc="-114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800" spc="-65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Available:</a:t>
            </a:r>
            <a:r>
              <a:rPr dirty="0" sz="1800" spc="-114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800" spc="-45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https://emas.ui.ac.id/mod/resource/view.php?  </a:t>
            </a:r>
            <a:r>
              <a:rPr dirty="0" sz="1800" spc="-95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id=962413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02020"/>
              </a:buClr>
              <a:buFont typeface="Verdana"/>
              <a:buAutoNum type="arabicPlain"/>
            </a:pPr>
            <a:endParaRPr sz="2000">
              <a:latin typeface="Verdana"/>
              <a:cs typeface="Verdana"/>
            </a:endParaRPr>
          </a:p>
          <a:p>
            <a:pPr marL="12700" marR="3723004">
              <a:lnSpc>
                <a:spcPct val="114599"/>
              </a:lnSpc>
              <a:buAutoNum type="arabicPlain"/>
              <a:tabLst>
                <a:tab pos="446405" algn="l"/>
                <a:tab pos="447040" algn="l"/>
              </a:tabLst>
            </a:pPr>
            <a:r>
              <a:rPr dirty="0" sz="1800" spc="-45">
                <a:solidFill>
                  <a:srgbClr val="202020"/>
                </a:solidFill>
                <a:latin typeface="Verdana"/>
                <a:cs typeface="Verdana"/>
              </a:rPr>
              <a:t>Universitas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02020"/>
                </a:solidFill>
                <a:latin typeface="Verdana"/>
                <a:cs typeface="Verdana"/>
              </a:rPr>
              <a:t>Indonesia.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202020"/>
                </a:solidFill>
                <a:latin typeface="Verdana"/>
                <a:cs typeface="Verdana"/>
              </a:rPr>
              <a:t>(2021).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02020"/>
                </a:solidFill>
                <a:latin typeface="Verdana"/>
                <a:cs typeface="Verdana"/>
              </a:rPr>
              <a:t>Perancangan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02020"/>
                </a:solidFill>
                <a:latin typeface="Verdana"/>
                <a:cs typeface="Verdana"/>
              </a:rPr>
              <a:t>Sistem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02020"/>
                </a:solidFill>
                <a:latin typeface="Verdana"/>
                <a:cs typeface="Verdana"/>
              </a:rPr>
              <a:t>Digital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202020"/>
                </a:solidFill>
                <a:latin typeface="Verdana"/>
                <a:cs typeface="Verdana"/>
              </a:rPr>
              <a:t>Modul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15">
                <a:solidFill>
                  <a:srgbClr val="202020"/>
                </a:solidFill>
                <a:latin typeface="Verdana"/>
                <a:cs typeface="Verdana"/>
              </a:rPr>
              <a:t>5: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02020"/>
                </a:solidFill>
                <a:latin typeface="Verdana"/>
                <a:cs typeface="Verdana"/>
              </a:rPr>
              <a:t>Structural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02020"/>
                </a:solidFill>
                <a:latin typeface="Verdana"/>
                <a:cs typeface="Verdana"/>
              </a:rPr>
              <a:t>Circuit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02020"/>
                </a:solidFill>
                <a:latin typeface="Verdana"/>
                <a:cs typeface="Verdana"/>
              </a:rPr>
              <a:t>Design.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02020"/>
                </a:solidFill>
                <a:latin typeface="Verdana"/>
                <a:cs typeface="Verdana"/>
              </a:rPr>
              <a:t>[PDF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02020"/>
                </a:solidFill>
                <a:latin typeface="Verdana"/>
                <a:cs typeface="Verdana"/>
              </a:rPr>
              <a:t>File].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202020"/>
                </a:solidFill>
                <a:latin typeface="Verdana"/>
                <a:cs typeface="Verdana"/>
              </a:rPr>
              <a:t>Available: </a:t>
            </a:r>
            <a:r>
              <a:rPr dirty="0" sz="1800" spc="-65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800" spc="-55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https://emas.ui.ac.id/mod/resource/view.php?id=962413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02020"/>
              </a:buClr>
              <a:buFont typeface="Verdana"/>
              <a:buAutoNum type="arabicPlain"/>
            </a:pPr>
            <a:endParaRPr sz="2000">
              <a:latin typeface="Verdana"/>
              <a:cs typeface="Verdana"/>
            </a:endParaRPr>
          </a:p>
          <a:p>
            <a:pPr marL="12700" marR="3655060">
              <a:lnSpc>
                <a:spcPct val="114599"/>
              </a:lnSpc>
              <a:buAutoNum type="arabicPlain"/>
              <a:tabLst>
                <a:tab pos="436245" algn="l"/>
                <a:tab pos="436880" algn="l"/>
              </a:tabLst>
            </a:pPr>
            <a:r>
              <a:rPr dirty="0" sz="1800" spc="-45">
                <a:solidFill>
                  <a:srgbClr val="202020"/>
                </a:solidFill>
                <a:latin typeface="Verdana"/>
                <a:cs typeface="Verdana"/>
              </a:rPr>
              <a:t>Universitas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02020"/>
                </a:solidFill>
                <a:latin typeface="Verdana"/>
                <a:cs typeface="Verdana"/>
              </a:rPr>
              <a:t>Indonesia.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202020"/>
                </a:solidFill>
                <a:latin typeface="Verdana"/>
                <a:cs typeface="Verdana"/>
              </a:rPr>
              <a:t>(2021).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02020"/>
                </a:solidFill>
                <a:latin typeface="Verdana"/>
                <a:cs typeface="Verdana"/>
              </a:rPr>
              <a:t>Perancangan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02020"/>
                </a:solidFill>
                <a:latin typeface="Verdana"/>
                <a:cs typeface="Verdana"/>
              </a:rPr>
              <a:t>Sistem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02020"/>
                </a:solidFill>
                <a:latin typeface="Verdana"/>
                <a:cs typeface="Verdana"/>
              </a:rPr>
              <a:t>Digital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202020"/>
                </a:solidFill>
                <a:latin typeface="Verdana"/>
                <a:cs typeface="Verdana"/>
              </a:rPr>
              <a:t>Modul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10">
                <a:solidFill>
                  <a:srgbClr val="202020"/>
                </a:solidFill>
                <a:latin typeface="Verdana"/>
                <a:cs typeface="Verdana"/>
              </a:rPr>
              <a:t>4: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02020"/>
                </a:solidFill>
                <a:latin typeface="Verdana"/>
                <a:cs typeface="Verdana"/>
              </a:rPr>
              <a:t>Behavioral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02020"/>
                </a:solidFill>
                <a:latin typeface="Verdana"/>
                <a:cs typeface="Verdana"/>
              </a:rPr>
              <a:t>Circuit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02020"/>
                </a:solidFill>
                <a:latin typeface="Verdana"/>
                <a:cs typeface="Verdana"/>
              </a:rPr>
              <a:t>Design.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02020"/>
                </a:solidFill>
                <a:latin typeface="Verdana"/>
                <a:cs typeface="Verdana"/>
              </a:rPr>
              <a:t>[PDF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02020"/>
                </a:solidFill>
                <a:latin typeface="Verdana"/>
                <a:cs typeface="Verdana"/>
              </a:rPr>
              <a:t>File].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202020"/>
                </a:solidFill>
                <a:latin typeface="Verdana"/>
                <a:cs typeface="Verdana"/>
              </a:rPr>
              <a:t>Available: </a:t>
            </a:r>
            <a:r>
              <a:rPr dirty="0" sz="1800" spc="-65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800" spc="-55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https://emas.ui.ac.id/mod/resource/view.php?id=962413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02020"/>
              </a:buClr>
              <a:buFont typeface="Verdana"/>
              <a:buAutoNum type="arabicPlain"/>
            </a:pPr>
            <a:endParaRPr sz="2000">
              <a:latin typeface="Verdana"/>
              <a:cs typeface="Verdana"/>
            </a:endParaRPr>
          </a:p>
          <a:p>
            <a:pPr marL="12700" marR="3561715">
              <a:lnSpc>
                <a:spcPct val="114599"/>
              </a:lnSpc>
              <a:buAutoNum type="arabicPlain"/>
              <a:tabLst>
                <a:tab pos="445770" algn="l"/>
                <a:tab pos="446405" algn="l"/>
              </a:tabLst>
            </a:pPr>
            <a:r>
              <a:rPr dirty="0" sz="1800" spc="-45">
                <a:solidFill>
                  <a:srgbClr val="202020"/>
                </a:solidFill>
                <a:latin typeface="Verdana"/>
                <a:cs typeface="Verdana"/>
              </a:rPr>
              <a:t>Universitas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02020"/>
                </a:solidFill>
                <a:latin typeface="Verdana"/>
                <a:cs typeface="Verdana"/>
              </a:rPr>
              <a:t>Indonesia.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202020"/>
                </a:solidFill>
                <a:latin typeface="Verdana"/>
                <a:cs typeface="Verdana"/>
              </a:rPr>
              <a:t>(2021).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02020"/>
                </a:solidFill>
                <a:latin typeface="Verdana"/>
                <a:cs typeface="Verdana"/>
              </a:rPr>
              <a:t>Perancangan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02020"/>
                </a:solidFill>
                <a:latin typeface="Verdana"/>
                <a:cs typeface="Verdana"/>
              </a:rPr>
              <a:t>Sistem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02020"/>
                </a:solidFill>
                <a:latin typeface="Verdana"/>
                <a:cs typeface="Verdana"/>
              </a:rPr>
              <a:t>Digital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202020"/>
                </a:solidFill>
                <a:latin typeface="Verdana"/>
                <a:cs typeface="Verdana"/>
              </a:rPr>
              <a:t>Modul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10">
                <a:solidFill>
                  <a:srgbClr val="202020"/>
                </a:solidFill>
                <a:latin typeface="Verdana"/>
                <a:cs typeface="Verdana"/>
              </a:rPr>
              <a:t>3: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02020"/>
                </a:solidFill>
                <a:latin typeface="Verdana"/>
                <a:cs typeface="Verdana"/>
              </a:rPr>
              <a:t>Concurrent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02020"/>
                </a:solidFill>
                <a:latin typeface="Verdana"/>
                <a:cs typeface="Verdana"/>
              </a:rPr>
              <a:t>Circuit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02020"/>
                </a:solidFill>
                <a:latin typeface="Verdana"/>
                <a:cs typeface="Verdana"/>
              </a:rPr>
              <a:t>Design.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02020"/>
                </a:solidFill>
                <a:latin typeface="Verdana"/>
                <a:cs typeface="Verdana"/>
              </a:rPr>
              <a:t>[PDF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02020"/>
                </a:solidFill>
                <a:latin typeface="Verdana"/>
                <a:cs typeface="Verdana"/>
              </a:rPr>
              <a:t>File].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202020"/>
                </a:solidFill>
                <a:latin typeface="Verdana"/>
                <a:cs typeface="Verdana"/>
              </a:rPr>
              <a:t>Available: </a:t>
            </a:r>
            <a:r>
              <a:rPr dirty="0" sz="1800" spc="-65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800" spc="-55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https://emas.ui.ac.id/mod/resource/view.php?id=962413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02020"/>
              </a:buClr>
              <a:buFont typeface="Verdana"/>
              <a:buAutoNum type="arabicPlain"/>
            </a:pPr>
            <a:endParaRPr sz="2000">
              <a:latin typeface="Verdana"/>
              <a:cs typeface="Verdana"/>
            </a:endParaRPr>
          </a:p>
          <a:p>
            <a:pPr marL="12700" marR="4407535">
              <a:lnSpc>
                <a:spcPct val="114599"/>
              </a:lnSpc>
              <a:buAutoNum type="arabicPlain"/>
              <a:tabLst>
                <a:tab pos="446405" algn="l"/>
                <a:tab pos="447040" algn="l"/>
              </a:tabLst>
            </a:pPr>
            <a:r>
              <a:rPr dirty="0" sz="1800" spc="-45">
                <a:solidFill>
                  <a:srgbClr val="202020"/>
                </a:solidFill>
                <a:latin typeface="Verdana"/>
                <a:cs typeface="Verdana"/>
              </a:rPr>
              <a:t>Universitas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02020"/>
                </a:solidFill>
                <a:latin typeface="Verdana"/>
                <a:cs typeface="Verdana"/>
              </a:rPr>
              <a:t>Indonesia.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202020"/>
                </a:solidFill>
                <a:latin typeface="Verdana"/>
                <a:cs typeface="Verdana"/>
              </a:rPr>
              <a:t>(2021).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02020"/>
                </a:solidFill>
                <a:latin typeface="Verdana"/>
                <a:cs typeface="Verdana"/>
              </a:rPr>
              <a:t>Perancangan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02020"/>
                </a:solidFill>
                <a:latin typeface="Verdana"/>
                <a:cs typeface="Verdana"/>
              </a:rPr>
              <a:t>Sistem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02020"/>
                </a:solidFill>
                <a:latin typeface="Verdana"/>
                <a:cs typeface="Verdana"/>
              </a:rPr>
              <a:t>Digital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202020"/>
                </a:solidFill>
                <a:latin typeface="Verdana"/>
                <a:cs typeface="Verdana"/>
              </a:rPr>
              <a:t>Modul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20">
                <a:solidFill>
                  <a:srgbClr val="202020"/>
                </a:solidFill>
                <a:latin typeface="Verdana"/>
                <a:cs typeface="Verdana"/>
              </a:rPr>
              <a:t>2: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02020"/>
                </a:solidFill>
                <a:latin typeface="Verdana"/>
                <a:cs typeface="Verdana"/>
              </a:rPr>
              <a:t>VHDL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02020"/>
                </a:solidFill>
                <a:latin typeface="Verdana"/>
                <a:cs typeface="Verdana"/>
              </a:rPr>
              <a:t>Introduction.</a:t>
            </a:r>
            <a:r>
              <a:rPr dirty="0" sz="1800" spc="-12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02020"/>
                </a:solidFill>
                <a:latin typeface="Verdana"/>
                <a:cs typeface="Verdana"/>
              </a:rPr>
              <a:t>[PDF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02020"/>
                </a:solidFill>
                <a:latin typeface="Verdana"/>
                <a:cs typeface="Verdana"/>
              </a:rPr>
              <a:t>File].</a:t>
            </a:r>
            <a:r>
              <a:rPr dirty="0" sz="1800" spc="-12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202020"/>
                </a:solidFill>
                <a:latin typeface="Verdana"/>
                <a:cs typeface="Verdana"/>
              </a:rPr>
              <a:t>Available: </a:t>
            </a:r>
            <a:r>
              <a:rPr dirty="0" sz="1800" spc="-65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800" spc="-55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https://emas.ui.ac.id/mod/resource/view.php?id=962413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anyinya</dc:creator>
  <cp:keywords>DAFUXM-FYvo,BADOYwCO6j8</cp:keywords>
  <dc:title>Group B7</dc:title>
  <dcterms:created xsi:type="dcterms:W3CDTF">2022-12-11T04:50:00Z</dcterms:created>
  <dcterms:modified xsi:type="dcterms:W3CDTF">2022-12-11T04:50:00Z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2022-12-10T00:00:00Z</vt:filetime>
  </property>
  <property fmtid="{D5CDD505-2E9C-101B-9397-08002B2CF9AE}" pid="3" name="Creator">
    <vt:lpwstr>Canva</vt:lpwstr>
  </property>
  <property fmtid="{D5CDD505-2E9C-101B-9397-08002B2CF9AE}" pid="4" name="LastSaved">
    <vt:filetime>2022-12-11T00:00:00Z</vt:filetime>
  </property>
</Properties>
</file>