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6" r:id="rId3"/>
    <p:sldId id="257" r:id="rId4"/>
    <p:sldId id="262" r:id="rId5"/>
    <p:sldId id="268" r:id="rId6"/>
    <p:sldId id="269" r:id="rId7"/>
    <p:sldId id="271" r:id="rId8"/>
    <p:sldId id="273" r:id="rId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0547AEF3-3E95-43C2-8094-A89435CA7F9C}" type="datetimeFigureOut">
              <a:rPr lang="id-ID" smtClean="0"/>
              <a:t>22/01/2023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306B713-A5E5-4C09-A91B-5AAD41E0AA2C}" type="slidenum">
              <a:rPr lang="id-ID" smtClean="0"/>
              <a:t>‹#›</a:t>
            </a:fld>
            <a:endParaRPr lang="id-ID"/>
          </a:p>
        </p:txBody>
      </p:sp>
    </p:spTree>
    <p:extLst>
      <p:ext uri="{BB962C8B-B14F-4D97-AF65-F5344CB8AC3E}">
        <p14:creationId xmlns:p14="http://schemas.microsoft.com/office/powerpoint/2010/main" val="4137885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0547AEF3-3E95-43C2-8094-A89435CA7F9C}" type="datetimeFigureOut">
              <a:rPr lang="id-ID" smtClean="0"/>
              <a:t>22/01/2023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306B713-A5E5-4C09-A91B-5AAD41E0AA2C}" type="slidenum">
              <a:rPr lang="id-ID" smtClean="0"/>
              <a:t>‹#›</a:t>
            </a:fld>
            <a:endParaRPr lang="id-ID"/>
          </a:p>
        </p:txBody>
      </p:sp>
    </p:spTree>
    <p:extLst>
      <p:ext uri="{BB962C8B-B14F-4D97-AF65-F5344CB8AC3E}">
        <p14:creationId xmlns:p14="http://schemas.microsoft.com/office/powerpoint/2010/main" val="737375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0547AEF3-3E95-43C2-8094-A89435CA7F9C}" type="datetimeFigureOut">
              <a:rPr lang="id-ID" smtClean="0"/>
              <a:t>22/01/2023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306B713-A5E5-4C09-A91B-5AAD41E0AA2C}" type="slidenum">
              <a:rPr lang="id-ID" smtClean="0"/>
              <a:t>‹#›</a:t>
            </a:fld>
            <a:endParaRPr lang="id-ID"/>
          </a:p>
        </p:txBody>
      </p:sp>
    </p:spTree>
    <p:extLst>
      <p:ext uri="{BB962C8B-B14F-4D97-AF65-F5344CB8AC3E}">
        <p14:creationId xmlns:p14="http://schemas.microsoft.com/office/powerpoint/2010/main" val="130646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0547AEF3-3E95-43C2-8094-A89435CA7F9C}" type="datetimeFigureOut">
              <a:rPr lang="id-ID" smtClean="0"/>
              <a:t>22/01/2023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306B713-A5E5-4C09-A91B-5AAD41E0AA2C}" type="slidenum">
              <a:rPr lang="id-ID" smtClean="0"/>
              <a:t>‹#›</a:t>
            </a:fld>
            <a:endParaRPr lang="id-ID"/>
          </a:p>
        </p:txBody>
      </p:sp>
    </p:spTree>
    <p:extLst>
      <p:ext uri="{BB962C8B-B14F-4D97-AF65-F5344CB8AC3E}">
        <p14:creationId xmlns:p14="http://schemas.microsoft.com/office/powerpoint/2010/main" val="379825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47AEF3-3E95-43C2-8094-A89435CA7F9C}" type="datetimeFigureOut">
              <a:rPr lang="id-ID" smtClean="0"/>
              <a:t>22/01/2023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306B713-A5E5-4C09-A91B-5AAD41E0AA2C}" type="slidenum">
              <a:rPr lang="id-ID" smtClean="0"/>
              <a:t>‹#›</a:t>
            </a:fld>
            <a:endParaRPr lang="id-ID"/>
          </a:p>
        </p:txBody>
      </p:sp>
    </p:spTree>
    <p:extLst>
      <p:ext uri="{BB962C8B-B14F-4D97-AF65-F5344CB8AC3E}">
        <p14:creationId xmlns:p14="http://schemas.microsoft.com/office/powerpoint/2010/main" val="339561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0547AEF3-3E95-43C2-8094-A89435CA7F9C}" type="datetimeFigureOut">
              <a:rPr lang="id-ID" smtClean="0"/>
              <a:t>22/01/2023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306B713-A5E5-4C09-A91B-5AAD41E0AA2C}" type="slidenum">
              <a:rPr lang="id-ID" smtClean="0"/>
              <a:t>‹#›</a:t>
            </a:fld>
            <a:endParaRPr lang="id-ID"/>
          </a:p>
        </p:txBody>
      </p:sp>
    </p:spTree>
    <p:extLst>
      <p:ext uri="{BB962C8B-B14F-4D97-AF65-F5344CB8AC3E}">
        <p14:creationId xmlns:p14="http://schemas.microsoft.com/office/powerpoint/2010/main" val="4069530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0547AEF3-3E95-43C2-8094-A89435CA7F9C}" type="datetimeFigureOut">
              <a:rPr lang="id-ID" smtClean="0"/>
              <a:t>22/01/2023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306B713-A5E5-4C09-A91B-5AAD41E0AA2C}" type="slidenum">
              <a:rPr lang="id-ID" smtClean="0"/>
              <a:t>‹#›</a:t>
            </a:fld>
            <a:endParaRPr lang="id-ID"/>
          </a:p>
        </p:txBody>
      </p:sp>
    </p:spTree>
    <p:extLst>
      <p:ext uri="{BB962C8B-B14F-4D97-AF65-F5344CB8AC3E}">
        <p14:creationId xmlns:p14="http://schemas.microsoft.com/office/powerpoint/2010/main" val="2639845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0547AEF3-3E95-43C2-8094-A89435CA7F9C}" type="datetimeFigureOut">
              <a:rPr lang="id-ID" smtClean="0"/>
              <a:t>22/01/2023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306B713-A5E5-4C09-A91B-5AAD41E0AA2C}" type="slidenum">
              <a:rPr lang="id-ID" smtClean="0"/>
              <a:t>‹#›</a:t>
            </a:fld>
            <a:endParaRPr lang="id-ID"/>
          </a:p>
        </p:txBody>
      </p:sp>
    </p:spTree>
    <p:extLst>
      <p:ext uri="{BB962C8B-B14F-4D97-AF65-F5344CB8AC3E}">
        <p14:creationId xmlns:p14="http://schemas.microsoft.com/office/powerpoint/2010/main" val="4152717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47AEF3-3E95-43C2-8094-A89435CA7F9C}" type="datetimeFigureOut">
              <a:rPr lang="id-ID" smtClean="0"/>
              <a:t>22/01/2023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306B713-A5E5-4C09-A91B-5AAD41E0AA2C}" type="slidenum">
              <a:rPr lang="id-ID" smtClean="0"/>
              <a:t>‹#›</a:t>
            </a:fld>
            <a:endParaRPr lang="id-ID"/>
          </a:p>
        </p:txBody>
      </p:sp>
    </p:spTree>
    <p:extLst>
      <p:ext uri="{BB962C8B-B14F-4D97-AF65-F5344CB8AC3E}">
        <p14:creationId xmlns:p14="http://schemas.microsoft.com/office/powerpoint/2010/main" val="318649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47AEF3-3E95-43C2-8094-A89435CA7F9C}" type="datetimeFigureOut">
              <a:rPr lang="id-ID" smtClean="0"/>
              <a:t>22/01/2023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306B713-A5E5-4C09-A91B-5AAD41E0AA2C}" type="slidenum">
              <a:rPr lang="id-ID" smtClean="0"/>
              <a:t>‹#›</a:t>
            </a:fld>
            <a:endParaRPr lang="id-ID"/>
          </a:p>
        </p:txBody>
      </p:sp>
    </p:spTree>
    <p:extLst>
      <p:ext uri="{BB962C8B-B14F-4D97-AF65-F5344CB8AC3E}">
        <p14:creationId xmlns:p14="http://schemas.microsoft.com/office/powerpoint/2010/main" val="421106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47AEF3-3E95-43C2-8094-A89435CA7F9C}" type="datetimeFigureOut">
              <a:rPr lang="id-ID" smtClean="0"/>
              <a:t>22/01/2023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306B713-A5E5-4C09-A91B-5AAD41E0AA2C}" type="slidenum">
              <a:rPr lang="id-ID" smtClean="0"/>
              <a:t>‹#›</a:t>
            </a:fld>
            <a:endParaRPr lang="id-ID"/>
          </a:p>
        </p:txBody>
      </p:sp>
    </p:spTree>
    <p:extLst>
      <p:ext uri="{BB962C8B-B14F-4D97-AF65-F5344CB8AC3E}">
        <p14:creationId xmlns:p14="http://schemas.microsoft.com/office/powerpoint/2010/main" val="1028831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47AEF3-3E95-43C2-8094-A89435CA7F9C}" type="datetimeFigureOut">
              <a:rPr lang="id-ID" smtClean="0"/>
              <a:t>22/01/2023</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6B713-A5E5-4C09-A91B-5AAD41E0AA2C}" type="slidenum">
              <a:rPr lang="id-ID" smtClean="0"/>
              <a:t>‹#›</a:t>
            </a:fld>
            <a:endParaRPr lang="id-ID"/>
          </a:p>
        </p:txBody>
      </p:sp>
    </p:spTree>
    <p:extLst>
      <p:ext uri="{BB962C8B-B14F-4D97-AF65-F5344CB8AC3E}">
        <p14:creationId xmlns:p14="http://schemas.microsoft.com/office/powerpoint/2010/main" val="3910050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solidFill>
                  <a:srgbClr val="0070C0"/>
                </a:solidFill>
                <a:latin typeface="Andalus" panose="02020603050405020304" pitchFamily="18" charset="-78"/>
                <a:cs typeface="Andalus" panose="02020603050405020304" pitchFamily="18" charset="-78"/>
              </a:rPr>
              <a:t>Tutorial Pengisian SPT Tahunan Pribadi 1770 SS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1897" y="1600200"/>
            <a:ext cx="3740205" cy="4525963"/>
          </a:xfrm>
        </p:spPr>
      </p:pic>
    </p:spTree>
    <p:extLst>
      <p:ext uri="{BB962C8B-B14F-4D97-AF65-F5344CB8AC3E}">
        <p14:creationId xmlns:p14="http://schemas.microsoft.com/office/powerpoint/2010/main" val="7777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548680"/>
            <a:ext cx="7772400" cy="864096"/>
          </a:xfrm>
        </p:spPr>
        <p:txBody>
          <a:bodyPr>
            <a:noAutofit/>
          </a:bodyPr>
          <a:lstStyle/>
          <a:p>
            <a:pPr algn="l"/>
            <a:r>
              <a:rPr lang="id-ID" sz="1800" dirty="0">
                <a:latin typeface="Arabic Typesetting" panose="03020402040406030203" pitchFamily="66" charset="-78"/>
                <a:cs typeface="Arabic Typesetting" panose="03020402040406030203" pitchFamily="66" charset="-78"/>
              </a:rPr>
              <a:t>Pertama tama, silahkan kunjungi web DJP online: djponline.pajak.go.id atau E filing pajak : efiling.pajak.go.id</a:t>
            </a:r>
            <a:br>
              <a:rPr lang="id-ID" sz="1800" dirty="0">
                <a:latin typeface="Arabic Typesetting" panose="03020402040406030203" pitchFamily="66" charset="-78"/>
                <a:cs typeface="Arabic Typesetting" panose="03020402040406030203" pitchFamily="66" charset="-78"/>
              </a:rPr>
            </a:br>
            <a:r>
              <a:rPr lang="id-ID" sz="1800" dirty="0">
                <a:latin typeface="Arabic Typesetting" panose="03020402040406030203" pitchFamily="66" charset="-78"/>
                <a:cs typeface="Arabic Typesetting" panose="03020402040406030203" pitchFamily="66" charset="-78"/>
              </a:rPr>
              <a:t>Login dengan akun efiling anda, masukkan NPWP dan Password di kolom login. NPWP ditulis tanpa strip dan tanpa titik.</a:t>
            </a:r>
            <a:br>
              <a:rPr lang="id-ID" sz="1800" dirty="0">
                <a:latin typeface="Arabic Typesetting" panose="03020402040406030203" pitchFamily="66" charset="-78"/>
                <a:cs typeface="Arabic Typesetting" panose="03020402040406030203" pitchFamily="66" charset="-78"/>
              </a:rPr>
            </a:br>
            <a:br>
              <a:rPr lang="id-ID" sz="1800" dirty="0">
                <a:latin typeface="Arabic Typesetting" panose="03020402040406030203" pitchFamily="66" charset="-78"/>
                <a:cs typeface="Arabic Typesetting" panose="03020402040406030203" pitchFamily="66" charset="-78"/>
              </a:rPr>
            </a:br>
            <a:endParaRPr lang="id-ID" sz="1800" dirty="0">
              <a:latin typeface="Arabic Typesetting" panose="03020402040406030203" pitchFamily="66" charset="-78"/>
              <a:cs typeface="Arabic Typesetting" panose="03020402040406030203" pitchFamily="66" charset="-78"/>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456357"/>
            <a:ext cx="3621835" cy="5068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3292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888" y="850702"/>
            <a:ext cx="8229600" cy="562074"/>
          </a:xfrm>
        </p:spPr>
        <p:txBody>
          <a:bodyPr>
            <a:noAutofit/>
          </a:bodyPr>
          <a:lstStyle/>
          <a:p>
            <a:pPr algn="l"/>
            <a:r>
              <a:rPr lang="id-ID" sz="2800" dirty="0">
                <a:latin typeface="Arabic Typesetting" panose="03020402040406030203" pitchFamily="66" charset="-78"/>
                <a:cs typeface="Arabic Typesetting" panose="03020402040406030203" pitchFamily="66" charset="-78"/>
              </a:rPr>
              <a:t>Setelah login, klik salah satu tulisan efiling. Tulisan tersebut berwarna hijau, kadang ada di sebelah kiri atau kanan.</a:t>
            </a:r>
            <a:br>
              <a:rPr lang="id-ID" sz="2800" dirty="0">
                <a:latin typeface="Arabic Typesetting" panose="03020402040406030203" pitchFamily="66" charset="-78"/>
                <a:cs typeface="Arabic Typesetting" panose="03020402040406030203" pitchFamily="66" charset="-78"/>
              </a:rPr>
            </a:br>
            <a:endParaRPr lang="id-ID" sz="2800" dirty="0">
              <a:latin typeface="Arabic Typesetting" panose="03020402040406030203" pitchFamily="66" charset="-78"/>
              <a:cs typeface="Arabic Typesetting" panose="03020402040406030203" pitchFamily="66" charset="-78"/>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1556792"/>
            <a:ext cx="756084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1307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2000" dirty="0">
                <a:latin typeface="Arabic Typesetting" panose="03020402040406030203" pitchFamily="66" charset="-78"/>
                <a:cs typeface="Arabic Typesetting" panose="03020402040406030203" pitchFamily="66" charset="-78"/>
              </a:rPr>
              <a:t>Lengkapi semua isian bagian A. Sesuaikan dengan bukti potong A1/A2 yang anda miliki. Jika selesai, klik berikutnya.</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5776" y="1412776"/>
            <a:ext cx="398088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0779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id-ID" sz="2400" dirty="0">
                <a:latin typeface="Andalus" panose="02020603050405020304" pitchFamily="18" charset="-78"/>
                <a:cs typeface="Andalus" panose="02020603050405020304" pitchFamily="18" charset="-78"/>
              </a:rPr>
              <a:t>kembali ke DJP online, Paste/tempel atau tulis kode verifikasi anda di kolom yang sudah disediakan. Selanjutnya klik kirim</a:t>
            </a:r>
            <a:br>
              <a:rPr lang="id-ID" sz="2400" dirty="0">
                <a:latin typeface="Andalus" panose="02020603050405020304" pitchFamily="18" charset="-78"/>
                <a:cs typeface="Andalus" panose="02020603050405020304" pitchFamily="18" charset="-78"/>
              </a:rPr>
            </a:br>
            <a:endParaRPr lang="id-ID" sz="2400" dirty="0">
              <a:latin typeface="Andalus" panose="02020603050405020304" pitchFamily="18" charset="-78"/>
              <a:cs typeface="Andalus" panose="02020603050405020304" pitchFamily="18" charset="-78"/>
            </a:endParaRPr>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5394" y="1600200"/>
            <a:ext cx="5813211"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1799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5085184"/>
            <a:ext cx="8229600" cy="1143000"/>
          </a:xfrm>
        </p:spPr>
        <p:txBody>
          <a:bodyPr>
            <a:noAutofit/>
          </a:bodyPr>
          <a:lstStyle/>
          <a:p>
            <a:pPr algn="l"/>
            <a:r>
              <a:rPr lang="id-ID" sz="1800" dirty="0">
                <a:latin typeface="Andalus" panose="02020603050405020304" pitchFamily="18" charset="-78"/>
                <a:cs typeface="Andalus" panose="02020603050405020304" pitchFamily="18" charset="-78"/>
              </a:rPr>
              <a:t>Biasanya keluar survey kepuasan, jika menurut anda sistem efiling DJP Online masih rumit. Silahkan klik tidak puas, itu adalah feedback (masukan) untuk DJP.</a:t>
            </a:r>
            <a:br>
              <a:rPr lang="id-ID" sz="1800" dirty="0">
                <a:latin typeface="Andalus" panose="02020603050405020304" pitchFamily="18" charset="-78"/>
                <a:cs typeface="Andalus" panose="02020603050405020304" pitchFamily="18" charset="-78"/>
              </a:rPr>
            </a:br>
            <a:r>
              <a:rPr lang="id-ID" sz="1800" dirty="0">
                <a:latin typeface="Andalus" panose="02020603050405020304" pitchFamily="18" charset="-78"/>
                <a:cs typeface="Andalus" panose="02020603050405020304" pitchFamily="18" charset="-78"/>
              </a:rPr>
              <a:t>Namun jika menurut anda efiling itu bagus dan mudah, klik puas. saya termasuk yang puas. Sesekali saja sangat tidak puas karena webnya kadang tidak bisa diakses.</a:t>
            </a:r>
          </a:p>
        </p:txBody>
      </p:sp>
      <p:pic>
        <p:nvPicPr>
          <p:cNvPr id="1433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260648"/>
            <a:ext cx="6520126"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3295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1800" dirty="0">
                <a:latin typeface="Andalus" panose="02020603050405020304" pitchFamily="18" charset="-78"/>
                <a:cs typeface="Andalus" panose="02020603050405020304" pitchFamily="18" charset="-78"/>
              </a:rPr>
              <a:t>Terima kasih telah melaporkan pajak melalui efiling pajak online. Bersama anda membangun bangsa. Bayar pajaknya, awasi penggunaannya</a:t>
            </a:r>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1556792"/>
            <a:ext cx="7743189" cy="408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8928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548680"/>
            <a:ext cx="7008778" cy="5256584"/>
          </a:xfrm>
        </p:spPr>
      </p:pic>
    </p:spTree>
    <p:extLst>
      <p:ext uri="{BB962C8B-B14F-4D97-AF65-F5344CB8AC3E}">
        <p14:creationId xmlns:p14="http://schemas.microsoft.com/office/powerpoint/2010/main" val="32119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209</Words>
  <Application>Microsoft Office PowerPoint</Application>
  <PresentationFormat>On-screen Show (4:3)</PresentationFormat>
  <Paragraphs>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Andalus</vt:lpstr>
      <vt:lpstr>Arabic Typesetting</vt:lpstr>
      <vt:lpstr>Arial</vt:lpstr>
      <vt:lpstr>Calibri</vt:lpstr>
      <vt:lpstr>Office Theme</vt:lpstr>
      <vt:lpstr>Tutorial Pengisian SPT Tahunan Pribadi 1770 SS </vt:lpstr>
      <vt:lpstr>Pertama tama, silahkan kunjungi web DJP online: djponline.pajak.go.id atau E filing pajak : efiling.pajak.go.id Login dengan akun efiling anda, masukkan NPWP dan Password di kolom login. NPWP ditulis tanpa strip dan tanpa titik.  </vt:lpstr>
      <vt:lpstr>Setelah login, klik salah satu tulisan efiling. Tulisan tersebut berwarna hijau, kadang ada di sebelah kiri atau kanan. </vt:lpstr>
      <vt:lpstr>Lengkapi semua isian bagian A. Sesuaikan dengan bukti potong A1/A2 yang anda miliki. Jika selesai, klik berikutnya.</vt:lpstr>
      <vt:lpstr>kembali ke DJP online, Paste/tempel atau tulis kode verifikasi anda di kolom yang sudah disediakan. Selanjutnya klik kirim </vt:lpstr>
      <vt:lpstr>Biasanya keluar survey kepuasan, jika menurut anda sistem efiling DJP Online masih rumit. Silahkan klik tidak puas, itu adalah feedback (masukan) untuk DJP. Namun jika menurut anda efiling itu bagus dan mudah, klik puas. saya termasuk yang puas. Sesekali saja sangat tidak puas karena webnya kadang tidak bisa diakses.</vt:lpstr>
      <vt:lpstr>Terima kasih telah melaporkan pajak melalui efiling pajak online. Bersama anda membangun bangsa. Bayar pajaknya, awasi penggunaannya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Pertama tama, silahkan kunjungi web DJP online: djponline.pajak.go.id atau E filing pajak : efiling.pajak.go.id Login dengan akun efiling anda, masukkan NPWP dan Password di kolom login. NPWP ditulis tanpa strip dan tanpa titik.</dc:title>
  <dc:creator>emmfarhan</dc:creator>
  <cp:lastModifiedBy>Farhan</cp:lastModifiedBy>
  <cp:revision>14</cp:revision>
  <dcterms:created xsi:type="dcterms:W3CDTF">2018-03-15T03:12:51Z</dcterms:created>
  <dcterms:modified xsi:type="dcterms:W3CDTF">2023-01-21T20:50:12Z</dcterms:modified>
</cp:coreProperties>
</file>