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4"/>
  </p:notesMasterIdLst>
  <p:sldIdLst>
    <p:sldId id="256" r:id="rId2"/>
    <p:sldId id="258" r:id="rId3"/>
    <p:sldId id="261" r:id="rId4"/>
    <p:sldId id="262" r:id="rId5"/>
    <p:sldId id="280" r:id="rId6"/>
    <p:sldId id="281" r:id="rId7"/>
    <p:sldId id="289" r:id="rId8"/>
    <p:sldId id="290" r:id="rId9"/>
    <p:sldId id="291" r:id="rId10"/>
    <p:sldId id="293" r:id="rId11"/>
    <p:sldId id="265" r:id="rId12"/>
    <p:sldId id="279" r:id="rId13"/>
  </p:sldIdLst>
  <p:sldSz cx="9144000" cy="5143500" type="screen16x9"/>
  <p:notesSz cx="6858000" cy="9144000"/>
  <p:embeddedFontLst>
    <p:embeddedFont>
      <p:font typeface="Vidaloka" charset="0"/>
      <p:regular r:id="rId15"/>
    </p:embeddedFont>
    <p:embeddedFont>
      <p:font typeface="Tinos"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94E0F00-24B1-4A4C-93D3-114486048893}">
  <a:tblStyle styleId="{C94E0F00-24B1-4A4C-93D3-11448604889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06" autoAdjust="0"/>
    <p:restoredTop sz="94660"/>
  </p:normalViewPr>
  <p:slideViewPr>
    <p:cSldViewPr snapToGrid="0">
      <p:cViewPr varScale="1">
        <p:scale>
          <a:sx n="108" d="100"/>
          <a:sy n="108" d="100"/>
        </p:scale>
        <p:origin x="-312" y="-84"/>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35476624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70449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62206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45159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55399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85027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163260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2"/>
          <p:cNvSpPr/>
          <p:nvPr/>
        </p:nvSpPr>
        <p:spPr>
          <a:xfrm>
            <a:off x="2918075" y="917875"/>
            <a:ext cx="3307800" cy="3307800"/>
          </a:xfrm>
          <a:prstGeom prst="rect">
            <a:avLst/>
          </a:prstGeom>
          <a:solidFill>
            <a:srgbClr val="9E7C59"/>
          </a:solidFill>
          <a:ln w="152400" cap="flat" cmpd="sng">
            <a:solidFill>
              <a:srgbClr val="FFFFFF"/>
            </a:solidFill>
            <a:prstDash val="solid"/>
            <a:miter lim="8000"/>
            <a:headEnd type="none" w="sm" len="sm"/>
            <a:tailEnd type="none" w="sm" len="sm"/>
          </a:ln>
          <a:effectLst>
            <a:outerShdw blurRad="214313" dist="95250"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217625" y="1206625"/>
            <a:ext cx="2708700" cy="27303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000"/>
              <a:buNone/>
              <a:defRPr sz="3000">
                <a:solidFill>
                  <a:srgbClr val="FFFFFF"/>
                </a:solidFill>
              </a:defRPr>
            </a:lvl1pPr>
            <a:lvl2pPr lvl="1" algn="ctr">
              <a:spcBef>
                <a:spcPts val="0"/>
              </a:spcBef>
              <a:spcAft>
                <a:spcPts val="0"/>
              </a:spcAft>
              <a:buClr>
                <a:srgbClr val="FFFFFF"/>
              </a:buClr>
              <a:buSzPts val="3000"/>
              <a:buNone/>
              <a:defRPr sz="3000">
                <a:solidFill>
                  <a:srgbClr val="FFFFFF"/>
                </a:solidFill>
              </a:defRPr>
            </a:lvl2pPr>
            <a:lvl3pPr lvl="2" algn="ctr">
              <a:spcBef>
                <a:spcPts val="0"/>
              </a:spcBef>
              <a:spcAft>
                <a:spcPts val="0"/>
              </a:spcAft>
              <a:buClr>
                <a:srgbClr val="FFFFFF"/>
              </a:buClr>
              <a:buSzPts val="3000"/>
              <a:buNone/>
              <a:defRPr sz="3000">
                <a:solidFill>
                  <a:srgbClr val="FFFFFF"/>
                </a:solidFill>
              </a:defRPr>
            </a:lvl3pPr>
            <a:lvl4pPr lvl="3" algn="ctr">
              <a:spcBef>
                <a:spcPts val="0"/>
              </a:spcBef>
              <a:spcAft>
                <a:spcPts val="0"/>
              </a:spcAft>
              <a:buClr>
                <a:srgbClr val="FFFFFF"/>
              </a:buClr>
              <a:buSzPts val="3000"/>
              <a:buNone/>
              <a:defRPr sz="3000">
                <a:solidFill>
                  <a:srgbClr val="FFFFFF"/>
                </a:solidFill>
              </a:defRPr>
            </a:lvl4pPr>
            <a:lvl5pPr lvl="4" algn="ctr">
              <a:spcBef>
                <a:spcPts val="0"/>
              </a:spcBef>
              <a:spcAft>
                <a:spcPts val="0"/>
              </a:spcAft>
              <a:buClr>
                <a:srgbClr val="FFFFFF"/>
              </a:buClr>
              <a:buSzPts val="3000"/>
              <a:buNone/>
              <a:defRPr sz="3000">
                <a:solidFill>
                  <a:srgbClr val="FFFFFF"/>
                </a:solidFill>
              </a:defRPr>
            </a:lvl5pPr>
            <a:lvl6pPr lvl="5" algn="ctr">
              <a:spcBef>
                <a:spcPts val="0"/>
              </a:spcBef>
              <a:spcAft>
                <a:spcPts val="0"/>
              </a:spcAft>
              <a:buClr>
                <a:srgbClr val="FFFFFF"/>
              </a:buClr>
              <a:buSzPts val="3000"/>
              <a:buNone/>
              <a:defRPr sz="3000">
                <a:solidFill>
                  <a:srgbClr val="FFFFFF"/>
                </a:solidFill>
              </a:defRPr>
            </a:lvl6pPr>
            <a:lvl7pPr lvl="6" algn="ctr">
              <a:spcBef>
                <a:spcPts val="0"/>
              </a:spcBef>
              <a:spcAft>
                <a:spcPts val="0"/>
              </a:spcAft>
              <a:buClr>
                <a:srgbClr val="FFFFFF"/>
              </a:buClr>
              <a:buSzPts val="3000"/>
              <a:buNone/>
              <a:defRPr sz="3000">
                <a:solidFill>
                  <a:srgbClr val="FFFFFF"/>
                </a:solidFill>
              </a:defRPr>
            </a:lvl7pPr>
            <a:lvl8pPr lvl="7" algn="ctr">
              <a:spcBef>
                <a:spcPts val="0"/>
              </a:spcBef>
              <a:spcAft>
                <a:spcPts val="0"/>
              </a:spcAft>
              <a:buClr>
                <a:srgbClr val="FFFFFF"/>
              </a:buClr>
              <a:buSzPts val="3000"/>
              <a:buNone/>
              <a:defRPr sz="3000">
                <a:solidFill>
                  <a:srgbClr val="FFFFFF"/>
                </a:solidFill>
              </a:defRPr>
            </a:lvl8pPr>
            <a:lvl9pPr lvl="8" algn="ctr">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9E7C59"/>
        </a:solidFill>
        <a:effectLst/>
      </p:bgPr>
    </p:bg>
    <p:spTree>
      <p:nvGrpSpPr>
        <p:cNvPr id="1" name="Shape 28"/>
        <p:cNvGrpSpPr/>
        <p:nvPr/>
      </p:nvGrpSpPr>
      <p:grpSpPr>
        <a:xfrm>
          <a:off x="0" y="0"/>
          <a:ext cx="0" cy="0"/>
          <a:chOff x="0" y="0"/>
          <a:chExt cx="0" cy="0"/>
        </a:xfrm>
      </p:grpSpPr>
      <p:sp>
        <p:nvSpPr>
          <p:cNvPr id="29" name="Google Shape;29;p5"/>
          <p:cNvSpPr/>
          <p:nvPr/>
        </p:nvSpPr>
        <p:spPr>
          <a:xfrm>
            <a:off x="554700" y="544650"/>
            <a:ext cx="8034600"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title"/>
          </p:nvPr>
        </p:nvSpPr>
        <p:spPr>
          <a:xfrm>
            <a:off x="902900" y="742300"/>
            <a:ext cx="7338300" cy="6072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5"/>
          <p:cNvSpPr txBox="1">
            <a:spLocks noGrp="1"/>
          </p:cNvSpPr>
          <p:nvPr>
            <p:ph type="body" idx="1"/>
          </p:nvPr>
        </p:nvSpPr>
        <p:spPr>
          <a:xfrm>
            <a:off x="902900" y="1598734"/>
            <a:ext cx="7338300" cy="2638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Clr>
                <a:srgbClr val="9E7C59"/>
              </a:buClr>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32" name="Google Shape;32;p5"/>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33" name="Google Shape;33;p5"/>
          <p:cNvGrpSpPr/>
          <p:nvPr/>
        </p:nvGrpSpPr>
        <p:grpSpPr>
          <a:xfrm>
            <a:off x="4414050" y="1316883"/>
            <a:ext cx="315900" cy="98400"/>
            <a:chOff x="4414050" y="1436450"/>
            <a:chExt cx="315900" cy="98400"/>
          </a:xfrm>
        </p:grpSpPr>
        <p:cxnSp>
          <p:nvCxnSpPr>
            <p:cNvPr id="34" name="Google Shape;34;p5"/>
            <p:cNvCxnSpPr/>
            <p:nvPr/>
          </p:nvCxnSpPr>
          <p:spPr>
            <a:xfrm>
              <a:off x="4414050" y="1485650"/>
              <a:ext cx="315900" cy="0"/>
            </a:xfrm>
            <a:prstGeom prst="straightConnector1">
              <a:avLst/>
            </a:prstGeom>
            <a:noFill/>
            <a:ln w="9525" cap="flat" cmpd="sng">
              <a:solidFill>
                <a:srgbClr val="9E7C59"/>
              </a:solidFill>
              <a:prstDash val="solid"/>
              <a:round/>
              <a:headEnd type="oval" w="med" len="med"/>
              <a:tailEnd type="oval" w="med" len="med"/>
            </a:ln>
          </p:spPr>
        </p:cxnSp>
        <p:sp>
          <p:nvSpPr>
            <p:cNvPr id="35" name="Google Shape;35;p5"/>
            <p:cNvSpPr/>
            <p:nvPr/>
          </p:nvSpPr>
          <p:spPr>
            <a:xfrm>
              <a:off x="4522800" y="1436450"/>
              <a:ext cx="98400" cy="98400"/>
            </a:xfrm>
            <a:prstGeom prst="diamond">
              <a:avLst/>
            </a:prstGeom>
            <a:noFill/>
            <a:ln w="9525" cap="flat" cmpd="sng">
              <a:solidFill>
                <a:srgbClr val="9E7C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half slide">
  <p:cSld name="TITLE_AND_BODY_1">
    <p:bg>
      <p:bgPr>
        <a:solidFill>
          <a:srgbClr val="9E7C59"/>
        </a:solidFill>
        <a:effectLst/>
      </p:bgPr>
    </p:bg>
    <p:spTree>
      <p:nvGrpSpPr>
        <p:cNvPr id="1" name="Shape 36"/>
        <p:cNvGrpSpPr/>
        <p:nvPr/>
      </p:nvGrpSpPr>
      <p:grpSpPr>
        <a:xfrm>
          <a:off x="0" y="0"/>
          <a:ext cx="0" cy="0"/>
          <a:chOff x="0" y="0"/>
          <a:chExt cx="0" cy="0"/>
        </a:xfrm>
      </p:grpSpPr>
      <p:sp>
        <p:nvSpPr>
          <p:cNvPr id="37" name="Google Shape;37;p6"/>
          <p:cNvSpPr/>
          <p:nvPr/>
        </p:nvSpPr>
        <p:spPr>
          <a:xfrm>
            <a:off x="554700" y="544650"/>
            <a:ext cx="4025400"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title"/>
          </p:nvPr>
        </p:nvSpPr>
        <p:spPr>
          <a:xfrm>
            <a:off x="902900" y="742300"/>
            <a:ext cx="3291600" cy="607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9" name="Google Shape;39;p6"/>
          <p:cNvSpPr txBox="1">
            <a:spLocks noGrp="1"/>
          </p:cNvSpPr>
          <p:nvPr>
            <p:ph type="body" idx="1"/>
          </p:nvPr>
        </p:nvSpPr>
        <p:spPr>
          <a:xfrm>
            <a:off x="902900" y="1598730"/>
            <a:ext cx="3291600" cy="2638500"/>
          </a:xfrm>
          <a:prstGeom prst="rect">
            <a:avLst/>
          </a:prstGeom>
        </p:spPr>
        <p:txBody>
          <a:bodyPr spcFirstLastPara="1" wrap="square" lIns="91425" tIns="91425" rIns="91425" bIns="91425" anchor="t" anchorCtr="0">
            <a:noAutofit/>
          </a:bodyPr>
          <a:lstStyle>
            <a:lvl1pPr marL="457200" lvl="0" indent="-368300" rtl="0">
              <a:spcBef>
                <a:spcPts val="600"/>
              </a:spcBef>
              <a:spcAft>
                <a:spcPts val="0"/>
              </a:spcAft>
              <a:buClr>
                <a:srgbClr val="9E7C59"/>
              </a:buClr>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40" name="Google Shape;40;p6"/>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41" name="Google Shape;41;p6"/>
          <p:cNvGrpSpPr/>
          <p:nvPr/>
        </p:nvGrpSpPr>
        <p:grpSpPr>
          <a:xfrm>
            <a:off x="2409450" y="1316883"/>
            <a:ext cx="315900" cy="98400"/>
            <a:chOff x="4414050" y="1436450"/>
            <a:chExt cx="315900" cy="98400"/>
          </a:xfrm>
        </p:grpSpPr>
        <p:cxnSp>
          <p:nvCxnSpPr>
            <p:cNvPr id="42" name="Google Shape;42;p6"/>
            <p:cNvCxnSpPr/>
            <p:nvPr/>
          </p:nvCxnSpPr>
          <p:spPr>
            <a:xfrm>
              <a:off x="4414050" y="1485650"/>
              <a:ext cx="315900" cy="0"/>
            </a:xfrm>
            <a:prstGeom prst="straightConnector1">
              <a:avLst/>
            </a:prstGeom>
            <a:noFill/>
            <a:ln w="9525" cap="flat" cmpd="sng">
              <a:solidFill>
                <a:srgbClr val="9E7C59"/>
              </a:solidFill>
              <a:prstDash val="solid"/>
              <a:round/>
              <a:headEnd type="oval" w="med" len="med"/>
              <a:tailEnd type="oval" w="med" len="med"/>
            </a:ln>
          </p:spPr>
        </p:cxnSp>
        <p:sp>
          <p:nvSpPr>
            <p:cNvPr id="43" name="Google Shape;43;p6"/>
            <p:cNvSpPr/>
            <p:nvPr/>
          </p:nvSpPr>
          <p:spPr>
            <a:xfrm>
              <a:off x="4522800" y="1436450"/>
              <a:ext cx="98400" cy="98400"/>
            </a:xfrm>
            <a:prstGeom prst="diamond">
              <a:avLst/>
            </a:prstGeom>
            <a:noFill/>
            <a:ln w="9525" cap="flat" cmpd="sng">
              <a:solidFill>
                <a:srgbClr val="9E7C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ntainer" type="blank">
  <p:cSld name="BLANK">
    <p:spTree>
      <p:nvGrpSpPr>
        <p:cNvPr id="1" name="Shape 77"/>
        <p:cNvGrpSpPr/>
        <p:nvPr/>
      </p:nvGrpSpPr>
      <p:grpSpPr>
        <a:xfrm>
          <a:off x="0" y="0"/>
          <a:ext cx="0" cy="0"/>
          <a:chOff x="0" y="0"/>
          <a:chExt cx="0" cy="0"/>
        </a:xfrm>
      </p:grpSpPr>
      <p:sp>
        <p:nvSpPr>
          <p:cNvPr id="78" name="Google Shape;78;p11"/>
          <p:cNvSpPr/>
          <p:nvPr/>
        </p:nvSpPr>
        <p:spPr>
          <a:xfrm>
            <a:off x="554700" y="544650"/>
            <a:ext cx="8034600"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9E7C59"/>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116" y="0"/>
                </a:moveTo>
                <a:lnTo>
                  <a:pt x="0" y="1116"/>
                </a:lnTo>
                <a:lnTo>
                  <a:pt x="0" y="1563"/>
                </a:lnTo>
                <a:lnTo>
                  <a:pt x="1563" y="0"/>
                </a:lnTo>
                <a:close/>
                <a:moveTo>
                  <a:pt x="7367" y="0"/>
                </a:moveTo>
                <a:lnTo>
                  <a:pt x="0" y="7367"/>
                </a:lnTo>
                <a:lnTo>
                  <a:pt x="0" y="7813"/>
                </a:lnTo>
                <a:lnTo>
                  <a:pt x="7813" y="0"/>
                </a:lnTo>
                <a:close/>
                <a:moveTo>
                  <a:pt x="13618" y="0"/>
                </a:moveTo>
                <a:lnTo>
                  <a:pt x="0" y="13618"/>
                </a:lnTo>
                <a:lnTo>
                  <a:pt x="0" y="14064"/>
                </a:lnTo>
                <a:lnTo>
                  <a:pt x="14064" y="0"/>
                </a:lnTo>
                <a:close/>
                <a:moveTo>
                  <a:pt x="19869" y="0"/>
                </a:moveTo>
                <a:lnTo>
                  <a:pt x="0" y="19869"/>
                </a:lnTo>
                <a:lnTo>
                  <a:pt x="0" y="20315"/>
                </a:lnTo>
                <a:lnTo>
                  <a:pt x="20315" y="0"/>
                </a:lnTo>
                <a:close/>
                <a:moveTo>
                  <a:pt x="26119" y="0"/>
                </a:moveTo>
                <a:lnTo>
                  <a:pt x="0" y="26119"/>
                </a:lnTo>
                <a:lnTo>
                  <a:pt x="0" y="26566"/>
                </a:lnTo>
                <a:lnTo>
                  <a:pt x="26566" y="0"/>
                </a:lnTo>
                <a:close/>
                <a:moveTo>
                  <a:pt x="32370" y="0"/>
                </a:moveTo>
                <a:lnTo>
                  <a:pt x="0" y="32370"/>
                </a:lnTo>
                <a:lnTo>
                  <a:pt x="0" y="32817"/>
                </a:lnTo>
                <a:lnTo>
                  <a:pt x="32817" y="0"/>
                </a:lnTo>
                <a:close/>
                <a:moveTo>
                  <a:pt x="38621" y="0"/>
                </a:moveTo>
                <a:lnTo>
                  <a:pt x="0" y="38621"/>
                </a:lnTo>
                <a:lnTo>
                  <a:pt x="0" y="39067"/>
                </a:lnTo>
                <a:lnTo>
                  <a:pt x="39067" y="0"/>
                </a:lnTo>
                <a:close/>
                <a:moveTo>
                  <a:pt x="44872" y="0"/>
                </a:moveTo>
                <a:lnTo>
                  <a:pt x="0" y="44872"/>
                </a:lnTo>
                <a:lnTo>
                  <a:pt x="0" y="45318"/>
                </a:lnTo>
                <a:lnTo>
                  <a:pt x="45318" y="0"/>
                </a:lnTo>
                <a:close/>
                <a:moveTo>
                  <a:pt x="51122" y="0"/>
                </a:moveTo>
                <a:lnTo>
                  <a:pt x="0" y="51122"/>
                </a:lnTo>
                <a:lnTo>
                  <a:pt x="0" y="51569"/>
                </a:lnTo>
                <a:lnTo>
                  <a:pt x="51569" y="0"/>
                </a:lnTo>
                <a:close/>
                <a:moveTo>
                  <a:pt x="57373" y="0"/>
                </a:moveTo>
                <a:lnTo>
                  <a:pt x="0" y="57373"/>
                </a:lnTo>
                <a:lnTo>
                  <a:pt x="0" y="57820"/>
                </a:lnTo>
                <a:lnTo>
                  <a:pt x="57820" y="0"/>
                </a:lnTo>
                <a:close/>
                <a:moveTo>
                  <a:pt x="63624" y="0"/>
                </a:moveTo>
                <a:lnTo>
                  <a:pt x="0" y="63624"/>
                </a:lnTo>
                <a:lnTo>
                  <a:pt x="0" y="64070"/>
                </a:lnTo>
                <a:lnTo>
                  <a:pt x="64071" y="0"/>
                </a:lnTo>
                <a:close/>
                <a:moveTo>
                  <a:pt x="69875" y="0"/>
                </a:moveTo>
                <a:lnTo>
                  <a:pt x="0" y="69875"/>
                </a:lnTo>
                <a:lnTo>
                  <a:pt x="0" y="70321"/>
                </a:lnTo>
                <a:lnTo>
                  <a:pt x="70321" y="0"/>
                </a:lnTo>
                <a:close/>
                <a:moveTo>
                  <a:pt x="76126" y="0"/>
                </a:moveTo>
                <a:lnTo>
                  <a:pt x="0" y="76125"/>
                </a:lnTo>
                <a:lnTo>
                  <a:pt x="0" y="76572"/>
                </a:lnTo>
                <a:lnTo>
                  <a:pt x="76572" y="0"/>
                </a:lnTo>
                <a:close/>
                <a:moveTo>
                  <a:pt x="82376" y="0"/>
                </a:moveTo>
                <a:lnTo>
                  <a:pt x="0" y="82376"/>
                </a:lnTo>
                <a:lnTo>
                  <a:pt x="0" y="82823"/>
                </a:lnTo>
                <a:lnTo>
                  <a:pt x="82823" y="0"/>
                </a:lnTo>
                <a:close/>
                <a:moveTo>
                  <a:pt x="88627" y="0"/>
                </a:moveTo>
                <a:lnTo>
                  <a:pt x="0" y="88627"/>
                </a:lnTo>
                <a:lnTo>
                  <a:pt x="0" y="89073"/>
                </a:lnTo>
                <a:lnTo>
                  <a:pt x="89074" y="0"/>
                </a:lnTo>
                <a:close/>
                <a:moveTo>
                  <a:pt x="94878" y="0"/>
                </a:moveTo>
                <a:lnTo>
                  <a:pt x="0" y="94878"/>
                </a:lnTo>
                <a:lnTo>
                  <a:pt x="0" y="95324"/>
                </a:lnTo>
                <a:lnTo>
                  <a:pt x="95324" y="0"/>
                </a:lnTo>
                <a:close/>
                <a:moveTo>
                  <a:pt x="101129" y="0"/>
                </a:moveTo>
                <a:lnTo>
                  <a:pt x="0" y="101128"/>
                </a:lnTo>
                <a:lnTo>
                  <a:pt x="0" y="101575"/>
                </a:lnTo>
                <a:lnTo>
                  <a:pt x="101575" y="0"/>
                </a:lnTo>
                <a:close/>
                <a:moveTo>
                  <a:pt x="107379" y="0"/>
                </a:moveTo>
                <a:lnTo>
                  <a:pt x="0" y="107379"/>
                </a:lnTo>
                <a:lnTo>
                  <a:pt x="0" y="107826"/>
                </a:lnTo>
                <a:lnTo>
                  <a:pt x="107826" y="0"/>
                </a:lnTo>
                <a:close/>
                <a:moveTo>
                  <a:pt x="113630" y="0"/>
                </a:moveTo>
                <a:lnTo>
                  <a:pt x="0" y="113630"/>
                </a:lnTo>
                <a:lnTo>
                  <a:pt x="0" y="114076"/>
                </a:lnTo>
                <a:lnTo>
                  <a:pt x="114077" y="0"/>
                </a:lnTo>
                <a:close/>
                <a:moveTo>
                  <a:pt x="119881" y="0"/>
                </a:moveTo>
                <a:lnTo>
                  <a:pt x="0" y="119881"/>
                </a:lnTo>
                <a:lnTo>
                  <a:pt x="0" y="120327"/>
                </a:lnTo>
                <a:lnTo>
                  <a:pt x="120328" y="0"/>
                </a:lnTo>
                <a:close/>
                <a:moveTo>
                  <a:pt x="126132" y="0"/>
                </a:moveTo>
                <a:lnTo>
                  <a:pt x="0" y="126132"/>
                </a:lnTo>
                <a:lnTo>
                  <a:pt x="0" y="126578"/>
                </a:lnTo>
                <a:lnTo>
                  <a:pt x="126578" y="0"/>
                </a:lnTo>
                <a:close/>
                <a:moveTo>
                  <a:pt x="132383" y="0"/>
                </a:moveTo>
                <a:lnTo>
                  <a:pt x="0" y="132382"/>
                </a:lnTo>
                <a:lnTo>
                  <a:pt x="0" y="132829"/>
                </a:lnTo>
                <a:lnTo>
                  <a:pt x="132829" y="0"/>
                </a:lnTo>
                <a:close/>
                <a:moveTo>
                  <a:pt x="138633" y="0"/>
                </a:moveTo>
                <a:lnTo>
                  <a:pt x="0" y="138633"/>
                </a:lnTo>
                <a:lnTo>
                  <a:pt x="0" y="139080"/>
                </a:lnTo>
                <a:lnTo>
                  <a:pt x="139080" y="0"/>
                </a:lnTo>
                <a:close/>
                <a:moveTo>
                  <a:pt x="144884" y="0"/>
                </a:moveTo>
                <a:lnTo>
                  <a:pt x="0" y="144884"/>
                </a:lnTo>
                <a:lnTo>
                  <a:pt x="0" y="145330"/>
                </a:lnTo>
                <a:lnTo>
                  <a:pt x="145331" y="0"/>
                </a:lnTo>
                <a:close/>
                <a:moveTo>
                  <a:pt x="151135" y="0"/>
                </a:moveTo>
                <a:lnTo>
                  <a:pt x="0" y="151135"/>
                </a:lnTo>
                <a:lnTo>
                  <a:pt x="0" y="151581"/>
                </a:lnTo>
                <a:lnTo>
                  <a:pt x="151581" y="0"/>
                </a:lnTo>
                <a:close/>
                <a:moveTo>
                  <a:pt x="157386" y="0"/>
                </a:moveTo>
                <a:lnTo>
                  <a:pt x="0" y="157385"/>
                </a:lnTo>
                <a:lnTo>
                  <a:pt x="0" y="157832"/>
                </a:lnTo>
                <a:lnTo>
                  <a:pt x="157832" y="0"/>
                </a:lnTo>
                <a:close/>
                <a:moveTo>
                  <a:pt x="163637" y="0"/>
                </a:moveTo>
                <a:lnTo>
                  <a:pt x="2902" y="160734"/>
                </a:lnTo>
                <a:lnTo>
                  <a:pt x="3349" y="160734"/>
                </a:lnTo>
                <a:lnTo>
                  <a:pt x="164083" y="0"/>
                </a:lnTo>
                <a:close/>
                <a:moveTo>
                  <a:pt x="169887" y="0"/>
                </a:moveTo>
                <a:lnTo>
                  <a:pt x="9153" y="160734"/>
                </a:lnTo>
                <a:lnTo>
                  <a:pt x="9599" y="160734"/>
                </a:lnTo>
                <a:lnTo>
                  <a:pt x="170334" y="0"/>
                </a:lnTo>
                <a:close/>
                <a:moveTo>
                  <a:pt x="176138" y="0"/>
                </a:moveTo>
                <a:lnTo>
                  <a:pt x="15404" y="160734"/>
                </a:lnTo>
                <a:lnTo>
                  <a:pt x="15850" y="160734"/>
                </a:lnTo>
                <a:lnTo>
                  <a:pt x="176585" y="0"/>
                </a:lnTo>
                <a:close/>
                <a:moveTo>
                  <a:pt x="182389" y="0"/>
                </a:moveTo>
                <a:lnTo>
                  <a:pt x="21654" y="160734"/>
                </a:lnTo>
                <a:lnTo>
                  <a:pt x="22101" y="160734"/>
                </a:lnTo>
                <a:lnTo>
                  <a:pt x="182835" y="0"/>
                </a:lnTo>
                <a:close/>
                <a:moveTo>
                  <a:pt x="188640" y="0"/>
                </a:moveTo>
                <a:lnTo>
                  <a:pt x="27905" y="160734"/>
                </a:lnTo>
                <a:lnTo>
                  <a:pt x="28352" y="160734"/>
                </a:lnTo>
                <a:lnTo>
                  <a:pt x="189086" y="0"/>
                </a:lnTo>
                <a:close/>
                <a:moveTo>
                  <a:pt x="194890" y="0"/>
                </a:moveTo>
                <a:lnTo>
                  <a:pt x="34156" y="160734"/>
                </a:lnTo>
                <a:lnTo>
                  <a:pt x="34603" y="160734"/>
                </a:lnTo>
                <a:lnTo>
                  <a:pt x="195337" y="0"/>
                </a:lnTo>
                <a:close/>
                <a:moveTo>
                  <a:pt x="201141" y="0"/>
                </a:moveTo>
                <a:lnTo>
                  <a:pt x="40407" y="160734"/>
                </a:lnTo>
                <a:lnTo>
                  <a:pt x="40853" y="160734"/>
                </a:lnTo>
                <a:lnTo>
                  <a:pt x="201588" y="0"/>
                </a:lnTo>
                <a:close/>
                <a:moveTo>
                  <a:pt x="207392" y="0"/>
                </a:moveTo>
                <a:lnTo>
                  <a:pt x="46658" y="160734"/>
                </a:lnTo>
                <a:lnTo>
                  <a:pt x="47104" y="160734"/>
                </a:lnTo>
                <a:lnTo>
                  <a:pt x="207838" y="0"/>
                </a:lnTo>
                <a:close/>
                <a:moveTo>
                  <a:pt x="213643" y="0"/>
                </a:moveTo>
                <a:lnTo>
                  <a:pt x="52908" y="160734"/>
                </a:lnTo>
                <a:lnTo>
                  <a:pt x="53355" y="160734"/>
                </a:lnTo>
                <a:lnTo>
                  <a:pt x="214089" y="0"/>
                </a:lnTo>
                <a:close/>
                <a:moveTo>
                  <a:pt x="219894" y="0"/>
                </a:moveTo>
                <a:lnTo>
                  <a:pt x="59159" y="160734"/>
                </a:lnTo>
                <a:lnTo>
                  <a:pt x="59606" y="160734"/>
                </a:lnTo>
                <a:lnTo>
                  <a:pt x="220340" y="0"/>
                </a:lnTo>
                <a:close/>
                <a:moveTo>
                  <a:pt x="226144" y="0"/>
                </a:moveTo>
                <a:lnTo>
                  <a:pt x="65410" y="160734"/>
                </a:lnTo>
                <a:lnTo>
                  <a:pt x="65856" y="160734"/>
                </a:lnTo>
                <a:lnTo>
                  <a:pt x="226591" y="0"/>
                </a:lnTo>
                <a:close/>
                <a:moveTo>
                  <a:pt x="232395" y="0"/>
                </a:moveTo>
                <a:lnTo>
                  <a:pt x="71661" y="160734"/>
                </a:lnTo>
                <a:lnTo>
                  <a:pt x="72107" y="160734"/>
                </a:lnTo>
                <a:lnTo>
                  <a:pt x="232842" y="0"/>
                </a:lnTo>
                <a:close/>
                <a:moveTo>
                  <a:pt x="238646" y="0"/>
                </a:moveTo>
                <a:lnTo>
                  <a:pt x="77912" y="160734"/>
                </a:lnTo>
                <a:lnTo>
                  <a:pt x="78358" y="160734"/>
                </a:lnTo>
                <a:lnTo>
                  <a:pt x="239092" y="0"/>
                </a:lnTo>
                <a:close/>
                <a:moveTo>
                  <a:pt x="244897" y="0"/>
                </a:moveTo>
                <a:lnTo>
                  <a:pt x="84162" y="160734"/>
                </a:lnTo>
                <a:lnTo>
                  <a:pt x="84609" y="160734"/>
                </a:lnTo>
                <a:lnTo>
                  <a:pt x="245343" y="0"/>
                </a:lnTo>
                <a:close/>
                <a:moveTo>
                  <a:pt x="251147" y="0"/>
                </a:moveTo>
                <a:lnTo>
                  <a:pt x="90413" y="160734"/>
                </a:lnTo>
                <a:lnTo>
                  <a:pt x="90860" y="160734"/>
                </a:lnTo>
                <a:lnTo>
                  <a:pt x="251594" y="0"/>
                </a:lnTo>
                <a:close/>
                <a:moveTo>
                  <a:pt x="257398" y="0"/>
                </a:moveTo>
                <a:lnTo>
                  <a:pt x="96664" y="160734"/>
                </a:lnTo>
                <a:lnTo>
                  <a:pt x="97110" y="160734"/>
                </a:lnTo>
                <a:lnTo>
                  <a:pt x="257845" y="0"/>
                </a:lnTo>
                <a:close/>
                <a:moveTo>
                  <a:pt x="263649" y="0"/>
                </a:moveTo>
                <a:lnTo>
                  <a:pt x="102915" y="160734"/>
                </a:lnTo>
                <a:lnTo>
                  <a:pt x="103361" y="160734"/>
                </a:lnTo>
                <a:lnTo>
                  <a:pt x="264096" y="0"/>
                </a:lnTo>
                <a:close/>
                <a:moveTo>
                  <a:pt x="269900" y="0"/>
                </a:moveTo>
                <a:lnTo>
                  <a:pt x="109165" y="160734"/>
                </a:lnTo>
                <a:lnTo>
                  <a:pt x="109612" y="160734"/>
                </a:lnTo>
                <a:lnTo>
                  <a:pt x="270346" y="0"/>
                </a:lnTo>
                <a:close/>
                <a:moveTo>
                  <a:pt x="276151" y="0"/>
                </a:moveTo>
                <a:lnTo>
                  <a:pt x="115416" y="160734"/>
                </a:lnTo>
                <a:lnTo>
                  <a:pt x="115863" y="160734"/>
                </a:lnTo>
                <a:lnTo>
                  <a:pt x="276597" y="0"/>
                </a:lnTo>
                <a:close/>
                <a:moveTo>
                  <a:pt x="282401" y="0"/>
                </a:moveTo>
                <a:lnTo>
                  <a:pt x="121667" y="160734"/>
                </a:lnTo>
                <a:lnTo>
                  <a:pt x="122113" y="160734"/>
                </a:lnTo>
                <a:lnTo>
                  <a:pt x="282848" y="0"/>
                </a:lnTo>
                <a:close/>
                <a:moveTo>
                  <a:pt x="285750" y="2902"/>
                </a:moveTo>
                <a:lnTo>
                  <a:pt x="127918" y="160734"/>
                </a:lnTo>
                <a:lnTo>
                  <a:pt x="128364" y="160734"/>
                </a:lnTo>
                <a:lnTo>
                  <a:pt x="285750" y="3349"/>
                </a:lnTo>
                <a:lnTo>
                  <a:pt x="285750" y="2902"/>
                </a:lnTo>
                <a:close/>
                <a:moveTo>
                  <a:pt x="285750" y="9153"/>
                </a:moveTo>
                <a:lnTo>
                  <a:pt x="134169" y="160734"/>
                </a:lnTo>
                <a:lnTo>
                  <a:pt x="134615" y="160734"/>
                </a:lnTo>
                <a:lnTo>
                  <a:pt x="285750" y="9599"/>
                </a:lnTo>
                <a:lnTo>
                  <a:pt x="285750" y="9153"/>
                </a:lnTo>
                <a:close/>
                <a:moveTo>
                  <a:pt x="285750" y="15404"/>
                </a:moveTo>
                <a:lnTo>
                  <a:pt x="140419" y="160734"/>
                </a:lnTo>
                <a:lnTo>
                  <a:pt x="140866" y="160734"/>
                </a:lnTo>
                <a:lnTo>
                  <a:pt x="285750" y="15850"/>
                </a:lnTo>
                <a:lnTo>
                  <a:pt x="285750" y="15404"/>
                </a:lnTo>
                <a:close/>
                <a:moveTo>
                  <a:pt x="285750" y="21654"/>
                </a:moveTo>
                <a:lnTo>
                  <a:pt x="146670" y="160734"/>
                </a:lnTo>
                <a:lnTo>
                  <a:pt x="147117" y="160734"/>
                </a:lnTo>
                <a:lnTo>
                  <a:pt x="285750" y="22101"/>
                </a:lnTo>
                <a:lnTo>
                  <a:pt x="285750" y="21654"/>
                </a:lnTo>
                <a:close/>
                <a:moveTo>
                  <a:pt x="285750" y="27905"/>
                </a:moveTo>
                <a:lnTo>
                  <a:pt x="152921" y="160734"/>
                </a:lnTo>
                <a:lnTo>
                  <a:pt x="153367" y="160734"/>
                </a:lnTo>
                <a:lnTo>
                  <a:pt x="285750" y="28352"/>
                </a:lnTo>
                <a:lnTo>
                  <a:pt x="285750" y="27905"/>
                </a:lnTo>
                <a:close/>
                <a:moveTo>
                  <a:pt x="285750" y="34156"/>
                </a:moveTo>
                <a:lnTo>
                  <a:pt x="159172" y="160734"/>
                </a:lnTo>
                <a:lnTo>
                  <a:pt x="159618" y="160734"/>
                </a:lnTo>
                <a:lnTo>
                  <a:pt x="285750" y="34602"/>
                </a:lnTo>
                <a:lnTo>
                  <a:pt x="285750" y="34156"/>
                </a:lnTo>
                <a:close/>
                <a:moveTo>
                  <a:pt x="285750" y="40407"/>
                </a:moveTo>
                <a:lnTo>
                  <a:pt x="165422" y="160734"/>
                </a:lnTo>
                <a:lnTo>
                  <a:pt x="165869" y="160734"/>
                </a:lnTo>
                <a:lnTo>
                  <a:pt x="285750" y="40853"/>
                </a:lnTo>
                <a:lnTo>
                  <a:pt x="285750" y="40407"/>
                </a:lnTo>
                <a:close/>
                <a:moveTo>
                  <a:pt x="285750" y="46658"/>
                </a:moveTo>
                <a:lnTo>
                  <a:pt x="171673" y="160734"/>
                </a:lnTo>
                <a:lnTo>
                  <a:pt x="172120" y="160734"/>
                </a:lnTo>
                <a:lnTo>
                  <a:pt x="285750" y="47104"/>
                </a:lnTo>
                <a:lnTo>
                  <a:pt x="285750" y="46658"/>
                </a:lnTo>
                <a:close/>
                <a:moveTo>
                  <a:pt x="285750" y="52908"/>
                </a:moveTo>
                <a:lnTo>
                  <a:pt x="177924" y="160734"/>
                </a:lnTo>
                <a:lnTo>
                  <a:pt x="178371" y="160734"/>
                </a:lnTo>
                <a:lnTo>
                  <a:pt x="285750" y="53355"/>
                </a:lnTo>
                <a:lnTo>
                  <a:pt x="285750" y="52908"/>
                </a:lnTo>
                <a:close/>
                <a:moveTo>
                  <a:pt x="285750" y="59159"/>
                </a:moveTo>
                <a:lnTo>
                  <a:pt x="184175" y="160734"/>
                </a:lnTo>
                <a:lnTo>
                  <a:pt x="184621" y="160734"/>
                </a:lnTo>
                <a:lnTo>
                  <a:pt x="285750" y="59606"/>
                </a:lnTo>
                <a:lnTo>
                  <a:pt x="285750" y="59159"/>
                </a:lnTo>
                <a:close/>
                <a:moveTo>
                  <a:pt x="285750" y="65410"/>
                </a:moveTo>
                <a:lnTo>
                  <a:pt x="190426" y="160734"/>
                </a:lnTo>
                <a:lnTo>
                  <a:pt x="190872" y="160734"/>
                </a:lnTo>
                <a:lnTo>
                  <a:pt x="285750" y="65856"/>
                </a:lnTo>
                <a:lnTo>
                  <a:pt x="285750" y="65410"/>
                </a:lnTo>
                <a:close/>
                <a:moveTo>
                  <a:pt x="285750" y="71661"/>
                </a:moveTo>
                <a:lnTo>
                  <a:pt x="196676" y="160734"/>
                </a:lnTo>
                <a:lnTo>
                  <a:pt x="197123" y="160734"/>
                </a:lnTo>
                <a:lnTo>
                  <a:pt x="285750" y="72107"/>
                </a:lnTo>
                <a:lnTo>
                  <a:pt x="285750" y="71661"/>
                </a:lnTo>
                <a:close/>
                <a:moveTo>
                  <a:pt x="285750" y="77911"/>
                </a:moveTo>
                <a:lnTo>
                  <a:pt x="202927" y="160734"/>
                </a:lnTo>
                <a:lnTo>
                  <a:pt x="203374" y="160734"/>
                </a:lnTo>
                <a:lnTo>
                  <a:pt x="285750" y="78358"/>
                </a:lnTo>
                <a:lnTo>
                  <a:pt x="285750" y="77911"/>
                </a:lnTo>
                <a:close/>
                <a:moveTo>
                  <a:pt x="285750" y="84162"/>
                </a:moveTo>
                <a:lnTo>
                  <a:pt x="209178" y="160734"/>
                </a:lnTo>
                <a:lnTo>
                  <a:pt x="209624" y="160734"/>
                </a:lnTo>
                <a:lnTo>
                  <a:pt x="285750" y="84609"/>
                </a:lnTo>
                <a:lnTo>
                  <a:pt x="285750" y="84162"/>
                </a:lnTo>
                <a:close/>
                <a:moveTo>
                  <a:pt x="285750" y="90413"/>
                </a:moveTo>
                <a:lnTo>
                  <a:pt x="215429" y="160734"/>
                </a:lnTo>
                <a:lnTo>
                  <a:pt x="215875" y="160734"/>
                </a:lnTo>
                <a:lnTo>
                  <a:pt x="285750" y="90859"/>
                </a:lnTo>
                <a:lnTo>
                  <a:pt x="285750" y="90413"/>
                </a:lnTo>
                <a:close/>
                <a:moveTo>
                  <a:pt x="285750" y="96664"/>
                </a:moveTo>
                <a:lnTo>
                  <a:pt x="221680" y="160734"/>
                </a:lnTo>
                <a:lnTo>
                  <a:pt x="222126" y="160734"/>
                </a:lnTo>
                <a:lnTo>
                  <a:pt x="285750" y="97110"/>
                </a:lnTo>
                <a:lnTo>
                  <a:pt x="285750" y="96664"/>
                </a:lnTo>
                <a:close/>
                <a:moveTo>
                  <a:pt x="285750" y="102914"/>
                </a:moveTo>
                <a:lnTo>
                  <a:pt x="227930" y="160734"/>
                </a:lnTo>
                <a:lnTo>
                  <a:pt x="228377" y="160734"/>
                </a:lnTo>
                <a:lnTo>
                  <a:pt x="285750" y="103361"/>
                </a:lnTo>
                <a:lnTo>
                  <a:pt x="285750" y="102914"/>
                </a:lnTo>
                <a:close/>
                <a:moveTo>
                  <a:pt x="285750" y="109165"/>
                </a:moveTo>
                <a:lnTo>
                  <a:pt x="234181" y="160734"/>
                </a:lnTo>
                <a:lnTo>
                  <a:pt x="234628" y="160734"/>
                </a:lnTo>
                <a:lnTo>
                  <a:pt x="285750" y="109612"/>
                </a:lnTo>
                <a:lnTo>
                  <a:pt x="285750" y="109165"/>
                </a:lnTo>
                <a:close/>
                <a:moveTo>
                  <a:pt x="285750" y="115416"/>
                </a:moveTo>
                <a:lnTo>
                  <a:pt x="240432" y="160734"/>
                </a:lnTo>
                <a:lnTo>
                  <a:pt x="240878" y="160734"/>
                </a:lnTo>
                <a:lnTo>
                  <a:pt x="285750" y="115862"/>
                </a:lnTo>
                <a:lnTo>
                  <a:pt x="285750" y="115416"/>
                </a:lnTo>
                <a:close/>
                <a:moveTo>
                  <a:pt x="285750" y="121667"/>
                </a:moveTo>
                <a:lnTo>
                  <a:pt x="246683" y="160734"/>
                </a:lnTo>
                <a:lnTo>
                  <a:pt x="247129" y="160734"/>
                </a:lnTo>
                <a:lnTo>
                  <a:pt x="285750" y="122113"/>
                </a:lnTo>
                <a:lnTo>
                  <a:pt x="285750" y="121667"/>
                </a:lnTo>
                <a:close/>
                <a:moveTo>
                  <a:pt x="285750" y="127917"/>
                </a:moveTo>
                <a:lnTo>
                  <a:pt x="252933" y="160734"/>
                </a:lnTo>
                <a:lnTo>
                  <a:pt x="253380" y="160734"/>
                </a:lnTo>
                <a:lnTo>
                  <a:pt x="285750" y="128364"/>
                </a:lnTo>
                <a:lnTo>
                  <a:pt x="285750" y="127917"/>
                </a:lnTo>
                <a:close/>
                <a:moveTo>
                  <a:pt x="285750" y="134168"/>
                </a:moveTo>
                <a:lnTo>
                  <a:pt x="259184" y="160734"/>
                </a:lnTo>
                <a:lnTo>
                  <a:pt x="259631" y="160734"/>
                </a:lnTo>
                <a:lnTo>
                  <a:pt x="285750" y="134615"/>
                </a:lnTo>
                <a:lnTo>
                  <a:pt x="285750" y="134168"/>
                </a:lnTo>
                <a:close/>
                <a:moveTo>
                  <a:pt x="285750" y="140419"/>
                </a:moveTo>
                <a:lnTo>
                  <a:pt x="265435" y="160734"/>
                </a:lnTo>
                <a:lnTo>
                  <a:pt x="265881" y="160734"/>
                </a:lnTo>
                <a:lnTo>
                  <a:pt x="285750" y="140865"/>
                </a:lnTo>
                <a:lnTo>
                  <a:pt x="285750" y="140419"/>
                </a:lnTo>
                <a:close/>
                <a:moveTo>
                  <a:pt x="285750" y="146670"/>
                </a:moveTo>
                <a:lnTo>
                  <a:pt x="271686" y="160734"/>
                </a:lnTo>
                <a:lnTo>
                  <a:pt x="272132" y="160734"/>
                </a:lnTo>
                <a:lnTo>
                  <a:pt x="285750" y="147116"/>
                </a:lnTo>
                <a:lnTo>
                  <a:pt x="285750" y="146670"/>
                </a:lnTo>
                <a:close/>
                <a:moveTo>
                  <a:pt x="285750" y="152921"/>
                </a:moveTo>
                <a:lnTo>
                  <a:pt x="277937" y="160734"/>
                </a:lnTo>
                <a:lnTo>
                  <a:pt x="278383" y="160734"/>
                </a:lnTo>
                <a:lnTo>
                  <a:pt x="285750" y="153367"/>
                </a:lnTo>
                <a:lnTo>
                  <a:pt x="285750" y="152921"/>
                </a:lnTo>
                <a:close/>
                <a:moveTo>
                  <a:pt x="285750" y="159171"/>
                </a:moveTo>
                <a:lnTo>
                  <a:pt x="284187" y="160734"/>
                </a:lnTo>
                <a:lnTo>
                  <a:pt x="284634" y="160734"/>
                </a:lnTo>
                <a:lnTo>
                  <a:pt x="285750" y="159618"/>
                </a:lnTo>
                <a:lnTo>
                  <a:pt x="285750" y="15917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902900" y="742300"/>
            <a:ext cx="7338300" cy="607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1pPr>
            <a:lvl2pPr lvl="1"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2pPr>
            <a:lvl3pPr lvl="2"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3pPr>
            <a:lvl4pPr lvl="3"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4pPr>
            <a:lvl5pPr lvl="4"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5pPr>
            <a:lvl6pPr lvl="5"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6pPr>
            <a:lvl7pPr lvl="6"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7pPr>
            <a:lvl8pPr lvl="7"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8pPr>
            <a:lvl9pPr lvl="8"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9pPr>
          </a:lstStyle>
          <a:p>
            <a:endParaRPr/>
          </a:p>
        </p:txBody>
      </p:sp>
      <p:sp>
        <p:nvSpPr>
          <p:cNvPr id="8" name="Google Shape;8;p1"/>
          <p:cNvSpPr txBox="1">
            <a:spLocks noGrp="1"/>
          </p:cNvSpPr>
          <p:nvPr>
            <p:ph type="body" idx="1"/>
          </p:nvPr>
        </p:nvSpPr>
        <p:spPr>
          <a:xfrm>
            <a:off x="902900" y="1598734"/>
            <a:ext cx="7338300" cy="26385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rgbClr val="9E7C59"/>
              </a:buClr>
              <a:buSzPts val="2200"/>
              <a:buFont typeface="Tinos"/>
              <a:buChar char="⬗"/>
              <a:defRPr sz="2200">
                <a:solidFill>
                  <a:srgbClr val="434343"/>
                </a:solidFill>
                <a:latin typeface="Tinos"/>
                <a:ea typeface="Tinos"/>
                <a:cs typeface="Tinos"/>
                <a:sym typeface="Tinos"/>
              </a:defRPr>
            </a:lvl1pPr>
            <a:lvl2pPr marL="914400" lvl="1"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2pPr>
            <a:lvl3pPr marL="1371600" lvl="2"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3pPr>
            <a:lvl4pPr marL="1828800" lvl="3"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4pPr>
            <a:lvl5pPr marL="2286000" lvl="4"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5pPr>
            <a:lvl6pPr marL="2743200" lvl="5"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6pPr>
            <a:lvl7pPr marL="3200400" lvl="6"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7pPr>
            <a:lvl8pPr marL="3657600" lvl="7"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8pPr>
            <a:lvl9pPr marL="4114800" lvl="8"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9pPr>
          </a:lstStyle>
          <a:p>
            <a:endParaRPr/>
          </a:p>
        </p:txBody>
      </p:sp>
      <p:sp>
        <p:nvSpPr>
          <p:cNvPr id="9" name="Google Shape;9;p1"/>
          <p:cNvSpPr txBox="1">
            <a:spLocks noGrp="1"/>
          </p:cNvSpPr>
          <p:nvPr>
            <p:ph type="sldNum" idx="12"/>
          </p:nvPr>
        </p:nvSpPr>
        <p:spPr>
          <a:xfrm>
            <a:off x="50" y="4645875"/>
            <a:ext cx="9144000" cy="4977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FFFF"/>
                </a:solidFill>
                <a:latin typeface="Vidaloka"/>
                <a:ea typeface="Vidaloka"/>
                <a:cs typeface="Vidaloka"/>
                <a:sym typeface="Vidaloka"/>
              </a:defRPr>
            </a:lvl1pPr>
            <a:lvl2pPr lvl="1" algn="ctr">
              <a:buNone/>
              <a:defRPr sz="1300">
                <a:solidFill>
                  <a:srgbClr val="FFFFFF"/>
                </a:solidFill>
                <a:latin typeface="Vidaloka"/>
                <a:ea typeface="Vidaloka"/>
                <a:cs typeface="Vidaloka"/>
                <a:sym typeface="Vidaloka"/>
              </a:defRPr>
            </a:lvl2pPr>
            <a:lvl3pPr lvl="2" algn="ctr">
              <a:buNone/>
              <a:defRPr sz="1300">
                <a:solidFill>
                  <a:srgbClr val="FFFFFF"/>
                </a:solidFill>
                <a:latin typeface="Vidaloka"/>
                <a:ea typeface="Vidaloka"/>
                <a:cs typeface="Vidaloka"/>
                <a:sym typeface="Vidaloka"/>
              </a:defRPr>
            </a:lvl3pPr>
            <a:lvl4pPr lvl="3" algn="ctr">
              <a:buNone/>
              <a:defRPr sz="1300">
                <a:solidFill>
                  <a:srgbClr val="FFFFFF"/>
                </a:solidFill>
                <a:latin typeface="Vidaloka"/>
                <a:ea typeface="Vidaloka"/>
                <a:cs typeface="Vidaloka"/>
                <a:sym typeface="Vidaloka"/>
              </a:defRPr>
            </a:lvl4pPr>
            <a:lvl5pPr lvl="4" algn="ctr">
              <a:buNone/>
              <a:defRPr sz="1300">
                <a:solidFill>
                  <a:srgbClr val="FFFFFF"/>
                </a:solidFill>
                <a:latin typeface="Vidaloka"/>
                <a:ea typeface="Vidaloka"/>
                <a:cs typeface="Vidaloka"/>
                <a:sym typeface="Vidaloka"/>
              </a:defRPr>
            </a:lvl5pPr>
            <a:lvl6pPr lvl="5" algn="ctr">
              <a:buNone/>
              <a:defRPr sz="1300">
                <a:solidFill>
                  <a:srgbClr val="FFFFFF"/>
                </a:solidFill>
                <a:latin typeface="Vidaloka"/>
                <a:ea typeface="Vidaloka"/>
                <a:cs typeface="Vidaloka"/>
                <a:sym typeface="Vidaloka"/>
              </a:defRPr>
            </a:lvl6pPr>
            <a:lvl7pPr lvl="6" algn="ctr">
              <a:buNone/>
              <a:defRPr sz="1300">
                <a:solidFill>
                  <a:srgbClr val="FFFFFF"/>
                </a:solidFill>
                <a:latin typeface="Vidaloka"/>
                <a:ea typeface="Vidaloka"/>
                <a:cs typeface="Vidaloka"/>
                <a:sym typeface="Vidaloka"/>
              </a:defRPr>
            </a:lvl7pPr>
            <a:lvl8pPr lvl="7" algn="ctr">
              <a:buNone/>
              <a:defRPr sz="1300">
                <a:solidFill>
                  <a:srgbClr val="FFFFFF"/>
                </a:solidFill>
                <a:latin typeface="Vidaloka"/>
                <a:ea typeface="Vidaloka"/>
                <a:cs typeface="Vidaloka"/>
                <a:sym typeface="Vidaloka"/>
              </a:defRPr>
            </a:lvl8pPr>
            <a:lvl9pPr lvl="8" algn="ctr">
              <a:buNone/>
              <a:defRPr sz="1300">
                <a:solidFill>
                  <a:srgbClr val="FFFFFF"/>
                </a:solidFill>
                <a:latin typeface="Vidaloka"/>
                <a:ea typeface="Vidaloka"/>
                <a:cs typeface="Vidaloka"/>
                <a:sym typeface="Vidaloka"/>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hyperlink" Target="https://towardsdatascience.com/@pasarella?source=post_page-----9dd719cd113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pic>
        <p:nvPicPr>
          <p:cNvPr id="5" name="Picture 4" descr="download (2).jpg"/>
          <p:cNvPicPr>
            <a:picLocks noChangeAspect="1"/>
          </p:cNvPicPr>
          <p:nvPr/>
        </p:nvPicPr>
        <p:blipFill>
          <a:blip r:embed="rId4"/>
          <a:stretch>
            <a:fillRect/>
          </a:stretch>
        </p:blipFill>
        <p:spPr>
          <a:xfrm>
            <a:off x="2980592" y="940777"/>
            <a:ext cx="3182815" cy="32531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graphicFrame>
        <p:nvGraphicFramePr>
          <p:cNvPr id="3" name="Table 2"/>
          <p:cNvGraphicFramePr>
            <a:graphicFrameLocks noGrp="1"/>
          </p:cNvGraphicFramePr>
          <p:nvPr/>
        </p:nvGraphicFramePr>
        <p:xfrm>
          <a:off x="975946" y="756137"/>
          <a:ext cx="7262446" cy="3569677"/>
        </p:xfrm>
        <a:graphic>
          <a:graphicData uri="http://schemas.openxmlformats.org/drawingml/2006/table">
            <a:tbl>
              <a:tblPr firstRow="1" bandRow="1">
                <a:tableStyleId>{C94E0F00-24B1-4A4C-93D3-114486048893}</a:tableStyleId>
              </a:tblPr>
              <a:tblGrid>
                <a:gridCol w="7262446"/>
              </a:tblGrid>
              <a:tr h="3569677">
                <a:tc>
                  <a:txBody>
                    <a:bodyPr/>
                    <a:lstStyle/>
                    <a:p>
                      <a:r>
                        <a:rPr lang="en-US" sz="1400" b="0" i="0" u="none" strike="noStrike" cap="none" dirty="0" smtClean="0">
                          <a:solidFill>
                            <a:srgbClr val="000000"/>
                          </a:solidFill>
                          <a:latin typeface="Arial"/>
                          <a:ea typeface="Arial"/>
                          <a:cs typeface="Arial"/>
                          <a:sym typeface="Arial"/>
                        </a:rPr>
                        <a:t>This book tells the story about the forces and causes that shaped </a:t>
                      </a:r>
                      <a:r>
                        <a:rPr lang="en-US" sz="1400" b="0" i="0" u="none" strike="noStrike" cap="none" dirty="0" err="1" smtClean="0">
                          <a:solidFill>
                            <a:srgbClr val="000000"/>
                          </a:solidFill>
                          <a:latin typeface="Arial"/>
                          <a:ea typeface="Arial"/>
                          <a:cs typeface="Arial"/>
                          <a:sym typeface="Arial"/>
                        </a:rPr>
                        <a:t>Obama’s</a:t>
                      </a:r>
                      <a:r>
                        <a:rPr lang="en-US" sz="1400" b="0" i="0" u="none" strike="noStrike" cap="none" dirty="0" smtClean="0">
                          <a:solidFill>
                            <a:srgbClr val="000000"/>
                          </a:solidFill>
                          <a:latin typeface="Arial"/>
                          <a:ea typeface="Arial"/>
                          <a:cs typeface="Arial"/>
                          <a:sym typeface="Arial"/>
                        </a:rPr>
                        <a:t> personality. The timing of publication, July 1995, when he was starting his political campaign for Illinois Senate may infer the he tried to gain sympathy from the masses- but this is to discuss. He seems Left in his political views and often talks about the unity of races and cultures in USA.</a:t>
                      </a:r>
                    </a:p>
                    <a:p>
                      <a:r>
                        <a:rPr lang="en-US" sz="1400" b="0" i="0" u="none" strike="noStrike" cap="none" dirty="0" smtClean="0">
                          <a:solidFill>
                            <a:srgbClr val="000000"/>
                          </a:solidFill>
                          <a:latin typeface="Arial"/>
                          <a:ea typeface="Arial"/>
                          <a:cs typeface="Arial"/>
                          <a:sym typeface="Arial"/>
                        </a:rPr>
                        <a:t/>
                      </a:r>
                      <a:br>
                        <a:rPr lang="en-US" sz="1400" b="0" i="0" u="none" strike="noStrike" cap="none" dirty="0" smtClean="0">
                          <a:solidFill>
                            <a:srgbClr val="000000"/>
                          </a:solidFill>
                          <a:latin typeface="Arial"/>
                          <a:ea typeface="Arial"/>
                          <a:cs typeface="Arial"/>
                          <a:sym typeface="Arial"/>
                        </a:rPr>
                      </a:br>
                      <a:endParaRPr lang="en-US" sz="1400" b="0" i="0" u="none" strike="noStrike" cap="none" dirty="0" smtClean="0">
                        <a:solidFill>
                          <a:srgbClr val="000000"/>
                        </a:solidFill>
                        <a:latin typeface="Arial"/>
                        <a:ea typeface="Arial"/>
                        <a:cs typeface="Arial"/>
                        <a:sym typeface="Arial"/>
                      </a:endParaRPr>
                    </a:p>
                    <a:p>
                      <a:r>
                        <a:rPr lang="en-US" sz="1400" b="0" i="0" u="none" strike="noStrike" cap="none" dirty="0" smtClean="0">
                          <a:solidFill>
                            <a:srgbClr val="000000"/>
                          </a:solidFill>
                          <a:latin typeface="Arial"/>
                          <a:ea typeface="Arial"/>
                          <a:cs typeface="Arial"/>
                          <a:sym typeface="Arial"/>
                        </a:rPr>
                        <a:t>Well, I liked the book. I am an afghan</a:t>
                      </a:r>
                      <a:r>
                        <a:rPr lang="en-US" sz="1400" b="0" i="0" u="none" strike="noStrike" cap="none" baseline="0" dirty="0" smtClean="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and I like </a:t>
                      </a:r>
                      <a:r>
                        <a:rPr lang="en-US" sz="1400" b="0" i="0" u="none" strike="noStrike" cap="none" dirty="0" err="1" smtClean="0">
                          <a:solidFill>
                            <a:srgbClr val="000000"/>
                          </a:solidFill>
                          <a:latin typeface="Arial"/>
                          <a:ea typeface="Arial"/>
                          <a:cs typeface="Arial"/>
                          <a:sym typeface="Arial"/>
                        </a:rPr>
                        <a:t>Obama</a:t>
                      </a:r>
                      <a:r>
                        <a:rPr lang="en-US" sz="1400" b="0" i="0" u="none" strike="noStrike" cap="none" dirty="0" smtClean="0">
                          <a:solidFill>
                            <a:srgbClr val="000000"/>
                          </a:solidFill>
                          <a:latin typeface="Arial"/>
                          <a:ea typeface="Arial"/>
                          <a:cs typeface="Arial"/>
                          <a:sym typeface="Arial"/>
                        </a:rPr>
                        <a:t>, his personality, his oratory skills etc. Even I bought his second book that is to be read yet. As far as his politics in recent times, I don’t have much to say.</a:t>
                      </a:r>
                    </a:p>
                    <a:p>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sp>
        <p:nvSpPr>
          <p:cNvPr id="173" name="Google Shape;173;p23"/>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
        <p:nvSpPr>
          <p:cNvPr id="4" name="Rectangle 3"/>
          <p:cNvSpPr/>
          <p:nvPr/>
        </p:nvSpPr>
        <p:spPr>
          <a:xfrm>
            <a:off x="279819" y="2095091"/>
            <a:ext cx="4572000" cy="954107"/>
          </a:xfrm>
          <a:prstGeom prst="rect">
            <a:avLst/>
          </a:prstGeom>
        </p:spPr>
        <p:txBody>
          <a:bodyPr>
            <a:spAutoFit/>
          </a:bodyPr>
          <a:lstStyle/>
          <a:p>
            <a:pPr algn="ctr"/>
            <a:endParaRPr lang="en-US" sz="2800" dirty="0">
              <a:latin typeface="medium-content-title-font"/>
            </a:endParaRPr>
          </a:p>
          <a:p>
            <a:r>
              <a:rPr lang="en-US" dirty="0">
                <a:latin typeface="medium-content-sans-serif-font"/>
                <a:hlinkClick r:id="rId4"/>
              </a:rPr>
              <a:t/>
            </a:r>
            <a:br>
              <a:rPr lang="en-US" dirty="0">
                <a:latin typeface="medium-content-sans-serif-font"/>
                <a:hlinkClick r:id="rId4"/>
              </a:rPr>
            </a:br>
            <a:endParaRPr lang="en-US" dirty="0"/>
          </a:p>
        </p:txBody>
      </p:sp>
      <p:pic>
        <p:nvPicPr>
          <p:cNvPr id="7" name="Picture 6" descr="download.jpg"/>
          <p:cNvPicPr>
            <a:picLocks noChangeAspect="1"/>
          </p:cNvPicPr>
          <p:nvPr/>
        </p:nvPicPr>
        <p:blipFill>
          <a:blip r:embed="rId5"/>
          <a:stretch>
            <a:fillRect/>
          </a:stretch>
        </p:blipFill>
        <p:spPr>
          <a:xfrm>
            <a:off x="659423" y="668215"/>
            <a:ext cx="3833445" cy="377503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
        <p:nvSpPr>
          <p:cNvPr id="307" name="Google Shape;307;p37"/>
          <p:cNvSpPr txBox="1">
            <a:spLocks noGrp="1"/>
          </p:cNvSpPr>
          <p:nvPr>
            <p:ph type="ctrTitle" idx="4294967295"/>
          </p:nvPr>
        </p:nvSpPr>
        <p:spPr>
          <a:xfrm>
            <a:off x="1275150" y="1907300"/>
            <a:ext cx="6593700" cy="74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rgbClr val="9E7C59"/>
                </a:solidFill>
              </a:rPr>
              <a:t>Thanks!</a:t>
            </a:r>
            <a:endParaRPr sz="4800" dirty="0">
              <a:solidFill>
                <a:srgbClr val="9E7C59"/>
              </a:solidFill>
            </a:endParaRPr>
          </a:p>
        </p:txBody>
      </p:sp>
      <p:sp>
        <p:nvSpPr>
          <p:cNvPr id="308" name="Google Shape;308;p37"/>
          <p:cNvSpPr txBox="1">
            <a:spLocks noGrp="1"/>
          </p:cNvSpPr>
          <p:nvPr>
            <p:ph type="subTitle" idx="4294967295"/>
          </p:nvPr>
        </p:nvSpPr>
        <p:spPr>
          <a:xfrm>
            <a:off x="1275150" y="2527176"/>
            <a:ext cx="6593700" cy="126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i="1" dirty="0" smtClean="0"/>
              <a:t>Your sincerely </a:t>
            </a:r>
          </a:p>
          <a:p>
            <a:pPr marL="0" lvl="0" indent="0" algn="ctr" rtl="0">
              <a:spcBef>
                <a:spcPts val="0"/>
              </a:spcBef>
              <a:spcAft>
                <a:spcPts val="0"/>
              </a:spcAft>
              <a:buNone/>
            </a:pPr>
            <a:r>
              <a:rPr lang="en-US" sz="1800" i="1" dirty="0" smtClean="0"/>
              <a:t>Ahmad </a:t>
            </a:r>
            <a:r>
              <a:rPr lang="en-US" sz="1800" i="1" dirty="0" err="1" smtClean="0"/>
              <a:t>Royeen</a:t>
            </a:r>
            <a:r>
              <a:rPr lang="en-US" sz="1800" i="1" dirty="0" smtClean="0"/>
              <a:t> </a:t>
            </a:r>
          </a:p>
          <a:p>
            <a:pPr marL="0" lvl="0" indent="0" algn="ctr" rtl="0">
              <a:spcBef>
                <a:spcPts val="0"/>
              </a:spcBef>
              <a:spcAft>
                <a:spcPts val="0"/>
              </a:spcAft>
              <a:buNone/>
            </a:pPr>
            <a:r>
              <a:rPr lang="en-US" sz="1800" i="1" dirty="0" err="1" smtClean="0"/>
              <a:t>Ahmadi</a:t>
            </a:r>
            <a:endParaRPr sz="18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ctrTitle" idx="4294967295"/>
          </p:nvPr>
        </p:nvSpPr>
        <p:spPr>
          <a:xfrm>
            <a:off x="1275150" y="2648225"/>
            <a:ext cx="6593700" cy="74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rgbClr val="9E7C59"/>
                </a:solidFill>
              </a:rPr>
              <a:t>Hello!</a:t>
            </a:r>
            <a:endParaRPr sz="4800" dirty="0">
              <a:solidFill>
                <a:srgbClr val="9E7C59"/>
              </a:solidFill>
            </a:endParaRPr>
          </a:p>
        </p:txBody>
      </p:sp>
      <p:pic>
        <p:nvPicPr>
          <p:cNvPr id="110" name="Google Shape;110;p16"/>
          <p:cNvPicPr preferRelativeResize="0"/>
          <p:nvPr/>
        </p:nvPicPr>
        <p:blipFill>
          <a:blip r:embed="rId3">
            <a:extLst>
              <a:ext uri="{28A0092B-C50C-407E-A947-70E740481C1C}">
                <a14:useLocalDpi xmlns:a14="http://schemas.microsoft.com/office/drawing/2010/main" xmlns="" val="0"/>
              </a:ext>
            </a:extLst>
          </a:blip>
          <a:stretch>
            <a:fillRect/>
          </a:stretch>
        </p:blipFill>
        <p:spPr>
          <a:xfrm>
            <a:off x="3436232" y="649537"/>
            <a:ext cx="2025600" cy="2025600"/>
          </a:xfrm>
          <a:prstGeom prst="diamond">
            <a:avLst/>
          </a:prstGeom>
          <a:noFill/>
          <a:ln w="114300" cap="flat" cmpd="sng">
            <a:solidFill>
              <a:srgbClr val="FFFFFF"/>
            </a:solidFill>
            <a:prstDash val="solid"/>
            <a:miter lim="8000"/>
            <a:headEnd type="none" w="sm" len="sm"/>
            <a:tailEnd type="none" w="sm" len="sm"/>
          </a:ln>
          <a:effectLst>
            <a:outerShdw blurRad="142875" dist="47625" dir="5400000" algn="bl" rotWithShape="0">
              <a:srgbClr val="000000">
                <a:alpha val="14000"/>
              </a:srgbClr>
            </a:outerShdw>
          </a:effectLst>
        </p:spPr>
      </p:pic>
      <p:sp>
        <p:nvSpPr>
          <p:cNvPr id="111" name="Google Shape;111;p16"/>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7" name="Google Shape;136;p20"/>
          <p:cNvSpPr txBox="1">
            <a:spLocks/>
          </p:cNvSpPr>
          <p:nvPr/>
        </p:nvSpPr>
        <p:spPr>
          <a:xfrm>
            <a:off x="1454100" y="3235600"/>
            <a:ext cx="62358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9E7C59"/>
              </a:buClr>
              <a:buSzPts val="2200"/>
              <a:buFont typeface="Tinos"/>
              <a:buChar char="⬗"/>
              <a:defRPr sz="2200" b="0" i="0" u="none" strike="noStrike" cap="none">
                <a:solidFill>
                  <a:srgbClr val="434343"/>
                </a:solidFill>
                <a:latin typeface="Tinos"/>
                <a:ea typeface="Tinos"/>
                <a:cs typeface="Tinos"/>
                <a:sym typeface="Tinos"/>
              </a:defRPr>
            </a:lvl1pPr>
            <a:lvl2pPr marL="914400" marR="0" lvl="1"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2pPr>
            <a:lvl3pPr marL="1371600" marR="0" lvl="2"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3pPr>
            <a:lvl4pPr marL="1828800" marR="0" lvl="3"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4pPr>
            <a:lvl5pPr marL="2286000" marR="0" lvl="4"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5pPr>
            <a:lvl6pPr marL="2743200" marR="0" lvl="5"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6pPr>
            <a:lvl7pPr marL="3200400" marR="0" lvl="6"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7pPr>
            <a:lvl8pPr marL="3657600" marR="0" lvl="7"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8pPr>
            <a:lvl9pPr marL="4114800" marR="0" lvl="8"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9pPr>
          </a:lstStyle>
          <a:p>
            <a:pPr marL="0" indent="0" algn="ctr">
              <a:buFont typeface="Tinos"/>
              <a:buNone/>
            </a:pPr>
            <a:r>
              <a:rPr lang="en-US" sz="3600" i="1" dirty="0" smtClean="0"/>
              <a:t>Ahmad </a:t>
            </a:r>
            <a:r>
              <a:rPr lang="en-US" sz="3600" i="1" dirty="0" err="1" smtClean="0"/>
              <a:t>Royeen</a:t>
            </a:r>
            <a:r>
              <a:rPr lang="en-US" sz="3600" i="1" dirty="0" smtClean="0"/>
              <a:t> </a:t>
            </a:r>
            <a:r>
              <a:rPr lang="en-US" sz="3600" i="1" dirty="0" err="1" smtClean="0"/>
              <a:t>Ahmadi</a:t>
            </a:r>
            <a:endParaRPr lang="en-US" sz="36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E7C59"/>
        </a:solidFill>
        <a:effectLst/>
      </p:bgPr>
    </p:bg>
    <p:spTree>
      <p:nvGrpSpPr>
        <p:cNvPr id="1" name="Shape 127"/>
        <p:cNvGrpSpPr/>
        <p:nvPr/>
      </p:nvGrpSpPr>
      <p:grpSpPr>
        <a:xfrm>
          <a:off x="0" y="0"/>
          <a:ext cx="0" cy="0"/>
          <a:chOff x="0" y="0"/>
          <a:chExt cx="0" cy="0"/>
        </a:xfrm>
      </p:grpSpPr>
      <p:sp>
        <p:nvSpPr>
          <p:cNvPr id="130" name="Google Shape;130;p19"/>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graphicFrame>
        <p:nvGraphicFramePr>
          <p:cNvPr id="5" name="Table 4"/>
          <p:cNvGraphicFramePr>
            <a:graphicFrameLocks noGrp="1"/>
          </p:cNvGraphicFramePr>
          <p:nvPr/>
        </p:nvGraphicFramePr>
        <p:xfrm>
          <a:off x="870438" y="847480"/>
          <a:ext cx="7429500" cy="3284904"/>
        </p:xfrm>
        <a:graphic>
          <a:graphicData uri="http://schemas.openxmlformats.org/drawingml/2006/table">
            <a:tbl>
              <a:tblPr firstRow="1" bandRow="1">
                <a:tableStyleId>{C94E0F00-24B1-4A4C-93D3-114486048893}</a:tableStyleId>
              </a:tblPr>
              <a:tblGrid>
                <a:gridCol w="7429500"/>
              </a:tblGrid>
              <a:tr h="3284904">
                <a:tc>
                  <a:txBody>
                    <a:bodyPr/>
                    <a:lstStyle/>
                    <a:p>
                      <a:pPr algn="ctr"/>
                      <a:r>
                        <a:rPr lang="en-US" sz="1600" b="0" i="0" u="none" strike="noStrike" cap="none" dirty="0" smtClean="0">
                          <a:solidFill>
                            <a:srgbClr val="000000"/>
                          </a:solidFill>
                          <a:latin typeface="Arial"/>
                          <a:ea typeface="Arial"/>
                          <a:cs typeface="Arial"/>
                          <a:sym typeface="Arial"/>
                        </a:rPr>
                        <a:t>It was obvious for me to read this memoir. I saw the book in the local library almost two</a:t>
                      </a:r>
                      <a:r>
                        <a:rPr lang="en-US" sz="1600" b="0" i="0" u="none" strike="noStrike" cap="none" baseline="0" dirty="0" smtClean="0">
                          <a:solidFill>
                            <a:srgbClr val="000000"/>
                          </a:solidFill>
                          <a:latin typeface="Arial"/>
                          <a:ea typeface="Arial"/>
                          <a:cs typeface="Arial"/>
                          <a:sym typeface="Arial"/>
                        </a:rPr>
                        <a:t> years</a:t>
                      </a:r>
                      <a:r>
                        <a:rPr lang="en-US" sz="1600" b="0" i="0" u="none" strike="noStrike" cap="none" dirty="0" smtClean="0">
                          <a:solidFill>
                            <a:srgbClr val="000000"/>
                          </a:solidFill>
                          <a:latin typeface="Arial"/>
                          <a:ea typeface="Arial"/>
                          <a:cs typeface="Arial"/>
                          <a:sym typeface="Arial"/>
                        </a:rPr>
                        <a:t> ago and right then I had decided that I will read it, but being busy in other works, couldn’t get the time. This year was also slipping, so at last I borrowed and knowing not much about it I posted a picture in the group and just asked , “How’s it?”. And this, “How’s it” stirred a heated political argument. Oh My God! It was so much that the admin had to turn the comments off. In fact, the book is apolitical to some extents. Apolitical in the sense that </a:t>
                      </a:r>
                      <a:r>
                        <a:rPr lang="en-US" sz="1600" b="0" i="0" u="none" strike="noStrike" cap="none" dirty="0" err="1" smtClean="0">
                          <a:solidFill>
                            <a:srgbClr val="000000"/>
                          </a:solidFill>
                          <a:latin typeface="Arial"/>
                          <a:ea typeface="Arial"/>
                          <a:cs typeface="Arial"/>
                          <a:sym typeface="Arial"/>
                        </a:rPr>
                        <a:t>Obama</a:t>
                      </a:r>
                      <a:r>
                        <a:rPr lang="en-US" sz="1600" b="0" i="0" u="none" strike="noStrike" cap="none" dirty="0" smtClean="0">
                          <a:solidFill>
                            <a:srgbClr val="000000"/>
                          </a:solidFill>
                          <a:latin typeface="Arial"/>
                          <a:ea typeface="Arial"/>
                          <a:cs typeface="Arial"/>
                          <a:sym typeface="Arial"/>
                        </a:rPr>
                        <a:t> hasn’t expressed any political desire of himself, but he talked much about the then ongoing situation of Racism in USA, its history, significance and impact. It was published in 1995. It explores vividly the times between his earlier years and his entry in the Law school in 1988.</a:t>
                      </a:r>
                      <a:endParaRPr lang="en-US" sz="1600" b="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ctrTitle" idx="4294967295"/>
          </p:nvPr>
        </p:nvSpPr>
        <p:spPr>
          <a:xfrm>
            <a:off x="861646" y="976680"/>
            <a:ext cx="7411916" cy="3366720"/>
          </a:xfrm>
          <a:prstGeom prst="rect">
            <a:avLst/>
          </a:prstGeom>
        </p:spPr>
        <p:txBody>
          <a:bodyPr spcFirstLastPara="1" wrap="square" lIns="91425" tIns="91425" rIns="91425" bIns="91425" anchor="b" anchorCtr="0">
            <a:noAutofit/>
          </a:bodyPr>
          <a:lstStyle/>
          <a:p>
            <a:r>
              <a:rPr lang="en-US" dirty="0" smtClean="0"/>
              <a:t/>
            </a:r>
            <a:br>
              <a:rPr lang="en-US" dirty="0" smtClean="0"/>
            </a:br>
            <a:r>
              <a:rPr lang="en-US" dirty="0" smtClean="0"/>
              <a:t>The book is divided in three parts- Origin, Chicago and Kenya.</a:t>
            </a:r>
            <a:br>
              <a:rPr lang="en-US" dirty="0" smtClean="0"/>
            </a:br>
            <a:r>
              <a:rPr lang="en-US" dirty="0" smtClean="0"/>
              <a:t/>
            </a:r>
            <a:br>
              <a:rPr lang="en-US" dirty="0" smtClean="0"/>
            </a:br>
            <a:r>
              <a:rPr lang="en-US" dirty="0" smtClean="0"/>
              <a:t/>
            </a:r>
            <a:br>
              <a:rPr lang="en-US" dirty="0" smtClean="0"/>
            </a:br>
            <a:r>
              <a:rPr lang="en-US" dirty="0" smtClean="0"/>
              <a:t>In 1959, </a:t>
            </a:r>
            <a:r>
              <a:rPr lang="en-US" dirty="0" err="1" smtClean="0"/>
              <a:t>Obama’s</a:t>
            </a:r>
            <a:r>
              <a:rPr lang="en-US" dirty="0" smtClean="0"/>
              <a:t> father (</a:t>
            </a:r>
            <a:r>
              <a:rPr lang="en-US" dirty="0" err="1" smtClean="0"/>
              <a:t>Obama</a:t>
            </a:r>
            <a:r>
              <a:rPr lang="en-US" dirty="0" smtClean="0"/>
              <a:t> Sr.) arrived at the University of Hawaii as the institution’s first African student from Kenya. He studied Econometrics there and in a Russian language course, he met a shy American girl Ann Dunham. They fell in love, happily married. </a:t>
            </a:r>
            <a:r>
              <a:rPr lang="en-US" dirty="0" err="1" smtClean="0"/>
              <a:t>Obama</a:t>
            </a:r>
            <a:r>
              <a:rPr lang="en-US" dirty="0" smtClean="0"/>
              <a:t> was born in 1961. His father won another scholarship to pursue his Ph.D. in Harvard- but not the money to take his family there. A separation thus occurred. </a:t>
            </a:r>
            <a:r>
              <a:rPr lang="en-US" dirty="0" err="1" smtClean="0"/>
              <a:t>Obama</a:t>
            </a:r>
            <a:r>
              <a:rPr lang="en-US" dirty="0" smtClean="0"/>
              <a:t> Sr. returned to Africa to fulfill his promise to the continent and the new born country.</a:t>
            </a:r>
            <a:br>
              <a:rPr lang="en-US" dirty="0" smtClean="0"/>
            </a:br>
            <a:endParaRPr dirty="0">
              <a:solidFill>
                <a:srgbClr val="9E7C59"/>
              </a:solidFill>
            </a:endParaRPr>
          </a:p>
        </p:txBody>
      </p:sp>
      <p:sp>
        <p:nvSpPr>
          <p:cNvPr id="149" name="Google Shape;149;p20"/>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a:p>
        </p:txBody>
      </p:sp>
      <p:sp>
        <p:nvSpPr>
          <p:cNvPr id="3" name="Rectangle 2"/>
          <p:cNvSpPr txBox="1">
            <a:spLocks noChangeArrowheads="1"/>
          </p:cNvSpPr>
          <p:nvPr/>
        </p:nvSpPr>
        <p:spPr>
          <a:xfrm>
            <a:off x="685850" y="786550"/>
            <a:ext cx="7772400" cy="1143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3200" dirty="0"/>
          </a:p>
        </p:txBody>
      </p:sp>
      <p:graphicFrame>
        <p:nvGraphicFramePr>
          <p:cNvPr id="6" name="Table 5"/>
          <p:cNvGraphicFramePr>
            <a:graphicFrameLocks noGrp="1"/>
          </p:cNvGraphicFramePr>
          <p:nvPr/>
        </p:nvGraphicFramePr>
        <p:xfrm>
          <a:off x="888023" y="794727"/>
          <a:ext cx="7376746" cy="3522296"/>
        </p:xfrm>
        <a:graphic>
          <a:graphicData uri="http://schemas.openxmlformats.org/drawingml/2006/table">
            <a:tbl>
              <a:tblPr firstRow="1" bandRow="1">
                <a:tableStyleId>{C94E0F00-24B1-4A4C-93D3-114486048893}</a:tableStyleId>
              </a:tblPr>
              <a:tblGrid>
                <a:gridCol w="7376746"/>
              </a:tblGrid>
              <a:tr h="3522296">
                <a:tc>
                  <a:txBody>
                    <a:bodyPr/>
                    <a:lstStyle/>
                    <a:p>
                      <a:r>
                        <a:rPr lang="en-US" sz="1400" b="0" i="0" u="none" strike="noStrike" cap="none" dirty="0" smtClean="0">
                          <a:solidFill>
                            <a:srgbClr val="000000"/>
                          </a:solidFill>
                          <a:latin typeface="Arial"/>
                          <a:ea typeface="Arial"/>
                          <a:cs typeface="Arial"/>
                          <a:sym typeface="Arial"/>
                        </a:rPr>
                        <a:t>Ann Dunham met another man in the same University. His name was Lolo </a:t>
                      </a:r>
                      <a:r>
                        <a:rPr lang="en-US" sz="1400" b="0" i="0" u="none" strike="noStrike" cap="none" dirty="0" err="1" smtClean="0">
                          <a:solidFill>
                            <a:srgbClr val="000000"/>
                          </a:solidFill>
                          <a:latin typeface="Arial"/>
                          <a:ea typeface="Arial"/>
                          <a:cs typeface="Arial"/>
                          <a:sym typeface="Arial"/>
                        </a:rPr>
                        <a:t>Soetoro</a:t>
                      </a:r>
                      <a:r>
                        <a:rPr lang="en-US" sz="1400" b="0" i="0" u="none" strike="noStrike" cap="none" dirty="0" smtClean="0">
                          <a:solidFill>
                            <a:srgbClr val="000000"/>
                          </a:solidFill>
                          <a:latin typeface="Arial"/>
                          <a:ea typeface="Arial"/>
                          <a:cs typeface="Arial"/>
                          <a:sym typeface="Arial"/>
                        </a:rPr>
                        <a:t>, an Indonesian. He was a short handsome gentleman. When </a:t>
                      </a:r>
                      <a:r>
                        <a:rPr lang="en-US" sz="1400" b="0" i="0" u="none" strike="noStrike" cap="none" dirty="0" err="1" smtClean="0">
                          <a:solidFill>
                            <a:srgbClr val="000000"/>
                          </a:solidFill>
                          <a:latin typeface="Arial"/>
                          <a:ea typeface="Arial"/>
                          <a:cs typeface="Arial"/>
                          <a:sym typeface="Arial"/>
                        </a:rPr>
                        <a:t>Obama</a:t>
                      </a:r>
                      <a:r>
                        <a:rPr lang="en-US" sz="1400" b="0" i="0" u="none" strike="noStrike" cap="none" dirty="0" smtClean="0">
                          <a:solidFill>
                            <a:srgbClr val="000000"/>
                          </a:solidFill>
                          <a:latin typeface="Arial"/>
                          <a:ea typeface="Arial"/>
                          <a:cs typeface="Arial"/>
                          <a:sym typeface="Arial"/>
                        </a:rPr>
                        <a:t> was six, Lolo returned to Indonesia and started working as a Geologist. </a:t>
                      </a:r>
                      <a:r>
                        <a:rPr lang="en-US" sz="1400" b="0" i="0" u="none" strike="noStrike" cap="none" dirty="0" err="1" smtClean="0">
                          <a:solidFill>
                            <a:srgbClr val="000000"/>
                          </a:solidFill>
                          <a:latin typeface="Arial"/>
                          <a:ea typeface="Arial"/>
                          <a:cs typeface="Arial"/>
                          <a:sym typeface="Arial"/>
                        </a:rPr>
                        <a:t>Obama</a:t>
                      </a:r>
                      <a:r>
                        <a:rPr lang="en-US" sz="1400" b="0" i="0" u="none" strike="noStrike" cap="none" dirty="0" smtClean="0">
                          <a:solidFill>
                            <a:srgbClr val="000000"/>
                          </a:solidFill>
                          <a:latin typeface="Arial"/>
                          <a:ea typeface="Arial"/>
                          <a:cs typeface="Arial"/>
                          <a:sym typeface="Arial"/>
                        </a:rPr>
                        <a:t> also moved to Indonesia with his mother and learned a great deal about its history and behavior. With Lolo he learned to eat plenty of rice in dinner, dog meat, snake meat, roasted grasshopper etc. Besides eating habits, he learnt a bit of boxing and some pragmatism from his stepfather like, “One must be strong. If you can’t be strong, be clever and make peace with someone who is strong. But always better to be strong yourself.” It shows </a:t>
                      </a:r>
                      <a:r>
                        <a:rPr lang="en-US" sz="1400" b="0" i="0" u="none" strike="noStrike" cap="none" dirty="0" err="1" smtClean="0">
                          <a:solidFill>
                            <a:srgbClr val="000000"/>
                          </a:solidFill>
                          <a:latin typeface="Arial"/>
                          <a:ea typeface="Arial"/>
                          <a:cs typeface="Arial"/>
                          <a:sym typeface="Arial"/>
                        </a:rPr>
                        <a:t>Obama</a:t>
                      </a:r>
                      <a:r>
                        <a:rPr lang="en-US" sz="1400" b="0" i="0" u="none" strike="noStrike" cap="none" dirty="0" smtClean="0">
                          <a:solidFill>
                            <a:srgbClr val="000000"/>
                          </a:solidFill>
                          <a:latin typeface="Arial"/>
                          <a:ea typeface="Arial"/>
                          <a:cs typeface="Arial"/>
                          <a:sym typeface="Arial"/>
                        </a:rPr>
                        <a:t> loved his company, but things got changed as his mother smelt something fishy. Ann was working in American embassy. She was somewhat idealistic in her motherhood and had great impact on </a:t>
                      </a:r>
                      <a:r>
                        <a:rPr lang="en-US" sz="1400" b="0" i="0" u="none" strike="noStrike" cap="none" dirty="0" err="1" smtClean="0">
                          <a:solidFill>
                            <a:srgbClr val="000000"/>
                          </a:solidFill>
                          <a:latin typeface="Arial"/>
                          <a:ea typeface="Arial"/>
                          <a:cs typeface="Arial"/>
                          <a:sym typeface="Arial"/>
                        </a:rPr>
                        <a:t>Barack’s</a:t>
                      </a:r>
                      <a:r>
                        <a:rPr lang="en-US" sz="1400" b="0" i="0" u="none" strike="noStrike" cap="none" dirty="0" smtClean="0">
                          <a:solidFill>
                            <a:srgbClr val="000000"/>
                          </a:solidFill>
                          <a:latin typeface="Arial"/>
                          <a:ea typeface="Arial"/>
                          <a:cs typeface="Arial"/>
                          <a:sym typeface="Arial"/>
                        </a:rPr>
                        <a:t> conscience in his childhood. Lolo got highly involved with Indonesian elite and multinational corporations. It made Ann very upset. She was particularly upset for </a:t>
                      </a:r>
                      <a:r>
                        <a:rPr lang="en-US" sz="1400" b="0" i="0" u="none" strike="noStrike" cap="none" dirty="0" err="1" smtClean="0">
                          <a:solidFill>
                            <a:srgbClr val="000000"/>
                          </a:solidFill>
                          <a:latin typeface="Arial"/>
                          <a:ea typeface="Arial"/>
                          <a:cs typeface="Arial"/>
                          <a:sym typeface="Arial"/>
                        </a:rPr>
                        <a:t>Barack’s</a:t>
                      </a:r>
                      <a:r>
                        <a:rPr lang="en-US" sz="1400" b="0" i="0" u="none" strike="noStrike" cap="none" dirty="0" smtClean="0">
                          <a:solidFill>
                            <a:srgbClr val="000000"/>
                          </a:solidFill>
                          <a:latin typeface="Arial"/>
                          <a:ea typeface="Arial"/>
                          <a:cs typeface="Arial"/>
                          <a:sym typeface="Arial"/>
                        </a:rPr>
                        <a:t> studies. That’s why she sent </a:t>
                      </a:r>
                      <a:r>
                        <a:rPr lang="en-US" sz="1400" b="0" i="0" u="none" strike="noStrike" cap="none" dirty="0" err="1" smtClean="0">
                          <a:solidFill>
                            <a:srgbClr val="000000"/>
                          </a:solidFill>
                          <a:latin typeface="Arial"/>
                          <a:ea typeface="Arial"/>
                          <a:cs typeface="Arial"/>
                          <a:sym typeface="Arial"/>
                        </a:rPr>
                        <a:t>Barack</a:t>
                      </a:r>
                      <a:r>
                        <a:rPr lang="en-US" sz="1400" b="0" i="0" u="none" strike="noStrike" cap="none" dirty="0" smtClean="0">
                          <a:solidFill>
                            <a:srgbClr val="000000"/>
                          </a:solidFill>
                          <a:latin typeface="Arial"/>
                          <a:ea typeface="Arial"/>
                          <a:cs typeface="Arial"/>
                          <a:sym typeface="Arial"/>
                        </a:rPr>
                        <a:t> Hawaii back to his grandparents and later herself joined him with his half-sister Maya. </a:t>
                      </a:r>
                      <a:r>
                        <a:rPr lang="en-US" sz="1400" b="0" i="0" u="none" strike="noStrike" cap="none" dirty="0" err="1" smtClean="0">
                          <a:solidFill>
                            <a:srgbClr val="000000"/>
                          </a:solidFill>
                          <a:latin typeface="Arial"/>
                          <a:ea typeface="Arial"/>
                          <a:cs typeface="Arial"/>
                          <a:sym typeface="Arial"/>
                        </a:rPr>
                        <a:t>Barack</a:t>
                      </a:r>
                      <a:r>
                        <a:rPr lang="en-US" sz="1400" b="0" i="0" u="none" strike="noStrike" cap="none" dirty="0" smtClean="0">
                          <a:solidFill>
                            <a:srgbClr val="000000"/>
                          </a:solidFill>
                          <a:latin typeface="Arial"/>
                          <a:ea typeface="Arial"/>
                          <a:cs typeface="Arial"/>
                          <a:sym typeface="Arial"/>
                        </a:rPr>
                        <a:t> was enrolled here in the elite </a:t>
                      </a:r>
                      <a:r>
                        <a:rPr lang="en-US" sz="1400" b="0" i="0" u="none" strike="noStrike" cap="none" dirty="0" err="1" smtClean="0">
                          <a:solidFill>
                            <a:srgbClr val="000000"/>
                          </a:solidFill>
                          <a:latin typeface="Arial"/>
                          <a:ea typeface="Arial"/>
                          <a:cs typeface="Arial"/>
                          <a:sym typeface="Arial"/>
                        </a:rPr>
                        <a:t>Punahou</a:t>
                      </a:r>
                      <a:r>
                        <a:rPr lang="en-US" sz="1400" b="0" i="0" u="none" strike="noStrike" cap="none" dirty="0" smtClean="0">
                          <a:solidFill>
                            <a:srgbClr val="000000"/>
                          </a:solidFill>
                          <a:latin typeface="Arial"/>
                          <a:ea typeface="Arial"/>
                          <a:cs typeface="Arial"/>
                          <a:sym typeface="Arial"/>
                        </a:rPr>
                        <a:t> school that he didn’t like seldom. Lolo was left in Indonesia.</a:t>
                      </a:r>
                      <a:endParaRPr lang="en-US" dirty="0"/>
                    </a:p>
                  </a:txBody>
                  <a:tcPr/>
                </a:tc>
              </a:tr>
            </a:tbl>
          </a:graphicData>
        </a:graphic>
      </p:graphicFrame>
    </p:spTree>
    <p:extLst>
      <p:ext uri="{BB962C8B-B14F-4D97-AF65-F5344CB8AC3E}">
        <p14:creationId xmlns:p14="http://schemas.microsoft.com/office/powerpoint/2010/main" xmlns="" val="1233909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a:p>
        </p:txBody>
      </p:sp>
      <p:graphicFrame>
        <p:nvGraphicFramePr>
          <p:cNvPr id="6" name="Table 5"/>
          <p:cNvGraphicFramePr>
            <a:graphicFrameLocks noGrp="1"/>
          </p:cNvGraphicFramePr>
          <p:nvPr/>
        </p:nvGraphicFramePr>
        <p:xfrm>
          <a:off x="861646" y="803518"/>
          <a:ext cx="7332785" cy="3548674"/>
        </p:xfrm>
        <a:graphic>
          <a:graphicData uri="http://schemas.openxmlformats.org/drawingml/2006/table">
            <a:tbl>
              <a:tblPr firstRow="1" bandRow="1">
                <a:tableStyleId>{C94E0F00-24B1-4A4C-93D3-114486048893}</a:tableStyleId>
              </a:tblPr>
              <a:tblGrid>
                <a:gridCol w="7332785"/>
              </a:tblGrid>
              <a:tr h="3548674">
                <a:tc>
                  <a:txBody>
                    <a:bodyPr/>
                    <a:lstStyle/>
                    <a:p>
                      <a:r>
                        <a:rPr lang="en-US" sz="1400" b="0" i="0" u="none" strike="noStrike" cap="none" dirty="0" err="1" smtClean="0">
                          <a:solidFill>
                            <a:srgbClr val="000000"/>
                          </a:solidFill>
                          <a:latin typeface="Arial"/>
                          <a:ea typeface="Arial"/>
                          <a:cs typeface="Arial"/>
                          <a:sym typeface="Arial"/>
                        </a:rPr>
                        <a:t>Obama</a:t>
                      </a:r>
                      <a:r>
                        <a:rPr lang="en-US" sz="1400" b="0" i="0" u="none" strike="noStrike" cap="none" dirty="0" smtClean="0">
                          <a:solidFill>
                            <a:srgbClr val="000000"/>
                          </a:solidFill>
                          <a:latin typeface="Arial"/>
                          <a:ea typeface="Arial"/>
                          <a:cs typeface="Arial"/>
                          <a:sym typeface="Arial"/>
                        </a:rPr>
                        <a:t> Sr. paid a visit to Hawaii when </a:t>
                      </a:r>
                      <a:r>
                        <a:rPr lang="en-US" sz="1400" b="0" i="0" u="none" strike="noStrike" cap="none" dirty="0" err="1" smtClean="0">
                          <a:solidFill>
                            <a:srgbClr val="000000"/>
                          </a:solidFill>
                          <a:latin typeface="Arial"/>
                          <a:ea typeface="Arial"/>
                          <a:cs typeface="Arial"/>
                          <a:sym typeface="Arial"/>
                        </a:rPr>
                        <a:t>Barack</a:t>
                      </a:r>
                      <a:r>
                        <a:rPr lang="en-US" sz="1400" b="0" i="0" u="none" strike="noStrike" cap="none" dirty="0" smtClean="0">
                          <a:solidFill>
                            <a:srgbClr val="000000"/>
                          </a:solidFill>
                          <a:latin typeface="Arial"/>
                          <a:ea typeface="Arial"/>
                          <a:cs typeface="Arial"/>
                          <a:sym typeface="Arial"/>
                        </a:rPr>
                        <a:t> was ten years old. Though </a:t>
                      </a:r>
                      <a:r>
                        <a:rPr lang="en-US" sz="1400" b="0" i="0" u="none" strike="noStrike" cap="none" dirty="0" err="1" smtClean="0">
                          <a:solidFill>
                            <a:srgbClr val="000000"/>
                          </a:solidFill>
                          <a:latin typeface="Arial"/>
                          <a:ea typeface="Arial"/>
                          <a:cs typeface="Arial"/>
                          <a:sym typeface="Arial"/>
                        </a:rPr>
                        <a:t>Barack</a:t>
                      </a:r>
                      <a:r>
                        <a:rPr lang="en-US" sz="1400" b="0" i="0" u="none" strike="noStrike" cap="none" dirty="0" smtClean="0">
                          <a:solidFill>
                            <a:srgbClr val="000000"/>
                          </a:solidFill>
                          <a:latin typeface="Arial"/>
                          <a:ea typeface="Arial"/>
                          <a:cs typeface="Arial"/>
                          <a:sym typeface="Arial"/>
                        </a:rPr>
                        <a:t> was acquainted with him through his mother and grandparents’ stories, but it was the first time he was consciously watching and interacting. Even </a:t>
                      </a:r>
                      <a:r>
                        <a:rPr lang="en-US" sz="1400" b="0" i="0" u="none" strike="noStrike" cap="none" dirty="0" err="1" smtClean="0">
                          <a:solidFill>
                            <a:srgbClr val="000000"/>
                          </a:solidFill>
                          <a:latin typeface="Arial"/>
                          <a:ea typeface="Arial"/>
                          <a:cs typeface="Arial"/>
                          <a:sym typeface="Arial"/>
                        </a:rPr>
                        <a:t>Barack</a:t>
                      </a:r>
                      <a:r>
                        <a:rPr lang="en-US" sz="1400" b="0" i="0" u="none" strike="noStrike" cap="none" dirty="0" smtClean="0">
                          <a:solidFill>
                            <a:srgbClr val="000000"/>
                          </a:solidFill>
                          <a:latin typeface="Arial"/>
                          <a:ea typeface="Arial"/>
                          <a:cs typeface="Arial"/>
                          <a:sym typeface="Arial"/>
                        </a:rPr>
                        <a:t> got the chance to dance with him but whenever </a:t>
                      </a:r>
                      <a:r>
                        <a:rPr lang="en-US" sz="1400" b="0" i="0" u="none" strike="noStrike" cap="none" dirty="0" err="1" smtClean="0">
                          <a:solidFill>
                            <a:srgbClr val="000000"/>
                          </a:solidFill>
                          <a:latin typeface="Arial"/>
                          <a:ea typeface="Arial"/>
                          <a:cs typeface="Arial"/>
                          <a:sym typeface="Arial"/>
                        </a:rPr>
                        <a:t>Obama</a:t>
                      </a:r>
                      <a:r>
                        <a:rPr lang="en-US" sz="1400" b="0" i="0" u="none" strike="noStrike" cap="none" dirty="0" smtClean="0">
                          <a:solidFill>
                            <a:srgbClr val="000000"/>
                          </a:solidFill>
                          <a:latin typeface="Arial"/>
                          <a:ea typeface="Arial"/>
                          <a:cs typeface="Arial"/>
                          <a:sym typeface="Arial"/>
                        </a:rPr>
                        <a:t> Sr. tried to exercise his authority as his father, the situation became tense. It was logical, I think. </a:t>
                      </a:r>
                      <a:r>
                        <a:rPr lang="en-US" sz="1400" b="0" i="0" u="none" strike="noStrike" cap="none" dirty="0" err="1" smtClean="0">
                          <a:solidFill>
                            <a:srgbClr val="000000"/>
                          </a:solidFill>
                          <a:latin typeface="Arial"/>
                          <a:ea typeface="Arial"/>
                          <a:cs typeface="Arial"/>
                          <a:sym typeface="Arial"/>
                        </a:rPr>
                        <a:t>Obama</a:t>
                      </a:r>
                      <a:r>
                        <a:rPr lang="en-US" sz="1400" b="0" i="0" u="none" strike="noStrike" cap="none" dirty="0" smtClean="0">
                          <a:solidFill>
                            <a:srgbClr val="000000"/>
                          </a:solidFill>
                          <a:latin typeface="Arial"/>
                          <a:ea typeface="Arial"/>
                          <a:cs typeface="Arial"/>
                          <a:sym typeface="Arial"/>
                        </a:rPr>
                        <a:t> Sr. returned to Kenya. It was the last time when </a:t>
                      </a:r>
                      <a:r>
                        <a:rPr lang="en-US" sz="1400" b="0" i="0" u="none" strike="noStrike" cap="none" dirty="0" err="1" smtClean="0">
                          <a:solidFill>
                            <a:srgbClr val="000000"/>
                          </a:solidFill>
                          <a:latin typeface="Arial"/>
                          <a:ea typeface="Arial"/>
                          <a:cs typeface="Arial"/>
                          <a:sym typeface="Arial"/>
                        </a:rPr>
                        <a:t>Barack</a:t>
                      </a:r>
                      <a:r>
                        <a:rPr lang="en-US" sz="1400" b="0" i="0" u="none" strike="noStrike" cap="none" dirty="0" smtClean="0">
                          <a:solidFill>
                            <a:srgbClr val="000000"/>
                          </a:solidFill>
                          <a:latin typeface="Arial"/>
                          <a:ea typeface="Arial"/>
                          <a:cs typeface="Arial"/>
                          <a:sym typeface="Arial"/>
                        </a:rPr>
                        <a:t> saw his father alive. Later he came to know from his step-sister </a:t>
                      </a:r>
                      <a:r>
                        <a:rPr lang="en-US" sz="1400" b="0" i="0" u="none" strike="noStrike" cap="none" dirty="0" err="1" smtClean="0">
                          <a:solidFill>
                            <a:srgbClr val="000000"/>
                          </a:solidFill>
                          <a:latin typeface="Arial"/>
                          <a:ea typeface="Arial"/>
                          <a:cs typeface="Arial"/>
                          <a:sym typeface="Arial"/>
                        </a:rPr>
                        <a:t>Auma</a:t>
                      </a:r>
                      <a:r>
                        <a:rPr lang="en-US" sz="1400" b="0" i="0" u="none" strike="noStrike" cap="none" dirty="0" smtClean="0">
                          <a:solidFill>
                            <a:srgbClr val="000000"/>
                          </a:solidFill>
                          <a:latin typeface="Arial"/>
                          <a:ea typeface="Arial"/>
                          <a:cs typeface="Arial"/>
                          <a:sym typeface="Arial"/>
                        </a:rPr>
                        <a:t> that this was his father’s last attempt to reconcile with his mother Ann, that wasn’t successful. Afterwards Ann joined college to study Anthropology and when she went to Indonesia for her fieldwork, </a:t>
                      </a:r>
                      <a:r>
                        <a:rPr lang="en-US" sz="1400" b="0" i="0" u="none" strike="noStrike" cap="none" dirty="0" err="1" smtClean="0">
                          <a:solidFill>
                            <a:srgbClr val="000000"/>
                          </a:solidFill>
                          <a:latin typeface="Arial"/>
                          <a:ea typeface="Arial"/>
                          <a:cs typeface="Arial"/>
                          <a:sym typeface="Arial"/>
                        </a:rPr>
                        <a:t>Obama</a:t>
                      </a:r>
                      <a:r>
                        <a:rPr lang="en-US" sz="1400" b="0" i="0" u="none" strike="noStrike" cap="none" dirty="0" smtClean="0">
                          <a:solidFill>
                            <a:srgbClr val="000000"/>
                          </a:solidFill>
                          <a:latin typeface="Arial"/>
                          <a:ea typeface="Arial"/>
                          <a:cs typeface="Arial"/>
                          <a:sym typeface="Arial"/>
                        </a:rPr>
                        <a:t> stayed with his grandparents. It was the time when </a:t>
                      </a:r>
                      <a:r>
                        <a:rPr lang="en-US" sz="1400" b="0" i="0" u="none" strike="noStrike" cap="none" dirty="0" err="1" smtClean="0">
                          <a:solidFill>
                            <a:srgbClr val="000000"/>
                          </a:solidFill>
                          <a:latin typeface="Arial"/>
                          <a:ea typeface="Arial"/>
                          <a:cs typeface="Arial"/>
                          <a:sym typeface="Arial"/>
                        </a:rPr>
                        <a:t>Obama</a:t>
                      </a:r>
                      <a:r>
                        <a:rPr lang="en-US" sz="1400" b="0" i="0" u="none" strike="noStrike" cap="none" dirty="0" smtClean="0">
                          <a:solidFill>
                            <a:srgbClr val="000000"/>
                          </a:solidFill>
                          <a:latin typeface="Arial"/>
                          <a:ea typeface="Arial"/>
                          <a:cs typeface="Arial"/>
                          <a:sym typeface="Arial"/>
                        </a:rPr>
                        <a:t> got a loose from her mother’s influence and tries to find his own racial identity in the outer world. As the case was, </a:t>
                      </a:r>
                      <a:r>
                        <a:rPr lang="en-US" sz="1400" b="0" i="0" u="none" strike="noStrike" cap="none" dirty="0" err="1" smtClean="0">
                          <a:solidFill>
                            <a:srgbClr val="000000"/>
                          </a:solidFill>
                          <a:latin typeface="Arial"/>
                          <a:ea typeface="Arial"/>
                          <a:cs typeface="Arial"/>
                          <a:sym typeface="Arial"/>
                        </a:rPr>
                        <a:t>Obama</a:t>
                      </a:r>
                      <a:r>
                        <a:rPr lang="en-US" sz="1400" b="0" i="0" u="none" strike="noStrike" cap="none" dirty="0" smtClean="0">
                          <a:solidFill>
                            <a:srgbClr val="000000"/>
                          </a:solidFill>
                          <a:latin typeface="Arial"/>
                          <a:ea typeface="Arial"/>
                          <a:cs typeface="Arial"/>
                          <a:sym typeface="Arial"/>
                        </a:rPr>
                        <a:t> himself was of a mixed breed, and the skin he had resembled his father more than his mother. He couldn’t escape from his African lineage. He becomes aware of the fact how much important role Race and Racism play in the lives of African Americans. He tried drugs, made friends in his community and played basketball also in his high-school team.</a:t>
                      </a:r>
                      <a:endParaRPr lang="en-US" dirty="0"/>
                    </a:p>
                  </a:txBody>
                  <a:tcPr/>
                </a:tc>
              </a:tr>
            </a:tbl>
          </a:graphicData>
        </a:graphic>
      </p:graphicFrame>
    </p:spTree>
    <p:extLst>
      <p:ext uri="{BB962C8B-B14F-4D97-AF65-F5344CB8AC3E}">
        <p14:creationId xmlns:p14="http://schemas.microsoft.com/office/powerpoint/2010/main" xmlns="" val="1662252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graphicFrame>
        <p:nvGraphicFramePr>
          <p:cNvPr id="6" name="Table 5"/>
          <p:cNvGraphicFramePr>
            <a:graphicFrameLocks noGrp="1"/>
          </p:cNvGraphicFramePr>
          <p:nvPr/>
        </p:nvGraphicFramePr>
        <p:xfrm>
          <a:off x="791308" y="694592"/>
          <a:ext cx="7447084" cy="3718560"/>
        </p:xfrm>
        <a:graphic>
          <a:graphicData uri="http://schemas.openxmlformats.org/drawingml/2006/table">
            <a:tbl>
              <a:tblPr firstRow="1" bandRow="1">
                <a:tableStyleId>{C94E0F00-24B1-4A4C-93D3-114486048893}</a:tableStyleId>
              </a:tblPr>
              <a:tblGrid>
                <a:gridCol w="7447084"/>
              </a:tblGrid>
              <a:tr h="3525716">
                <a:tc>
                  <a:txBody>
                    <a:bodyPr/>
                    <a:lstStyle/>
                    <a:p>
                      <a:r>
                        <a:rPr lang="en-US" sz="1400" b="0" i="0" u="none" strike="noStrike" cap="none" dirty="0" smtClean="0">
                          <a:solidFill>
                            <a:srgbClr val="000000"/>
                          </a:solidFill>
                          <a:latin typeface="Arial"/>
                          <a:ea typeface="Arial"/>
                          <a:cs typeface="Arial"/>
                          <a:sym typeface="Arial"/>
                        </a:rPr>
                        <a:t>When </a:t>
                      </a:r>
                      <a:r>
                        <a:rPr lang="en-US" sz="1400" b="0" i="0" u="none" strike="noStrike" cap="none" dirty="0" err="1" smtClean="0">
                          <a:solidFill>
                            <a:srgbClr val="000000"/>
                          </a:solidFill>
                          <a:latin typeface="Arial"/>
                          <a:ea typeface="Arial"/>
                          <a:cs typeface="Arial"/>
                          <a:sym typeface="Arial"/>
                        </a:rPr>
                        <a:t>Obama</a:t>
                      </a:r>
                      <a:r>
                        <a:rPr lang="en-US" sz="1400" b="0" i="0" u="none" strike="noStrike" cap="none" dirty="0" smtClean="0">
                          <a:solidFill>
                            <a:srgbClr val="000000"/>
                          </a:solidFill>
                          <a:latin typeface="Arial"/>
                          <a:ea typeface="Arial"/>
                          <a:cs typeface="Arial"/>
                          <a:sym typeface="Arial"/>
                        </a:rPr>
                        <a:t> attended the Occidental College outside of Los Angles, he got the chance to live with enlightened African American friends of his own age. In this period, he read a lot of literature about American History and Polity. Still, he wasn’t satisfied or sure about his racial identity. The breakthrough in his life came when he was transferred to Columbia University during his sophomore year and there he decided that he will dedicate his life in the service of African American people. Though this was his resolution but he took a job in corporate sector and enjoyed it for a year approx. It was when he turned 21 and got the news from his step sister </a:t>
                      </a:r>
                      <a:r>
                        <a:rPr lang="en-US" sz="1400" b="0" i="0" u="none" strike="noStrike" cap="none" dirty="0" err="1" smtClean="0">
                          <a:solidFill>
                            <a:srgbClr val="000000"/>
                          </a:solidFill>
                          <a:latin typeface="Arial"/>
                          <a:ea typeface="Arial"/>
                          <a:cs typeface="Arial"/>
                          <a:sym typeface="Arial"/>
                        </a:rPr>
                        <a:t>Auma</a:t>
                      </a:r>
                      <a:r>
                        <a:rPr lang="en-US" sz="1400" b="0" i="0" u="none" strike="noStrike" cap="none" dirty="0" smtClean="0">
                          <a:solidFill>
                            <a:srgbClr val="000000"/>
                          </a:solidFill>
                          <a:latin typeface="Arial"/>
                          <a:ea typeface="Arial"/>
                          <a:cs typeface="Arial"/>
                          <a:sym typeface="Arial"/>
                        </a:rPr>
                        <a:t> that his father had died in a car accident in Kenya, he realized that it was the appropriate time to activate his resolution. Erstwhile, in his boyhood, his father’s absence affected him negatively as he was like a myth for him, but at this mature age, he felt somewhat of loss and his father became for him a source of motivation. </a:t>
                      </a:r>
                      <a:r>
                        <a:rPr lang="en-US" sz="1400" b="0" i="0" u="none" strike="noStrike" cap="none" dirty="0" err="1" smtClean="0">
                          <a:solidFill>
                            <a:srgbClr val="000000"/>
                          </a:solidFill>
                          <a:latin typeface="Arial"/>
                          <a:ea typeface="Arial"/>
                          <a:cs typeface="Arial"/>
                          <a:sym typeface="Arial"/>
                        </a:rPr>
                        <a:t>Obama</a:t>
                      </a:r>
                      <a:r>
                        <a:rPr lang="en-US" sz="1400" b="0" i="0" u="none" strike="noStrike" cap="none" dirty="0" smtClean="0">
                          <a:solidFill>
                            <a:srgbClr val="000000"/>
                          </a:solidFill>
                          <a:latin typeface="Arial"/>
                          <a:ea typeface="Arial"/>
                          <a:cs typeface="Arial"/>
                          <a:sym typeface="Arial"/>
                        </a:rPr>
                        <a:t> thought what it was like to bear his father’s surname while not having connection with the side of his family. This pushed him hard to get close to his African roots. That’s why he chucked up his corporate job and went to Chicago to work as a community organizer. His desire to become an organizer was also rooted in idealized notion of American Civil Rights Movement, and the possibility that the work and sacrifice will bring him closer to the Black community and create a place among them.</a:t>
                      </a:r>
                    </a:p>
                  </a:txBody>
                  <a:tcPr/>
                </a:tc>
              </a:tr>
            </a:tbl>
          </a:graphicData>
        </a:graphic>
      </p:graphicFrame>
    </p:spTree>
    <p:extLst>
      <p:ext uri="{BB962C8B-B14F-4D97-AF65-F5344CB8AC3E}">
        <p14:creationId xmlns:p14="http://schemas.microsoft.com/office/powerpoint/2010/main" xmlns="" val="372313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sp>
        <p:nvSpPr>
          <p:cNvPr id="3" name="Rectangle 2"/>
          <p:cNvSpPr/>
          <p:nvPr/>
        </p:nvSpPr>
        <p:spPr>
          <a:xfrm>
            <a:off x="780739" y="1626576"/>
            <a:ext cx="7440233" cy="2893100"/>
          </a:xfrm>
          <a:prstGeom prst="rect">
            <a:avLst/>
          </a:prstGeom>
        </p:spPr>
        <p:txBody>
          <a:bodyPr wrap="square">
            <a:spAutoFit/>
          </a:bodyPr>
          <a:lstStyle/>
          <a:p>
            <a:pPr marL="285750" indent="-285750"/>
            <a:r>
              <a:rPr lang="en-US" dirty="0" smtClean="0"/>
              <a:t>Chicago proves to be pivotal in his life. He worked under Marty Kaufman and learned to operate in a city which had elected its first African-American mayor. There, he also committed to Christianity when he visited Reverend Jeremiah Wright’s Trinity United Church of Christ in Chicago. In Chicago, he got the chance to look closely at the problems of black community and it convinced him that he can bring the lasting changes only if he learns about Law. So, he applied for, and was accepted to Law School at </a:t>
            </a:r>
            <a:r>
              <a:rPr lang="en-US" dirty="0" err="1" smtClean="0"/>
              <a:t>Harvard</a:t>
            </a:r>
            <a:r>
              <a:rPr lang="en-US" dirty="0" err="1" smtClean="0"/>
              <a:t>In</a:t>
            </a:r>
            <a:r>
              <a:rPr lang="en-US" dirty="0" smtClean="0"/>
              <a:t> the last part of the book, before attending the Law School, </a:t>
            </a:r>
            <a:r>
              <a:rPr lang="en-US" dirty="0" err="1" smtClean="0"/>
              <a:t>Obama</a:t>
            </a:r>
            <a:r>
              <a:rPr lang="en-US" dirty="0" smtClean="0"/>
              <a:t> took a trip to visit Kenya with his step sister </a:t>
            </a:r>
            <a:r>
              <a:rPr lang="en-US" dirty="0" err="1" smtClean="0"/>
              <a:t>Auma</a:t>
            </a:r>
            <a:r>
              <a:rPr lang="en-US" dirty="0" smtClean="0"/>
              <a:t> just to strengthen his acknowledgement about his African roots. He came to know a great deal about the rise and fall of his father, his last painful days, his disagreement from the Kenyan government, his eccentricity, alcoholism and his other wives. He came to know how flawed and complicated his father was. He contemplated there on the point whether everything his father did was bad in the broad scenario of Kenyan colonization and the utter poverty he had to live in</a:t>
            </a:r>
            <a:r>
              <a:rPr lang="en-US" dirty="0" smtClean="0"/>
              <a:t>.</a:t>
            </a:r>
            <a:endParaRPr lang="en-US" dirty="0" smtClean="0"/>
          </a:p>
        </p:txBody>
      </p:sp>
      <p:pic>
        <p:nvPicPr>
          <p:cNvPr id="6" name="Picture 5" descr="images (1).jpg"/>
          <p:cNvPicPr>
            <a:picLocks noChangeAspect="1"/>
          </p:cNvPicPr>
          <p:nvPr/>
        </p:nvPicPr>
        <p:blipFill>
          <a:blip r:embed="rId2"/>
          <a:stretch>
            <a:fillRect/>
          </a:stretch>
        </p:blipFill>
        <p:spPr>
          <a:xfrm>
            <a:off x="550618" y="561608"/>
            <a:ext cx="1489198" cy="1033711"/>
          </a:xfrm>
          <a:prstGeom prst="rect">
            <a:avLst/>
          </a:prstGeom>
        </p:spPr>
      </p:pic>
    </p:spTree>
    <p:extLst>
      <p:ext uri="{BB962C8B-B14F-4D97-AF65-F5344CB8AC3E}">
        <p14:creationId xmlns:p14="http://schemas.microsoft.com/office/powerpoint/2010/main" xmlns="" val="359597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graphicFrame>
        <p:nvGraphicFramePr>
          <p:cNvPr id="6" name="Table 5"/>
          <p:cNvGraphicFramePr>
            <a:graphicFrameLocks noGrp="1"/>
          </p:cNvGraphicFramePr>
          <p:nvPr/>
        </p:nvGraphicFramePr>
        <p:xfrm>
          <a:off x="949569" y="1612410"/>
          <a:ext cx="7385539" cy="2854082"/>
        </p:xfrm>
        <a:graphic>
          <a:graphicData uri="http://schemas.openxmlformats.org/drawingml/2006/table">
            <a:tbl>
              <a:tblPr firstRow="1" bandRow="1">
                <a:tableStyleId>{C94E0F00-24B1-4A4C-93D3-114486048893}</a:tableStyleId>
              </a:tblPr>
              <a:tblGrid>
                <a:gridCol w="7385539"/>
              </a:tblGrid>
              <a:tr h="2854082">
                <a:tc>
                  <a:txBody>
                    <a:bodyPr/>
                    <a:lstStyle/>
                    <a:p>
                      <a:r>
                        <a:rPr lang="en-US" sz="1400" b="0" i="0" u="none" strike="noStrike" cap="none" dirty="0" smtClean="0">
                          <a:solidFill>
                            <a:srgbClr val="000000"/>
                          </a:solidFill>
                          <a:latin typeface="Arial"/>
                          <a:ea typeface="Arial"/>
                          <a:cs typeface="Arial"/>
                          <a:sym typeface="Arial"/>
                        </a:rPr>
                        <a:t>Still, his father had exhibited the endurance and hope. He found that he was ineluctably bound to relatives living an ocean away- and that by embracing their common struggles he could reconcile his divided inheritance. However, he made peace with his father’s memories. The book is closed with the scenes of his multicultural wedding to Michelle Robinson, </a:t>
                      </a:r>
                      <a:r>
                        <a:rPr lang="en-US" sz="1400" b="0" i="0" u="none" strike="noStrike" cap="none" dirty="0" err="1" smtClean="0">
                          <a:solidFill>
                            <a:srgbClr val="000000"/>
                          </a:solidFill>
                          <a:latin typeface="Arial"/>
                          <a:ea typeface="Arial"/>
                          <a:cs typeface="Arial"/>
                          <a:sym typeface="Arial"/>
                        </a:rPr>
                        <a:t>Obama’s</a:t>
                      </a:r>
                      <a:r>
                        <a:rPr lang="en-US" sz="1400" b="0" i="0" u="none" strike="noStrike" cap="none" dirty="0" smtClean="0">
                          <a:solidFill>
                            <a:srgbClr val="000000"/>
                          </a:solidFill>
                          <a:latin typeface="Arial"/>
                          <a:ea typeface="Arial"/>
                          <a:cs typeface="Arial"/>
                          <a:sym typeface="Arial"/>
                        </a:rPr>
                        <a:t> style is lucid and descriptive. I just wonder on his capability of asking questions and making suggestions by his own. By the way, it took me almost more than 20 days to finish when I started to read in September, but I was so overwhelmed by his personality after finishing that I thought I won’t justify an impartial review if I have to write it right now. I gave it a space and postponed the idea.</a:t>
                      </a:r>
                      <a:endParaRPr lang="en-US" dirty="0"/>
                    </a:p>
                  </a:txBody>
                  <a:tcPr/>
                </a:tc>
              </a:tr>
            </a:tbl>
          </a:graphicData>
        </a:graphic>
      </p:graphicFrame>
      <p:pic>
        <p:nvPicPr>
          <p:cNvPr id="8" name="Picture 7" descr="download.jpg"/>
          <p:cNvPicPr>
            <a:picLocks noChangeAspect="1"/>
          </p:cNvPicPr>
          <p:nvPr/>
        </p:nvPicPr>
        <p:blipFill>
          <a:blip r:embed="rId2"/>
          <a:stretch>
            <a:fillRect/>
          </a:stretch>
        </p:blipFill>
        <p:spPr>
          <a:xfrm>
            <a:off x="553915" y="553915"/>
            <a:ext cx="940778" cy="896817"/>
          </a:xfrm>
          <a:prstGeom prst="rect">
            <a:avLst/>
          </a:prstGeom>
        </p:spPr>
      </p:pic>
    </p:spTree>
    <p:extLst>
      <p:ext uri="{BB962C8B-B14F-4D97-AF65-F5344CB8AC3E}">
        <p14:creationId xmlns:p14="http://schemas.microsoft.com/office/powerpoint/2010/main" xmlns="" val="2801249437"/>
      </p:ext>
    </p:extLst>
  </p:cSld>
  <p:clrMapOvr>
    <a:masterClrMapping/>
  </p:clrMapOvr>
</p:sld>
</file>

<file path=ppt/theme/theme1.xml><?xml version="1.0" encoding="utf-8"?>
<a:theme xmlns:a="http://schemas.openxmlformats.org/drawingml/2006/main" name="Helican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1405</Words>
  <Application>Microsoft Office PowerPoint</Application>
  <PresentationFormat>On-screen Show (16:9)</PresentationFormat>
  <Paragraphs>29</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Vidaloka</vt:lpstr>
      <vt:lpstr>Tinos</vt:lpstr>
      <vt:lpstr>medium-content-title-font</vt:lpstr>
      <vt:lpstr>medium-content-sans-serif-font</vt:lpstr>
      <vt:lpstr>Helicanus template</vt:lpstr>
      <vt:lpstr>Slide 1</vt:lpstr>
      <vt:lpstr>Hello!</vt:lpstr>
      <vt:lpstr>Slide 3</vt:lpstr>
      <vt:lpstr> The book is divided in three parts- Origin, Chicago and Kenya.   In 1959, Obama’s father (Obama Sr.) arrived at the University of Hawaii as the institution’s first African student from Kenya. He studied Econometrics there and in a Russian language course, he met a shy American girl Ann Dunham. They fell in love, happily married. Obama was born in 1961. His father won another scholarship to pursue his Ph.D. in Harvard- but not the money to take his family there. A separation thus occurred. Obama Sr. returned to Africa to fulfill his promise to the continent and the new born country. </vt:lpstr>
      <vt:lpstr>Slide 5</vt:lpstr>
      <vt:lpstr>Slide 6</vt:lpstr>
      <vt:lpstr>Slide 7</vt:lpstr>
      <vt:lpstr>Slide 8</vt:lpstr>
      <vt:lpstr>Slide 9</vt:lpstr>
      <vt:lpstr>Slide 10</vt:lpstr>
      <vt:lpstr>Slide 11</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acer</cp:lastModifiedBy>
  <cp:revision>23</cp:revision>
  <dcterms:modified xsi:type="dcterms:W3CDTF">2020-05-14T15:24:17Z</dcterms:modified>
</cp:coreProperties>
</file>