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5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1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0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3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9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5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7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9DBC-E4F3-4E87-848D-C066A3018D78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1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9DBC-E4F3-4E87-848D-C066A3018D78}" type="datetimeFigureOut">
              <a:rPr lang="en-US" smtClean="0"/>
              <a:t>14-Mar-19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4E03F-290E-458B-B961-084FB76B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9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768" y="452644"/>
            <a:ext cx="7844589" cy="590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306" y="849489"/>
            <a:ext cx="5746524" cy="54210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27978" y="264714"/>
            <a:ext cx="2771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28x28 pixels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54002" y="4897925"/>
            <a:ext cx="324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 = 28x28=784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892" y="1764381"/>
            <a:ext cx="19907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4820"/>
            <a:ext cx="10515600" cy="1325563"/>
          </a:xfrm>
        </p:spPr>
        <p:txBody>
          <a:bodyPr/>
          <a:lstStyle/>
          <a:p>
            <a:r>
              <a:rPr lang="en-US" dirty="0"/>
              <a:t>Perceptron </a:t>
            </a:r>
            <a:r>
              <a:rPr lang="en-US" dirty="0" err="1"/>
              <a:t>hebbian</a:t>
            </a:r>
            <a:r>
              <a:rPr lang="en-US" dirty="0"/>
              <a:t> learning update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484" y="1904540"/>
            <a:ext cx="5164860" cy="3309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4A2934-9C61-4DDC-AB9E-8130EFA31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766" y="876300"/>
            <a:ext cx="3952875" cy="2552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A2EA68-85CF-4D29-A6A3-7FF3E45B3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787" y="3742931"/>
            <a:ext cx="38957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4" y="0"/>
            <a:ext cx="5074658" cy="3332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54" y="3481648"/>
            <a:ext cx="5183008" cy="3183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572" y="27589"/>
            <a:ext cx="5092295" cy="32774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474" y="3481648"/>
            <a:ext cx="4938393" cy="332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9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1875-03FE-4044-B797-7FF6AA3D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descent; Squared energy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3A4E27-EFE9-4AAE-B66C-7943CADC1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4875" y="1419225"/>
            <a:ext cx="4057650" cy="2828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378E92-4F28-42A6-AF47-116BE2644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11" y="2514738"/>
            <a:ext cx="4267200" cy="2771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1D9D05-5CBE-4CA7-9BAF-FD8D5E34E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860" y="4248150"/>
            <a:ext cx="3771900" cy="2609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C39AAB-10C7-452C-9685-F70632BCEB51}"/>
              </a:ext>
            </a:extLst>
          </p:cNvPr>
          <p:cNvSpPr txBox="1"/>
          <p:nvPr/>
        </p:nvSpPr>
        <p:spPr>
          <a:xfrm>
            <a:off x="1040235" y="1770077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Patterns =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289615-11C6-4E9C-A0D4-2083F0186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454" y="1447627"/>
            <a:ext cx="795469" cy="795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693E83-3D9D-43DA-B53D-83533C69B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7846" y="1430958"/>
            <a:ext cx="824729" cy="8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9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BF84CE-9E19-405B-A675-BE13AFD0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Gradient descent; Squared energy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A2D75-BC33-45D7-B721-91CAD2F48BA4}"/>
              </a:ext>
            </a:extLst>
          </p:cNvPr>
          <p:cNvSpPr txBox="1"/>
          <p:nvPr/>
        </p:nvSpPr>
        <p:spPr>
          <a:xfrm>
            <a:off x="1040235" y="1770077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Patterns =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776EE6-658A-4C56-9E46-09B3A2D09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41" y="2706979"/>
            <a:ext cx="3771900" cy="2752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93DBA6-4EE2-4738-B88E-8C5D1A745642}"/>
              </a:ext>
            </a:extLst>
          </p:cNvPr>
          <p:cNvSpPr txBox="1"/>
          <p:nvPr/>
        </p:nvSpPr>
        <p:spPr>
          <a:xfrm>
            <a:off x="7777993" y="177007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Patterns = 10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46CA0A-4C28-4725-A89C-03A9A4327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743" y="2814900"/>
            <a:ext cx="39433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8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91" y="88878"/>
            <a:ext cx="10515600" cy="1325563"/>
          </a:xfrm>
        </p:spPr>
        <p:txBody>
          <a:bodyPr/>
          <a:lstStyle/>
          <a:p>
            <a:r>
              <a:rPr lang="en-US" dirty="0"/>
              <a:t>Gradient descent 10 Binary classifiers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329" y="1984076"/>
            <a:ext cx="5506789" cy="3426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BF1AE0-C7A6-47FF-AC99-44E2981E1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095" y="1154272"/>
            <a:ext cx="3914775" cy="2543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EC218C-0B42-487E-8268-BC99A4CEC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847" y="3840628"/>
            <a:ext cx="3962400" cy="2733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9FA28F-686C-4DD8-98A0-E38925498BB8}"/>
              </a:ext>
            </a:extLst>
          </p:cNvPr>
          <p:cNvSpPr txBox="1"/>
          <p:nvPr/>
        </p:nvSpPr>
        <p:spPr>
          <a:xfrm>
            <a:off x="4767157" y="132992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Patterns = 10</a:t>
            </a:r>
          </a:p>
        </p:txBody>
      </p:sp>
    </p:spTree>
    <p:extLst>
      <p:ext uri="{BB962C8B-B14F-4D97-AF65-F5344CB8AC3E}">
        <p14:creationId xmlns:p14="http://schemas.microsoft.com/office/powerpoint/2010/main" val="245711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430E44-DA87-43C0-95E9-A1D026A81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46" y="2497210"/>
            <a:ext cx="4010025" cy="2581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22AA69-0D75-4AEF-8C1A-8A8DDDCE62EA}"/>
              </a:ext>
            </a:extLst>
          </p:cNvPr>
          <p:cNvSpPr txBox="1"/>
          <p:nvPr/>
        </p:nvSpPr>
        <p:spPr>
          <a:xfrm>
            <a:off x="1040235" y="1770077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Patterns =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0BC7C9-77D1-440C-9C04-77573E145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871" y="2535310"/>
            <a:ext cx="3810000" cy="2571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8A23FB-E0CE-47B1-B367-8374BF6D8561}"/>
              </a:ext>
            </a:extLst>
          </p:cNvPr>
          <p:cNvSpPr txBox="1"/>
          <p:nvPr/>
        </p:nvSpPr>
        <p:spPr>
          <a:xfrm>
            <a:off x="5127072" y="1854075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Patterns = 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0C54D4-611F-48B8-9CA2-9323A38D3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904" y="2497210"/>
            <a:ext cx="3905250" cy="2514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EE0C13-F1E3-4A86-B2A2-E17F215748CA}"/>
              </a:ext>
            </a:extLst>
          </p:cNvPr>
          <p:cNvSpPr txBox="1"/>
          <p:nvPr/>
        </p:nvSpPr>
        <p:spPr>
          <a:xfrm>
            <a:off x="9078286" y="177007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Patterns =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1B1807-B2AE-4460-A572-7DFAD1971CE4}"/>
              </a:ext>
            </a:extLst>
          </p:cNvPr>
          <p:cNvSpPr txBox="1"/>
          <p:nvPr/>
        </p:nvSpPr>
        <p:spPr>
          <a:xfrm>
            <a:off x="822120" y="654341"/>
            <a:ext cx="368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descent 10 Binary classifiers</a:t>
            </a:r>
          </a:p>
        </p:txBody>
      </p:sp>
    </p:spTree>
    <p:extLst>
      <p:ext uri="{BB962C8B-B14F-4D97-AF65-F5344CB8AC3E}">
        <p14:creationId xmlns:p14="http://schemas.microsoft.com/office/powerpoint/2010/main" val="269146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2108-54C2-4DB0-9167-BA4F2A9B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C2C00-E002-4012-85A3-E84ECD18C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Hebbian learning, 1 weight vector, reaches 90% accuracy on test data</a:t>
            </a:r>
          </a:p>
          <a:p>
            <a:endParaRPr lang="en-US" dirty="0"/>
          </a:p>
          <a:p>
            <a:r>
              <a:rPr lang="en-US" dirty="0"/>
              <a:t>Gradient descent; linear activation function. Same performance as Hebbian learning for binary dataset. Terrible for more </a:t>
            </a:r>
            <a:r>
              <a:rPr lang="en-US" dirty="0" err="1"/>
              <a:t>more</a:t>
            </a:r>
            <a:r>
              <a:rPr lang="en-US" dirty="0"/>
              <a:t> than 2 patterns.</a:t>
            </a:r>
          </a:p>
          <a:p>
            <a:endParaRPr lang="en-US" dirty="0"/>
          </a:p>
          <a:p>
            <a:r>
              <a:rPr lang="en-US" dirty="0"/>
              <a:t>Gradient descent N binary classifiers for N datasets: Better results for N=2 than linear activation and Hebbian learning, and decent results for N=10</a:t>
            </a:r>
          </a:p>
        </p:txBody>
      </p:sp>
    </p:spTree>
    <p:extLst>
      <p:ext uri="{BB962C8B-B14F-4D97-AF65-F5344CB8AC3E}">
        <p14:creationId xmlns:p14="http://schemas.microsoft.com/office/powerpoint/2010/main" val="323097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132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Perceptron hebbian learning update</vt:lpstr>
      <vt:lpstr>PowerPoint Presentation</vt:lpstr>
      <vt:lpstr>Gradient descent; Squared energy </vt:lpstr>
      <vt:lpstr>Gradient descent; Squared energy </vt:lpstr>
      <vt:lpstr>Gradient descent 10 Binary classifiers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s1145657,</dc:creator>
  <cp:lastModifiedBy>ahmad jamalzada</cp:lastModifiedBy>
  <cp:revision>20</cp:revision>
  <dcterms:created xsi:type="dcterms:W3CDTF">2019-03-13T19:45:25Z</dcterms:created>
  <dcterms:modified xsi:type="dcterms:W3CDTF">2019-03-14T04:11:33Z</dcterms:modified>
</cp:coreProperties>
</file>