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9DBC-E4F3-4E87-848D-C066A3018D7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452644"/>
            <a:ext cx="7844589" cy="5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06" y="849489"/>
            <a:ext cx="5746524" cy="5421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978" y="264714"/>
            <a:ext cx="277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28x28 pixels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54002" y="4897925"/>
            <a:ext cx="324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 = 28x28=784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92" y="1764381"/>
            <a:ext cx="1990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820"/>
            <a:ext cx="10515600" cy="1325563"/>
          </a:xfrm>
        </p:spPr>
        <p:txBody>
          <a:bodyPr/>
          <a:lstStyle/>
          <a:p>
            <a:r>
              <a:rPr lang="en-US" dirty="0" smtClean="0"/>
              <a:t>Perceptron </a:t>
            </a:r>
            <a:r>
              <a:rPr lang="en-US" dirty="0" err="1" smtClean="0"/>
              <a:t>hebbian</a:t>
            </a:r>
            <a:r>
              <a:rPr lang="en-US" dirty="0" smtClean="0"/>
              <a:t> learning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84" y="1904540"/>
            <a:ext cx="5164860" cy="3309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19" y="851985"/>
            <a:ext cx="4565290" cy="298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37" y="3834063"/>
            <a:ext cx="4519863" cy="28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0"/>
            <a:ext cx="5074658" cy="3332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4" y="3481648"/>
            <a:ext cx="5183008" cy="3183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72" y="27589"/>
            <a:ext cx="5092295" cy="3277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74" y="3481648"/>
            <a:ext cx="4938393" cy="3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7" y="-196348"/>
            <a:ext cx="10515600" cy="1325563"/>
          </a:xfrm>
        </p:spPr>
        <p:txBody>
          <a:bodyPr/>
          <a:lstStyle/>
          <a:p>
            <a:r>
              <a:rPr lang="en-US" dirty="0" smtClean="0"/>
              <a:t>Gradient descent 10 Binary classifiers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37" y="1835067"/>
            <a:ext cx="5506789" cy="34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Perceptron hebbian learning update</vt:lpstr>
      <vt:lpstr>PowerPoint Presentation</vt:lpstr>
      <vt:lpstr>Gradient descent 10 Binary classifiers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s1145657,</dc:creator>
  <cp:lastModifiedBy>s1145657,</cp:lastModifiedBy>
  <cp:revision>9</cp:revision>
  <dcterms:created xsi:type="dcterms:W3CDTF">2019-03-13T19:45:25Z</dcterms:created>
  <dcterms:modified xsi:type="dcterms:W3CDTF">2019-03-13T21:59:50Z</dcterms:modified>
</cp:coreProperties>
</file>