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8" y="452644"/>
            <a:ext cx="7844589" cy="59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306" y="849489"/>
            <a:ext cx="5746524" cy="5421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7978" y="264714"/>
            <a:ext cx="277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28x28 pixels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4002" y="4897925"/>
            <a:ext cx="324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 = 28x28=784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892" y="1764381"/>
            <a:ext cx="1990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820"/>
            <a:ext cx="10515600" cy="1325563"/>
          </a:xfrm>
        </p:spPr>
        <p:txBody>
          <a:bodyPr/>
          <a:lstStyle/>
          <a:p>
            <a:r>
              <a:rPr lang="en-US" dirty="0"/>
              <a:t>Perceptron </a:t>
            </a:r>
            <a:r>
              <a:rPr lang="en-US" dirty="0" err="1"/>
              <a:t>hebbian</a:t>
            </a:r>
            <a:r>
              <a:rPr lang="en-US" dirty="0"/>
              <a:t> learning update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84" y="1904540"/>
            <a:ext cx="5164860" cy="3309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A2934-9C61-4DDC-AB9E-8130EFA3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66" y="876300"/>
            <a:ext cx="3952875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A2EA68-85CF-4D29-A6A3-7FF3E45B3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787" y="3742931"/>
            <a:ext cx="38957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4" y="0"/>
            <a:ext cx="5074658" cy="3332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4" y="3481648"/>
            <a:ext cx="5183008" cy="3183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572" y="27589"/>
            <a:ext cx="5092295" cy="3277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474" y="3481648"/>
            <a:ext cx="4938393" cy="33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9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1875-03FE-4044-B797-7FF6AA3D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descent; Squared energy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A4E27-EFE9-4AAE-B66C-7943CADC1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4875" y="1419225"/>
            <a:ext cx="4057650" cy="282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78E92-4F28-42A6-AF47-116BE264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1" y="2514738"/>
            <a:ext cx="4267200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D9D05-5CBE-4CA7-9BAF-FD8D5E34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60" y="4248150"/>
            <a:ext cx="3771900" cy="2609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39AAB-10C7-452C-9685-F70632BCEB51}"/>
              </a:ext>
            </a:extLst>
          </p:cNvPr>
          <p:cNvSpPr txBox="1"/>
          <p:nvPr/>
        </p:nvSpPr>
        <p:spPr>
          <a:xfrm>
            <a:off x="1040235" y="1770077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89615-11C6-4E9C-A0D4-2083F0186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54" y="1447627"/>
            <a:ext cx="795469" cy="795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93E83-3D9D-43DA-B53D-83533C69B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846" y="1430958"/>
            <a:ext cx="824729" cy="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BF84CE-9E19-405B-A675-BE13AFD0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93" y="0"/>
            <a:ext cx="10515600" cy="1325563"/>
          </a:xfrm>
        </p:spPr>
        <p:txBody>
          <a:bodyPr/>
          <a:lstStyle/>
          <a:p>
            <a:r>
              <a:rPr lang="en-US" dirty="0"/>
              <a:t>Gradient descent; Squared energy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A2D75-BC33-45D7-B721-91CAD2F48BA4}"/>
              </a:ext>
            </a:extLst>
          </p:cNvPr>
          <p:cNvSpPr txBox="1"/>
          <p:nvPr/>
        </p:nvSpPr>
        <p:spPr>
          <a:xfrm>
            <a:off x="1040235" y="1770077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76EE6-658A-4C56-9E46-09B3A2D0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41" y="2706979"/>
            <a:ext cx="3771900" cy="2752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93DBA6-4EE2-4738-B88E-8C5D1A745642}"/>
              </a:ext>
            </a:extLst>
          </p:cNvPr>
          <p:cNvSpPr txBox="1"/>
          <p:nvPr/>
        </p:nvSpPr>
        <p:spPr>
          <a:xfrm>
            <a:off x="7777993" y="17700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46CA0A-4C28-4725-A89C-03A9A432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93" y="2504507"/>
            <a:ext cx="3943350" cy="2762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993A89-D696-4675-970F-902DE8E1F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41" y="5662951"/>
            <a:ext cx="785104" cy="7972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38F8BF-DA8C-4D05-AB45-DE1EC8F56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831" y="5669037"/>
            <a:ext cx="748587" cy="791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DDF4D-7927-44F3-81E8-6A25DBC1E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418" y="5601249"/>
            <a:ext cx="803361" cy="85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0EA65-497C-4CFB-9690-20CD4FDF3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633" y="5669037"/>
            <a:ext cx="705984" cy="748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0F7A1-1BAC-47EC-90A9-B5F8D9A77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669" y="5301133"/>
            <a:ext cx="719115" cy="748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899AD6-C35A-482A-B2E4-D89DE98AB8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4898" y="5301133"/>
            <a:ext cx="793294" cy="745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A50998-791A-4626-94DE-28E43CE25E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5803" y="5284596"/>
            <a:ext cx="741838" cy="784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E154E-6508-4EB4-912F-5DECB45507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5252" y="5284595"/>
            <a:ext cx="802291" cy="784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5882B-0DE4-4F43-AC77-3B668CBF1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5154" y="5279191"/>
            <a:ext cx="779702" cy="7675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FDD44-D1F7-46D0-B254-CD01CE6E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160" y="6075000"/>
            <a:ext cx="785104" cy="797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D2D288-F0F8-42EB-A235-12AFD0A9B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450" y="6081086"/>
            <a:ext cx="748587" cy="791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61C77C-6895-445B-86BE-57BEDFC60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037" y="6013298"/>
            <a:ext cx="803361" cy="85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477411-8728-459C-8AA9-686413BD5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5252" y="6081086"/>
            <a:ext cx="705984" cy="7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1" y="88878"/>
            <a:ext cx="10515600" cy="1325563"/>
          </a:xfrm>
        </p:spPr>
        <p:txBody>
          <a:bodyPr/>
          <a:lstStyle/>
          <a:p>
            <a:r>
              <a:rPr lang="en-US" dirty="0"/>
              <a:t>Gradient descent 10 Binary classifiers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89" y="2330141"/>
            <a:ext cx="4854716" cy="3020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F1AE0-C7A6-47FF-AC99-44E2981E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095" y="1154272"/>
            <a:ext cx="3914775" cy="2543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C218C-0B42-487E-8268-BC99A4CE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47" y="3840628"/>
            <a:ext cx="3962400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9FA28F-686C-4DD8-98A0-E38925498BB8}"/>
              </a:ext>
            </a:extLst>
          </p:cNvPr>
          <p:cNvSpPr txBox="1"/>
          <p:nvPr/>
        </p:nvSpPr>
        <p:spPr>
          <a:xfrm>
            <a:off x="4767157" y="132992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10</a:t>
            </a:r>
          </a:p>
        </p:txBody>
      </p:sp>
    </p:spTree>
    <p:extLst>
      <p:ext uri="{BB962C8B-B14F-4D97-AF65-F5344CB8AC3E}">
        <p14:creationId xmlns:p14="http://schemas.microsoft.com/office/powerpoint/2010/main" val="245711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30E44-DA87-43C0-95E9-A1D026A81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6" y="2497210"/>
            <a:ext cx="4010025" cy="258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2AA69-0D75-4AEF-8C1A-8A8DDDCE62EA}"/>
              </a:ext>
            </a:extLst>
          </p:cNvPr>
          <p:cNvSpPr txBox="1"/>
          <p:nvPr/>
        </p:nvSpPr>
        <p:spPr>
          <a:xfrm>
            <a:off x="1040235" y="1770077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BC7C9-77D1-440C-9C04-77573E14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71" y="2535310"/>
            <a:ext cx="3810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A23FB-E0CE-47B1-B367-8374BF6D8561}"/>
              </a:ext>
            </a:extLst>
          </p:cNvPr>
          <p:cNvSpPr txBox="1"/>
          <p:nvPr/>
        </p:nvSpPr>
        <p:spPr>
          <a:xfrm>
            <a:off x="5127072" y="1854075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C54D4-611F-48B8-9CA2-9323A38D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904" y="2497210"/>
            <a:ext cx="390525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EE0C13-F1E3-4A86-B2A2-E17F215748CA}"/>
              </a:ext>
            </a:extLst>
          </p:cNvPr>
          <p:cNvSpPr txBox="1"/>
          <p:nvPr/>
        </p:nvSpPr>
        <p:spPr>
          <a:xfrm>
            <a:off x="9078286" y="17700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B1807-B2AE-4460-A572-7DFAD1971CE4}"/>
              </a:ext>
            </a:extLst>
          </p:cNvPr>
          <p:cNvSpPr txBox="1"/>
          <p:nvPr/>
        </p:nvSpPr>
        <p:spPr>
          <a:xfrm>
            <a:off x="822120" y="654341"/>
            <a:ext cx="368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 10 Binary classifiers</a:t>
            </a:r>
          </a:p>
        </p:txBody>
      </p:sp>
    </p:spTree>
    <p:extLst>
      <p:ext uri="{BB962C8B-B14F-4D97-AF65-F5344CB8AC3E}">
        <p14:creationId xmlns:p14="http://schemas.microsoft.com/office/powerpoint/2010/main" val="26914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108-54C2-4DB0-9167-BA4F2A9B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2C00-E002-4012-85A3-E84ECD18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Hebbian learning, 1 weight vector, reaches 90% accuracy on test data</a:t>
            </a:r>
          </a:p>
          <a:p>
            <a:endParaRPr lang="en-US" dirty="0"/>
          </a:p>
          <a:p>
            <a:r>
              <a:rPr lang="en-US" dirty="0"/>
              <a:t>Gradient descent; linear activation function. Same performance as Hebbian learning for binary dataset. Terrible for more </a:t>
            </a:r>
            <a:r>
              <a:rPr lang="en-US" dirty="0" err="1"/>
              <a:t>more</a:t>
            </a:r>
            <a:r>
              <a:rPr lang="en-US" dirty="0"/>
              <a:t> than 2 patterns.</a:t>
            </a:r>
          </a:p>
          <a:p>
            <a:endParaRPr lang="en-US" dirty="0"/>
          </a:p>
          <a:p>
            <a:r>
              <a:rPr lang="en-US" dirty="0"/>
              <a:t>Gradient descent N binary classifiers for N datasets: Better results for N=2 than linear activation and Hebbian learning, and decent results for N=10</a:t>
            </a:r>
          </a:p>
        </p:txBody>
      </p:sp>
    </p:spTree>
    <p:extLst>
      <p:ext uri="{BB962C8B-B14F-4D97-AF65-F5344CB8AC3E}">
        <p14:creationId xmlns:p14="http://schemas.microsoft.com/office/powerpoint/2010/main" val="323097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Perceptron hebbian learning update</vt:lpstr>
      <vt:lpstr>PowerPoint Presentation</vt:lpstr>
      <vt:lpstr>Gradient descent; Squared energy </vt:lpstr>
      <vt:lpstr>Gradient descent; Squared energy </vt:lpstr>
      <vt:lpstr>Gradient descent 10 Binary classifiers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s1145657,</dc:creator>
  <cp:lastModifiedBy>ahmad jamalzada</cp:lastModifiedBy>
  <cp:revision>23</cp:revision>
  <dcterms:created xsi:type="dcterms:W3CDTF">2019-03-13T19:45:25Z</dcterms:created>
  <dcterms:modified xsi:type="dcterms:W3CDTF">2019-03-14T04:48:22Z</dcterms:modified>
</cp:coreProperties>
</file>