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5013D72-BD1C-4C4B-AA61-DE458E3CC6B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Company_Sales_Insight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B6AA11C-EBED-406C-9CD3-C97BBBEFE9E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6/2/2021 11:00:59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-Profit Analysis" id="2" name="slide2">
            <a:extLst>
              <a:ext uri="{FF2B5EF4-FFF2-40B4-BE49-F238E27FC236}">
                <a16:creationId xmlns:a16="http://schemas.microsoft.com/office/drawing/2014/main" id="{CFF4B131-2446-4123-8830-B8892A7B8E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2021-06-02T17:00:59Z</dcterms:created>
  <dcterms:modified xsi:type="dcterms:W3CDTF">2021-06-02T17:00:59Z</dcterms:modified>
</cp:coreProperties>
</file>