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422616-AEB9-4D83-9F09-7227DE52F92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Company_Sales_Insight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1BD955-0EE0-4884-A951-96632B1E57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6/2/2021 4:48:34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081DE38-8BA9-48CB-96A9-9FAB2C6CF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2021-06-02T10:48:34Z</dcterms:created>
  <dcterms:modified xsi:type="dcterms:W3CDTF">2021-06-02T10:48:34Z</dcterms:modified>
</cp:coreProperties>
</file>