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Joel Romer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7FC9B8-22AC-4603-8C81-BD70835C49EB}">
  <a:tblStyle styleId="{AE7FC9B8-22AC-4603-8C81-BD70835C49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1-27T10:49:18.114">
    <p:pos x="6000" y="0"/>
    <p:text>Last two features are sensitive to noise so we added bilateral in attempt to remove the noise.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1-27T10:34:58.840">
    <p:pos x="6000" y="0"/>
    <p:text>This feature was an interesting finding for us. While analying we noticed that graphs for each class was enough different which leads us to think that this may giive us good results even just by thresholding.</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1-27T10:45:34.508">
    <p:pos x="6000" y="0"/>
    <p:text>With some success from histogram, we started thinking using intensity values could possibly lead to good results and whil reasearhing we stumbled upon a paper which had used the same
GCLM</p:text>
  </p:cm>
  <p:cm authorId="0" idx="4" dt="2023-01-27T12:02:04.904">
    <p:pos x="6000" y="100"/>
    <p:text>The Haralick feature set typically includes the following features:
Angular Second Moment (ASM): Measures the homogeneity of the image
Contrast: Measures the degree of variation of gray levels in the image
Correlation: Measures the linear relationship between gray levels in the image
Sum of Squares: Variance: Measures the amount of gray-level variation in the image
Inverse Difference Moment (IDM): Measures the texture regularity
Sum Average: Measures the average gray level of the image
Sum Variance: Measures the variation of the gray-level sum
Sum Entropy: Measures the randomness of the gray-level sum
entropy : Measures the amount of randomness or disorder in the image
Difference Variance: Measures the variation of the gray-level difference
Difference Entropy: Measures the randomness of the gray-level difference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01-27T11:50:13.396">
    <p:pos x="6000" y="0"/>
    <p:text>we made use of haralick and zerlck features from phase 1 and on top of that, we add a neural network. (blur=yes, distance=1, blur=yes, radius=180, degree=8)
add image here
we tried diffnerent number of laye,rs (1,2,3) ,with different number of neurons (8,16,32,64)
we found this setting produced the best results and stick wth it
Features(38) - Dense(32) - output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fdbf5361ae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fdbf5361ae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00b9977f27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00b9977f27_0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00b9977f27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00b9977f27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fdbf5361ae_0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fdbf5361ae_0_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fdbf5361ae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fdbf5361ae_0_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fdbf5361ae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fdbf5361ae_0_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fdbf5361ae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fdbf5361ae_0_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00dda8e72e_32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00dda8e72e_32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00dda8e72e_32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00dda8e72e_32_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fdbf5361ae_0_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fdbf5361ae_0_1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fdbf5361ae_0_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fdbf5361ae_0_1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fdbf5361ae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fdbf5361ae_0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00dda8e72e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200dda8e72e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00dda8e72e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200dda8e72e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00dda8e72e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200dda8e72e_0_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00dda8e72e_34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00dda8e72e_34_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fdbf5361ae_0_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fdbf5361ae_0_1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00dda8e72e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200dda8e72e_0_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fdbf5361ae_0_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fdbf5361ae_0_1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fdbf5361ae_0_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fdbf5361ae_0_1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ffc96da5f6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ffc96da5f6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ffc96da5f6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ffc96da5f6_0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fdbf5361ae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fdbf5361ae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fdbf5361ae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fdbf5361ae_0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00dda8e72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00dda8e72e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ffc96da5f6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ffc96da5f6_0_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ffc96da5f6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ffc96da5f6_0_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x">
  <p:cSld name="TITLE_AND_BODY">
    <p:spTree>
      <p:nvGrpSpPr>
        <p:cNvPr id="11" name="Shape 11"/>
        <p:cNvGrpSpPr/>
        <p:nvPr/>
      </p:nvGrpSpPr>
      <p:grpSpPr>
        <a:xfrm>
          <a:off x="0" y="0"/>
          <a:ext cx="0" cy="0"/>
          <a:chOff x="0" y="0"/>
          <a:chExt cx="0" cy="0"/>
        </a:xfrm>
      </p:grpSpPr>
      <p:cxnSp>
        <p:nvCxnSpPr>
          <p:cNvPr id="12" name="Google Shape;12;p2"/>
          <p:cNvCxnSpPr/>
          <p:nvPr/>
        </p:nvCxnSpPr>
        <p:spPr>
          <a:xfrm>
            <a:off x="474663" y="3581400"/>
            <a:ext cx="8193087" cy="1589"/>
          </a:xfrm>
          <a:prstGeom prst="straightConnector1">
            <a:avLst/>
          </a:prstGeom>
          <a:noFill/>
          <a:ln cap="flat" cmpd="sng" w="57225">
            <a:solidFill>
              <a:srgbClr val="FF0000"/>
            </a:solidFill>
            <a:prstDash val="solid"/>
            <a:miter lim="8000"/>
            <a:headEnd len="sm" w="sm" type="none"/>
            <a:tailEnd len="sm" w="sm" type="none"/>
          </a:ln>
        </p:spPr>
      </p:cxnSp>
      <p:sp>
        <p:nvSpPr>
          <p:cNvPr id="13" name="Google Shape;13;p2"/>
          <p:cNvSpPr txBox="1"/>
          <p:nvPr>
            <p:ph type="title"/>
          </p:nvPr>
        </p:nvSpPr>
        <p:spPr>
          <a:xfrm>
            <a:off x="685800" y="2130425"/>
            <a:ext cx="7772400" cy="1470025"/>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800"/>
              <a:buFont typeface="Calibri"/>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4" name="Google Shape;14;p2"/>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700"/>
              </a:spcBef>
              <a:spcAft>
                <a:spcPts val="0"/>
              </a:spcAft>
              <a:buClr>
                <a:srgbClr val="888888"/>
              </a:buClr>
              <a:buSzPts val="3200"/>
              <a:buFont typeface="Calibri"/>
              <a:buNone/>
              <a:defRPr>
                <a:solidFill>
                  <a:srgbClr val="888888"/>
                </a:solidFill>
              </a:defRPr>
            </a:lvl1pPr>
            <a:lvl2pPr indent="-228600" lvl="1" marL="914400" algn="ctr">
              <a:lnSpc>
                <a:spcPct val="100000"/>
              </a:lnSpc>
              <a:spcBef>
                <a:spcPts val="700"/>
              </a:spcBef>
              <a:spcAft>
                <a:spcPts val="0"/>
              </a:spcAft>
              <a:buClr>
                <a:srgbClr val="888888"/>
              </a:buClr>
              <a:buSzPts val="3200"/>
              <a:buFont typeface="Calibri"/>
              <a:buNone/>
              <a:defRPr>
                <a:solidFill>
                  <a:srgbClr val="888888"/>
                </a:solidFill>
              </a:defRPr>
            </a:lvl2pPr>
            <a:lvl3pPr indent="-228600" lvl="2" marL="1371600" algn="ctr">
              <a:lnSpc>
                <a:spcPct val="100000"/>
              </a:lnSpc>
              <a:spcBef>
                <a:spcPts val="700"/>
              </a:spcBef>
              <a:spcAft>
                <a:spcPts val="0"/>
              </a:spcAft>
              <a:buClr>
                <a:srgbClr val="888888"/>
              </a:buClr>
              <a:buSzPts val="3200"/>
              <a:buFont typeface="Calibri"/>
              <a:buNone/>
              <a:defRPr>
                <a:solidFill>
                  <a:srgbClr val="888888"/>
                </a:solidFill>
              </a:defRPr>
            </a:lvl3pPr>
            <a:lvl4pPr indent="-228600" lvl="3" marL="1828800" algn="ctr">
              <a:lnSpc>
                <a:spcPct val="100000"/>
              </a:lnSpc>
              <a:spcBef>
                <a:spcPts val="700"/>
              </a:spcBef>
              <a:spcAft>
                <a:spcPts val="0"/>
              </a:spcAft>
              <a:buClr>
                <a:srgbClr val="888888"/>
              </a:buClr>
              <a:buSzPts val="3200"/>
              <a:buFont typeface="Calibri"/>
              <a:buNone/>
              <a:defRPr>
                <a:solidFill>
                  <a:srgbClr val="888888"/>
                </a:solidFill>
              </a:defRPr>
            </a:lvl4pPr>
            <a:lvl5pPr indent="-228600" lvl="4" marL="2286000" algn="ctr">
              <a:lnSpc>
                <a:spcPct val="100000"/>
              </a:lnSpc>
              <a:spcBef>
                <a:spcPts val="700"/>
              </a:spcBef>
              <a:spcAft>
                <a:spcPts val="0"/>
              </a:spcAft>
              <a:buClr>
                <a:srgbClr val="888888"/>
              </a:buClr>
              <a:buSzPts val="3200"/>
              <a:buFont typeface="Calibri"/>
              <a:buNone/>
              <a:defRPr>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5" name="Google Shape;15;p2"/>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9" name="Shape 49"/>
        <p:cNvGrpSpPr/>
        <p:nvPr/>
      </p:nvGrpSpPr>
      <p:grpSpPr>
        <a:xfrm>
          <a:off x="0" y="0"/>
          <a:ext cx="0" cy="0"/>
          <a:chOff x="0" y="0"/>
          <a:chExt cx="0" cy="0"/>
        </a:xfrm>
      </p:grpSpPr>
      <p:sp>
        <p:nvSpPr>
          <p:cNvPr id="50" name="Google Shape;50;p11"/>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51" name="Google Shape;51;p11"/>
          <p:cNvSpPr txBox="1"/>
          <p:nvPr>
            <p:ph type="title"/>
          </p:nvPr>
        </p:nvSpPr>
        <p:spPr>
          <a:xfrm>
            <a:off x="1792288" y="4800600"/>
            <a:ext cx="5486401" cy="566738"/>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sz="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2" name="Google Shape;52;p11"/>
          <p:cNvSpPr/>
          <p:nvPr>
            <p:ph idx="2" type="pic"/>
          </p:nvPr>
        </p:nvSpPr>
        <p:spPr>
          <a:xfrm>
            <a:off x="1792288" y="612775"/>
            <a:ext cx="5486401" cy="4114800"/>
          </a:xfrm>
          <a:prstGeom prst="rect">
            <a:avLst/>
          </a:prstGeom>
          <a:noFill/>
          <a:ln>
            <a:noFill/>
          </a:ln>
        </p:spPr>
      </p:sp>
      <p:sp>
        <p:nvSpPr>
          <p:cNvPr id="53" name="Google Shape;53;p11"/>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300"/>
              </a:spcBef>
              <a:spcAft>
                <a:spcPts val="0"/>
              </a:spcAft>
              <a:buClr>
                <a:srgbClr val="000000"/>
              </a:buClr>
              <a:buSzPts val="1400"/>
              <a:buFont typeface="Calibri"/>
              <a:buNone/>
              <a:defRPr sz="1400"/>
            </a:lvl1pPr>
            <a:lvl2pPr indent="-228600" lvl="1" marL="914400" algn="l">
              <a:lnSpc>
                <a:spcPct val="100000"/>
              </a:lnSpc>
              <a:spcBef>
                <a:spcPts val="300"/>
              </a:spcBef>
              <a:spcAft>
                <a:spcPts val="0"/>
              </a:spcAft>
              <a:buClr>
                <a:srgbClr val="000000"/>
              </a:buClr>
              <a:buSzPts val="1400"/>
              <a:buFont typeface="Calibri"/>
              <a:buNone/>
              <a:defRPr sz="1400"/>
            </a:lvl2pPr>
            <a:lvl3pPr indent="-228600" lvl="2" marL="1371600" algn="l">
              <a:lnSpc>
                <a:spcPct val="100000"/>
              </a:lnSpc>
              <a:spcBef>
                <a:spcPts val="300"/>
              </a:spcBef>
              <a:spcAft>
                <a:spcPts val="0"/>
              </a:spcAft>
              <a:buClr>
                <a:srgbClr val="000000"/>
              </a:buClr>
              <a:buSzPts val="1400"/>
              <a:buFont typeface="Calibri"/>
              <a:buNone/>
              <a:defRPr sz="1400"/>
            </a:lvl3pPr>
            <a:lvl4pPr indent="-228600" lvl="3" marL="1828800" algn="l">
              <a:lnSpc>
                <a:spcPct val="100000"/>
              </a:lnSpc>
              <a:spcBef>
                <a:spcPts val="300"/>
              </a:spcBef>
              <a:spcAft>
                <a:spcPts val="0"/>
              </a:spcAft>
              <a:buClr>
                <a:srgbClr val="000000"/>
              </a:buClr>
              <a:buSzPts val="1400"/>
              <a:buFont typeface="Calibri"/>
              <a:buNone/>
              <a:defRPr sz="1400"/>
            </a:lvl4pPr>
            <a:lvl5pPr indent="-228600" lvl="4" marL="2286000" algn="l">
              <a:lnSpc>
                <a:spcPct val="100000"/>
              </a:lnSpc>
              <a:spcBef>
                <a:spcPts val="300"/>
              </a:spcBef>
              <a:spcAft>
                <a:spcPts val="0"/>
              </a:spcAft>
              <a:buClr>
                <a:srgbClr val="000000"/>
              </a:buClr>
              <a:buSzPts val="1400"/>
              <a:buFont typeface="Calibri"/>
              <a:buNone/>
              <a:defRPr sz="1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54" name="Shape 54"/>
        <p:cNvGrpSpPr/>
        <p:nvPr/>
      </p:nvGrpSpPr>
      <p:grpSpPr>
        <a:xfrm>
          <a:off x="0" y="0"/>
          <a:ext cx="0" cy="0"/>
          <a:chOff x="0" y="0"/>
          <a:chExt cx="0" cy="0"/>
        </a:xfrm>
      </p:grpSpPr>
      <p:sp>
        <p:nvSpPr>
          <p:cNvPr id="55" name="Google Shape;55;p12"/>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56" name="Google Shape;56;p12"/>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7" name="Google Shape;57;p12"/>
          <p:cNvSpPr txBox="1"/>
          <p:nvPr>
            <p:ph idx="1" type="body"/>
          </p:nvPr>
        </p:nvSpPr>
        <p:spPr>
          <a:xfrm>
            <a:off x="457200" y="990600"/>
            <a:ext cx="8229600" cy="51355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2">
    <p:spTree>
      <p:nvGrpSpPr>
        <p:cNvPr id="58" name="Shape 58"/>
        <p:cNvGrpSpPr/>
        <p:nvPr/>
      </p:nvGrpSpPr>
      <p:grpSpPr>
        <a:xfrm>
          <a:off x="0" y="0"/>
          <a:ext cx="0" cy="0"/>
          <a:chOff x="0" y="0"/>
          <a:chExt cx="0" cy="0"/>
        </a:xfrm>
      </p:grpSpPr>
      <p:sp>
        <p:nvSpPr>
          <p:cNvPr id="59" name="Google Shape;59;p13"/>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0" name="Google Shape;60;p13"/>
          <p:cNvSpPr txBox="1"/>
          <p:nvPr>
            <p:ph idx="1" type="body"/>
          </p:nvPr>
        </p:nvSpPr>
        <p:spPr>
          <a:xfrm>
            <a:off x="457200" y="990600"/>
            <a:ext cx="8229600" cy="51355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61" name="Google Shape;61;p13"/>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2">
    <p:spTree>
      <p:nvGrpSpPr>
        <p:cNvPr id="62" name="Shape 62"/>
        <p:cNvGrpSpPr/>
        <p:nvPr/>
      </p:nvGrpSpPr>
      <p:grpSpPr>
        <a:xfrm>
          <a:off x="0" y="0"/>
          <a:ext cx="0" cy="0"/>
          <a:chOff x="0" y="0"/>
          <a:chExt cx="0" cy="0"/>
        </a:xfrm>
      </p:grpSpPr>
      <p:cxnSp>
        <p:nvCxnSpPr>
          <p:cNvPr id="63" name="Google Shape;63;p14"/>
          <p:cNvCxnSpPr/>
          <p:nvPr/>
        </p:nvCxnSpPr>
        <p:spPr>
          <a:xfrm>
            <a:off x="474663" y="4418012"/>
            <a:ext cx="8193087" cy="1588"/>
          </a:xfrm>
          <a:prstGeom prst="straightConnector1">
            <a:avLst/>
          </a:prstGeom>
          <a:noFill/>
          <a:ln cap="flat" cmpd="sng" w="57225">
            <a:solidFill>
              <a:srgbClr val="FF0000"/>
            </a:solidFill>
            <a:prstDash val="solid"/>
            <a:miter lim="8000"/>
            <a:headEnd len="sm" w="sm" type="none"/>
            <a:tailEnd len="sm" w="sm" type="none"/>
          </a:ln>
        </p:spPr>
      </p:cxnSp>
      <p:sp>
        <p:nvSpPr>
          <p:cNvPr id="64" name="Google Shape;64;p14"/>
          <p:cNvSpPr txBox="1"/>
          <p:nvPr>
            <p:ph type="title"/>
          </p:nvPr>
        </p:nvSpPr>
        <p:spPr>
          <a:xfrm>
            <a:off x="722312" y="4406900"/>
            <a:ext cx="7772401" cy="1362075"/>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000000"/>
              </a:buClr>
              <a:buSzPts val="4000"/>
              <a:buFont typeface="Calibri"/>
              <a:buNone/>
              <a:defRPr sz="4000" cap="none"/>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5" name="Google Shape;65;p14"/>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400"/>
              </a:spcBef>
              <a:spcAft>
                <a:spcPts val="0"/>
              </a:spcAft>
              <a:buClr>
                <a:srgbClr val="888888"/>
              </a:buClr>
              <a:buSzPts val="2000"/>
              <a:buFont typeface="Calibri"/>
              <a:buNone/>
              <a:defRPr sz="2000">
                <a:solidFill>
                  <a:srgbClr val="888888"/>
                </a:solidFill>
              </a:defRPr>
            </a:lvl1pPr>
            <a:lvl2pPr indent="-228600" lvl="1" marL="914400" algn="l">
              <a:lnSpc>
                <a:spcPct val="100000"/>
              </a:lnSpc>
              <a:spcBef>
                <a:spcPts val="400"/>
              </a:spcBef>
              <a:spcAft>
                <a:spcPts val="0"/>
              </a:spcAft>
              <a:buClr>
                <a:srgbClr val="888888"/>
              </a:buClr>
              <a:buSzPts val="2000"/>
              <a:buFont typeface="Calibri"/>
              <a:buNone/>
              <a:defRPr sz="2000">
                <a:solidFill>
                  <a:srgbClr val="888888"/>
                </a:solidFill>
              </a:defRPr>
            </a:lvl2pPr>
            <a:lvl3pPr indent="-228600" lvl="2" marL="1371600" algn="l">
              <a:lnSpc>
                <a:spcPct val="100000"/>
              </a:lnSpc>
              <a:spcBef>
                <a:spcPts val="400"/>
              </a:spcBef>
              <a:spcAft>
                <a:spcPts val="0"/>
              </a:spcAft>
              <a:buClr>
                <a:srgbClr val="888888"/>
              </a:buClr>
              <a:buSzPts val="2000"/>
              <a:buFont typeface="Calibri"/>
              <a:buNone/>
              <a:defRPr sz="2000">
                <a:solidFill>
                  <a:srgbClr val="888888"/>
                </a:solidFill>
              </a:defRPr>
            </a:lvl3pPr>
            <a:lvl4pPr indent="-228600" lvl="3" marL="1828800" algn="l">
              <a:lnSpc>
                <a:spcPct val="100000"/>
              </a:lnSpc>
              <a:spcBef>
                <a:spcPts val="400"/>
              </a:spcBef>
              <a:spcAft>
                <a:spcPts val="0"/>
              </a:spcAft>
              <a:buClr>
                <a:srgbClr val="888888"/>
              </a:buClr>
              <a:buSzPts val="2000"/>
              <a:buFont typeface="Calibri"/>
              <a:buNone/>
              <a:defRPr sz="2000">
                <a:solidFill>
                  <a:srgbClr val="888888"/>
                </a:solidFill>
              </a:defRPr>
            </a:lvl4pPr>
            <a:lvl5pPr indent="-228600" lvl="4" marL="2286000" algn="l">
              <a:lnSpc>
                <a:spcPct val="100000"/>
              </a:lnSpc>
              <a:spcBef>
                <a:spcPts val="400"/>
              </a:spcBef>
              <a:spcAft>
                <a:spcPts val="0"/>
              </a:spcAft>
              <a:buClr>
                <a:srgbClr val="888888"/>
              </a:buClr>
              <a:buSzPts val="2000"/>
              <a:buFont typeface="Calibri"/>
              <a:buNone/>
              <a:defRPr sz="2000">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66" name="Google Shape;66;p14"/>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2">
    <p:spTree>
      <p:nvGrpSpPr>
        <p:cNvPr id="67" name="Shape 67"/>
        <p:cNvGrpSpPr/>
        <p:nvPr/>
      </p:nvGrpSpPr>
      <p:grpSpPr>
        <a:xfrm>
          <a:off x="0" y="0"/>
          <a:ext cx="0" cy="0"/>
          <a:chOff x="0" y="0"/>
          <a:chExt cx="0" cy="0"/>
        </a:xfrm>
      </p:grpSpPr>
      <p:sp>
        <p:nvSpPr>
          <p:cNvPr id="68" name="Google Shape;68;p15"/>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9" name="Google Shape;69;p15"/>
          <p:cNvSpPr txBox="1"/>
          <p:nvPr>
            <p:ph idx="1" type="body"/>
          </p:nvPr>
        </p:nvSpPr>
        <p:spPr>
          <a:xfrm>
            <a:off x="457200" y="1600200"/>
            <a:ext cx="4038600" cy="4525963"/>
          </a:xfrm>
          <a:prstGeom prst="rect">
            <a:avLst/>
          </a:prstGeom>
          <a:noFill/>
          <a:ln>
            <a:noFill/>
          </a:ln>
        </p:spPr>
        <p:txBody>
          <a:bodyPr anchorCtr="0" anchor="t" bIns="45700" lIns="45700" spcFirstLastPara="1" rIns="45700" wrap="square" tIns="45700">
            <a:normAutofit/>
          </a:bodyPr>
          <a:lstStyle>
            <a:lvl1pPr indent="-406400" lvl="0" marL="457200" algn="l">
              <a:lnSpc>
                <a:spcPct val="100000"/>
              </a:lnSpc>
              <a:spcBef>
                <a:spcPts val="600"/>
              </a:spcBef>
              <a:spcAft>
                <a:spcPts val="0"/>
              </a:spcAft>
              <a:buClr>
                <a:srgbClr val="000000"/>
              </a:buClr>
              <a:buSzPts val="2800"/>
              <a:buChar char="•"/>
              <a:defRPr sz="2800"/>
            </a:lvl1pPr>
            <a:lvl2pPr indent="-406400" lvl="1" marL="914400" algn="l">
              <a:lnSpc>
                <a:spcPct val="100000"/>
              </a:lnSpc>
              <a:spcBef>
                <a:spcPts val="600"/>
              </a:spcBef>
              <a:spcAft>
                <a:spcPts val="0"/>
              </a:spcAft>
              <a:buClr>
                <a:srgbClr val="000000"/>
              </a:buClr>
              <a:buSzPts val="2800"/>
              <a:buChar char="–"/>
              <a:defRPr sz="2800"/>
            </a:lvl2pPr>
            <a:lvl3pPr indent="-406400" lvl="2" marL="1371600" algn="l">
              <a:lnSpc>
                <a:spcPct val="100000"/>
              </a:lnSpc>
              <a:spcBef>
                <a:spcPts val="600"/>
              </a:spcBef>
              <a:spcAft>
                <a:spcPts val="0"/>
              </a:spcAft>
              <a:buClr>
                <a:srgbClr val="000000"/>
              </a:buClr>
              <a:buSzPts val="2800"/>
              <a:buChar char="•"/>
              <a:defRPr sz="2800"/>
            </a:lvl3pPr>
            <a:lvl4pPr indent="-406400" lvl="3" marL="1828800" algn="l">
              <a:lnSpc>
                <a:spcPct val="100000"/>
              </a:lnSpc>
              <a:spcBef>
                <a:spcPts val="600"/>
              </a:spcBef>
              <a:spcAft>
                <a:spcPts val="0"/>
              </a:spcAft>
              <a:buClr>
                <a:srgbClr val="000000"/>
              </a:buClr>
              <a:buSzPts val="2800"/>
              <a:buChar char="–"/>
              <a:defRPr sz="2800"/>
            </a:lvl4pPr>
            <a:lvl5pPr indent="-406400" lvl="4" marL="2286000" algn="l">
              <a:lnSpc>
                <a:spcPct val="100000"/>
              </a:lnSpc>
              <a:spcBef>
                <a:spcPts val="600"/>
              </a:spcBef>
              <a:spcAft>
                <a:spcPts val="0"/>
              </a:spcAft>
              <a:buClr>
                <a:srgbClr val="000000"/>
              </a:buClr>
              <a:buSzPts val="2800"/>
              <a:buChar char="»"/>
              <a:defRPr sz="28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70" name="Google Shape;70;p15"/>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2">
    <p:spTree>
      <p:nvGrpSpPr>
        <p:cNvPr id="71" name="Shape 71"/>
        <p:cNvGrpSpPr/>
        <p:nvPr/>
      </p:nvGrpSpPr>
      <p:grpSpPr>
        <a:xfrm>
          <a:off x="0" y="0"/>
          <a:ext cx="0" cy="0"/>
          <a:chOff x="0" y="0"/>
          <a:chExt cx="0" cy="0"/>
        </a:xfrm>
      </p:grpSpPr>
      <p:sp>
        <p:nvSpPr>
          <p:cNvPr id="72" name="Google Shape;72;p16"/>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3" name="Google Shape;73;p16"/>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500"/>
              </a:spcBef>
              <a:spcAft>
                <a:spcPts val="0"/>
              </a:spcAft>
              <a:buClr>
                <a:srgbClr val="000000"/>
              </a:buClr>
              <a:buSzPts val="2400"/>
              <a:buFont typeface="Calibri"/>
              <a:buNone/>
              <a:defRPr b="1" sz="2400"/>
            </a:lvl1pPr>
            <a:lvl2pPr indent="-228600" lvl="1" marL="914400" algn="l">
              <a:lnSpc>
                <a:spcPct val="100000"/>
              </a:lnSpc>
              <a:spcBef>
                <a:spcPts val="500"/>
              </a:spcBef>
              <a:spcAft>
                <a:spcPts val="0"/>
              </a:spcAft>
              <a:buClr>
                <a:srgbClr val="000000"/>
              </a:buClr>
              <a:buSzPts val="2400"/>
              <a:buFont typeface="Calibri"/>
              <a:buNone/>
              <a:defRPr b="1" sz="2400"/>
            </a:lvl2pPr>
            <a:lvl3pPr indent="-228600" lvl="2" marL="1371600" algn="l">
              <a:lnSpc>
                <a:spcPct val="100000"/>
              </a:lnSpc>
              <a:spcBef>
                <a:spcPts val="500"/>
              </a:spcBef>
              <a:spcAft>
                <a:spcPts val="0"/>
              </a:spcAft>
              <a:buClr>
                <a:srgbClr val="000000"/>
              </a:buClr>
              <a:buSzPts val="2400"/>
              <a:buFont typeface="Calibri"/>
              <a:buNone/>
              <a:defRPr b="1" sz="2400"/>
            </a:lvl3pPr>
            <a:lvl4pPr indent="-228600" lvl="3" marL="1828800" algn="l">
              <a:lnSpc>
                <a:spcPct val="100000"/>
              </a:lnSpc>
              <a:spcBef>
                <a:spcPts val="500"/>
              </a:spcBef>
              <a:spcAft>
                <a:spcPts val="0"/>
              </a:spcAft>
              <a:buClr>
                <a:srgbClr val="000000"/>
              </a:buClr>
              <a:buSzPts val="2400"/>
              <a:buFont typeface="Calibri"/>
              <a:buNone/>
              <a:defRPr b="1" sz="2400"/>
            </a:lvl4pPr>
            <a:lvl5pPr indent="-228600" lvl="4" marL="2286000" algn="l">
              <a:lnSpc>
                <a:spcPct val="100000"/>
              </a:lnSpc>
              <a:spcBef>
                <a:spcPts val="500"/>
              </a:spcBef>
              <a:spcAft>
                <a:spcPts val="0"/>
              </a:spcAft>
              <a:buClr>
                <a:srgbClr val="000000"/>
              </a:buClr>
              <a:buSzPts val="2400"/>
              <a:buFont typeface="Calibri"/>
              <a:buNone/>
              <a:defRPr b="1" sz="2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74" name="Google Shape;74;p16"/>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75" name="Google Shape;75;p16"/>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2">
    <p:spTree>
      <p:nvGrpSpPr>
        <p:cNvPr id="76" name="Shape 76"/>
        <p:cNvGrpSpPr/>
        <p:nvPr/>
      </p:nvGrpSpPr>
      <p:grpSpPr>
        <a:xfrm>
          <a:off x="0" y="0"/>
          <a:ext cx="0" cy="0"/>
          <a:chOff x="0" y="0"/>
          <a:chExt cx="0" cy="0"/>
        </a:xfrm>
      </p:grpSpPr>
      <p:sp>
        <p:nvSpPr>
          <p:cNvPr id="77" name="Google Shape;77;p17"/>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8" name="Google Shape;78;p17"/>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2">
    <p:spTree>
      <p:nvGrpSpPr>
        <p:cNvPr id="79" name="Shape 79"/>
        <p:cNvGrpSpPr/>
        <p:nvPr/>
      </p:nvGrpSpPr>
      <p:grpSpPr>
        <a:xfrm>
          <a:off x="0" y="0"/>
          <a:ext cx="0" cy="0"/>
          <a:chOff x="0" y="0"/>
          <a:chExt cx="0" cy="0"/>
        </a:xfrm>
      </p:grpSpPr>
      <p:sp>
        <p:nvSpPr>
          <p:cNvPr id="80" name="Google Shape;80;p18"/>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2">
    <p:spTree>
      <p:nvGrpSpPr>
        <p:cNvPr id="81" name="Shape 81"/>
        <p:cNvGrpSpPr/>
        <p:nvPr/>
      </p:nvGrpSpPr>
      <p:grpSpPr>
        <a:xfrm>
          <a:off x="0" y="0"/>
          <a:ext cx="0" cy="0"/>
          <a:chOff x="0" y="0"/>
          <a:chExt cx="0" cy="0"/>
        </a:xfrm>
      </p:grpSpPr>
      <p:sp>
        <p:nvSpPr>
          <p:cNvPr id="82" name="Google Shape;82;p19"/>
          <p:cNvSpPr txBox="1"/>
          <p:nvPr>
            <p:ph type="title"/>
          </p:nvPr>
        </p:nvSpPr>
        <p:spPr>
          <a:xfrm>
            <a:off x="457200" y="273050"/>
            <a:ext cx="3008314" cy="116205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sz="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3" name="Google Shape;83;p19"/>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84" name="Google Shape;84;p19"/>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85" name="Google Shape;85;p19"/>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2">
    <p:spTree>
      <p:nvGrpSpPr>
        <p:cNvPr id="86" name="Shape 86"/>
        <p:cNvGrpSpPr/>
        <p:nvPr/>
      </p:nvGrpSpPr>
      <p:grpSpPr>
        <a:xfrm>
          <a:off x="0" y="0"/>
          <a:ext cx="0" cy="0"/>
          <a:chOff x="0" y="0"/>
          <a:chExt cx="0" cy="0"/>
        </a:xfrm>
      </p:grpSpPr>
      <p:sp>
        <p:nvSpPr>
          <p:cNvPr id="87" name="Google Shape;87;p20"/>
          <p:cNvSpPr txBox="1"/>
          <p:nvPr>
            <p:ph type="title"/>
          </p:nvPr>
        </p:nvSpPr>
        <p:spPr>
          <a:xfrm>
            <a:off x="1792288" y="4800600"/>
            <a:ext cx="5486401" cy="566738"/>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sz="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8" name="Google Shape;88;p20"/>
          <p:cNvSpPr/>
          <p:nvPr>
            <p:ph idx="2" type="pic"/>
          </p:nvPr>
        </p:nvSpPr>
        <p:spPr>
          <a:xfrm>
            <a:off x="1792288" y="612775"/>
            <a:ext cx="5486401" cy="4114800"/>
          </a:xfrm>
          <a:prstGeom prst="rect">
            <a:avLst/>
          </a:prstGeom>
          <a:noFill/>
          <a:ln>
            <a:noFill/>
          </a:ln>
        </p:spPr>
      </p:sp>
      <p:sp>
        <p:nvSpPr>
          <p:cNvPr id="89" name="Google Shape;89;p20"/>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300"/>
              </a:spcBef>
              <a:spcAft>
                <a:spcPts val="0"/>
              </a:spcAft>
              <a:buClr>
                <a:srgbClr val="000000"/>
              </a:buClr>
              <a:buSzPts val="1400"/>
              <a:buFont typeface="Calibri"/>
              <a:buNone/>
              <a:defRPr sz="1400"/>
            </a:lvl1pPr>
            <a:lvl2pPr indent="-228600" lvl="1" marL="914400" algn="l">
              <a:lnSpc>
                <a:spcPct val="100000"/>
              </a:lnSpc>
              <a:spcBef>
                <a:spcPts val="300"/>
              </a:spcBef>
              <a:spcAft>
                <a:spcPts val="0"/>
              </a:spcAft>
              <a:buClr>
                <a:srgbClr val="000000"/>
              </a:buClr>
              <a:buSzPts val="1400"/>
              <a:buFont typeface="Calibri"/>
              <a:buNone/>
              <a:defRPr sz="1400"/>
            </a:lvl2pPr>
            <a:lvl3pPr indent="-228600" lvl="2" marL="1371600" algn="l">
              <a:lnSpc>
                <a:spcPct val="100000"/>
              </a:lnSpc>
              <a:spcBef>
                <a:spcPts val="300"/>
              </a:spcBef>
              <a:spcAft>
                <a:spcPts val="0"/>
              </a:spcAft>
              <a:buClr>
                <a:srgbClr val="000000"/>
              </a:buClr>
              <a:buSzPts val="1400"/>
              <a:buFont typeface="Calibri"/>
              <a:buNone/>
              <a:defRPr sz="1400"/>
            </a:lvl3pPr>
            <a:lvl4pPr indent="-228600" lvl="3" marL="1828800" algn="l">
              <a:lnSpc>
                <a:spcPct val="100000"/>
              </a:lnSpc>
              <a:spcBef>
                <a:spcPts val="300"/>
              </a:spcBef>
              <a:spcAft>
                <a:spcPts val="0"/>
              </a:spcAft>
              <a:buClr>
                <a:srgbClr val="000000"/>
              </a:buClr>
              <a:buSzPts val="1400"/>
              <a:buFont typeface="Calibri"/>
              <a:buNone/>
              <a:defRPr sz="1400"/>
            </a:lvl4pPr>
            <a:lvl5pPr indent="-228600" lvl="4" marL="2286000" algn="l">
              <a:lnSpc>
                <a:spcPct val="100000"/>
              </a:lnSpc>
              <a:spcBef>
                <a:spcPts val="300"/>
              </a:spcBef>
              <a:spcAft>
                <a:spcPts val="0"/>
              </a:spcAft>
              <a:buClr>
                <a:srgbClr val="000000"/>
              </a:buClr>
              <a:buSzPts val="1400"/>
              <a:buFont typeface="Calibri"/>
              <a:buNone/>
              <a:defRPr sz="1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90" name="Google Shape;90;p20"/>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16" name="Shape 16"/>
        <p:cNvGrpSpPr/>
        <p:nvPr/>
      </p:nvGrpSpPr>
      <p:grpSpPr>
        <a:xfrm>
          <a:off x="0" y="0"/>
          <a:ext cx="0" cy="0"/>
          <a:chOff x="0" y="0"/>
          <a:chExt cx="0" cy="0"/>
        </a:xfrm>
      </p:grpSpPr>
      <p:cxnSp>
        <p:nvCxnSpPr>
          <p:cNvPr id="17" name="Google Shape;17;p3"/>
          <p:cNvCxnSpPr/>
          <p:nvPr/>
        </p:nvCxnSpPr>
        <p:spPr>
          <a:xfrm>
            <a:off x="474663" y="836612"/>
            <a:ext cx="7069137" cy="1588"/>
          </a:xfrm>
          <a:prstGeom prst="straightConnector1">
            <a:avLst/>
          </a:prstGeom>
          <a:noFill/>
          <a:ln cap="flat" cmpd="sng" w="50800">
            <a:solidFill>
              <a:srgbClr val="FF0000"/>
            </a:solidFill>
            <a:prstDash val="solid"/>
            <a:miter lim="8000"/>
            <a:headEnd len="sm" w="sm" type="none"/>
            <a:tailEnd len="sm" w="sm" type="none"/>
          </a:ln>
        </p:spPr>
      </p:cxnSp>
      <p:sp>
        <p:nvSpPr>
          <p:cNvPr id="18" name="Google Shape;18;p3"/>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pic>
        <p:nvPicPr>
          <p:cNvPr descr="Picture 10" id="19" name="Google Shape;19;p3"/>
          <p:cNvPicPr preferRelativeResize="0"/>
          <p:nvPr/>
        </p:nvPicPr>
        <p:blipFill rotWithShape="1">
          <a:blip r:embed="rId2">
            <a:alphaModFix/>
          </a:blip>
          <a:srcRect b="0" l="0" r="0" t="0"/>
          <a:stretch/>
        </p:blipFill>
        <p:spPr>
          <a:xfrm>
            <a:off x="7606800" y="630000"/>
            <a:ext cx="1080000" cy="240752"/>
          </a:xfrm>
          <a:prstGeom prst="rect">
            <a:avLst/>
          </a:prstGeom>
          <a:noFill/>
          <a:ln>
            <a:noFill/>
          </a:ln>
        </p:spPr>
      </p:pic>
      <p:sp>
        <p:nvSpPr>
          <p:cNvPr id="20" name="Google Shape;20;p3"/>
          <p:cNvSpPr txBox="1"/>
          <p:nvPr>
            <p:ph type="title"/>
          </p:nvPr>
        </p:nvSpPr>
        <p:spPr>
          <a:xfrm>
            <a:off x="457200" y="274638"/>
            <a:ext cx="7086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1" name="Google Shape;21;p3"/>
          <p:cNvSpPr txBox="1"/>
          <p:nvPr>
            <p:ph idx="1" type="body"/>
          </p:nvPr>
        </p:nvSpPr>
        <p:spPr>
          <a:xfrm>
            <a:off x="457200" y="990600"/>
            <a:ext cx="8229600" cy="51355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2">
    <p:spTree>
      <p:nvGrpSpPr>
        <p:cNvPr id="91" name="Shape 91"/>
        <p:cNvGrpSpPr/>
        <p:nvPr/>
      </p:nvGrpSpPr>
      <p:grpSpPr>
        <a:xfrm>
          <a:off x="0" y="0"/>
          <a:ext cx="0" cy="0"/>
          <a:chOff x="0" y="0"/>
          <a:chExt cx="0" cy="0"/>
        </a:xfrm>
      </p:grpSpPr>
      <p:sp>
        <p:nvSpPr>
          <p:cNvPr id="92" name="Google Shape;92;p21"/>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3" name="Google Shape;93;p21"/>
          <p:cNvSpPr txBox="1"/>
          <p:nvPr>
            <p:ph idx="1" type="body"/>
          </p:nvPr>
        </p:nvSpPr>
        <p:spPr>
          <a:xfrm>
            <a:off x="457200" y="990600"/>
            <a:ext cx="8229600" cy="51355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94" name="Google Shape;94;p21"/>
          <p:cNvSpPr txBox="1"/>
          <p:nvPr>
            <p:ph idx="12" type="sldNum"/>
          </p:nvPr>
        </p:nvSpPr>
        <p:spPr>
          <a:xfrm>
            <a:off x="8428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Title Slide" showMasterSp="0">
  <p:cSld name="31_Title Slide">
    <p:spTree>
      <p:nvGrpSpPr>
        <p:cNvPr id="95" name="Shape 95"/>
        <p:cNvGrpSpPr/>
        <p:nvPr/>
      </p:nvGrpSpPr>
      <p:grpSpPr>
        <a:xfrm>
          <a:off x="0" y="0"/>
          <a:ext cx="0" cy="0"/>
          <a:chOff x="0" y="0"/>
          <a:chExt cx="0" cy="0"/>
        </a:xfrm>
      </p:grpSpPr>
      <p:sp>
        <p:nvSpPr>
          <p:cNvPr id="96" name="Google Shape;96;p22"/>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458A"/>
              </a:buClr>
              <a:buSzPts val="2000"/>
              <a:buFont typeface="Arial"/>
              <a:buNone/>
              <a:defRPr b="0" sz="2000">
                <a:solidFill>
                  <a:srgbClr val="00458A"/>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7" name="Google Shape;97;p22"/>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00458A"/>
              </a:buClr>
              <a:buSzPts val="3200"/>
              <a:buFont typeface="Arial"/>
              <a:buNone/>
              <a:defRPr b="1">
                <a:solidFill>
                  <a:srgbClr val="00458A"/>
                </a:solidFill>
                <a:latin typeface="Arial"/>
                <a:ea typeface="Arial"/>
                <a:cs typeface="Arial"/>
                <a:sym typeface="Arial"/>
              </a:defRPr>
            </a:lvl1pPr>
            <a:lvl2pPr indent="-431800" lvl="1" marL="9144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2pPr>
            <a:lvl3pPr indent="-431800" lvl="2" marL="13716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3pPr>
            <a:lvl4pPr indent="-431800" lvl="3" marL="18288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4pPr>
            <a:lvl5pPr indent="-431800" lvl="4" marL="22860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98" name="Google Shape;98;p22"/>
          <p:cNvSpPr/>
          <p:nvPr/>
        </p:nvSpPr>
        <p:spPr>
          <a:xfrm>
            <a:off x="1771" y="4101188"/>
            <a:ext cx="5904002"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22"/>
          <p:cNvSpPr/>
          <p:nvPr/>
        </p:nvSpPr>
        <p:spPr>
          <a:xfrm>
            <a:off x="8839200" y="4101188"/>
            <a:ext cx="304800" cy="114561"/>
          </a:xfrm>
          <a:prstGeom prst="rect">
            <a:avLst/>
          </a:prstGeom>
          <a:solidFill>
            <a:srgbClr val="00458A"/>
          </a:solidFill>
          <a:ln cap="rnd" cmpd="sng" w="9525">
            <a:solidFill>
              <a:srgbClr val="00458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22"/>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22"/>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Institut für Medizintechnische Systeme</a:t>
            </a:r>
            <a:endParaRPr/>
          </a:p>
        </p:txBody>
      </p:sp>
      <p:sp>
        <p:nvSpPr>
          <p:cNvPr id="102" name="Google Shape;102;p22"/>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22"/>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 name="Google Shape;104;p22"/>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 name="Google Shape;105;p22"/>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6" name="Google Shape;106;p22"/>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22"/>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8" name="Google Shape;108;p22"/>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9" name="Google Shape;109;p22"/>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0" name="Google Shape;110;p22"/>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 name="Google Shape;111;p22"/>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2" name="Google Shape;112;p22"/>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3" name="Google Shape;113;p22"/>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4" name="Google Shape;114;p22"/>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5" name="Google Shape;115;p22"/>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6" name="Google Shape;116;p22"/>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7" name="Google Shape;117;p22"/>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8" name="Google Shape;118;p22"/>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9" name="Google Shape;119;p22"/>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0" name="Google Shape;120;p22"/>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p22"/>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2" name="Google Shape;122;p22"/>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3" name="Google Shape;123;p22"/>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22"/>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5" name="Google Shape;125;p22"/>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6" name="Google Shape;126;p22"/>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7" name="Google Shape;127;p22"/>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8" name="Google Shape;128;p22"/>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9" name="Google Shape;129;p22"/>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0" name="Google Shape;130;p22"/>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1" name="Google Shape;131;p22"/>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2" name="Google Shape;132;p22"/>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3" name="Google Shape;133;p22"/>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 name="Google Shape;134;p22"/>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 name="Google Shape;135;p22"/>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6" name="Google Shape;136;p22"/>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 name="Google Shape;137;p22"/>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8" name="Google Shape;138;p22"/>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9" name="Google Shape;139;p22"/>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0" name="Google Shape;140;p22"/>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1" name="Google Shape;141;p22"/>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2" name="Google Shape;142;p22"/>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3" name="Google Shape;143;p22"/>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4" name="Google Shape;144;p22"/>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5" name="Google Shape;145;p22"/>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6" name="Google Shape;146;p22"/>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7" name="Google Shape;147;p22"/>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22"/>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p22"/>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0" name="Google Shape;150;p22"/>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51" name="Google Shape;151;p22"/>
          <p:cNvGrpSpPr/>
          <p:nvPr/>
        </p:nvGrpSpPr>
        <p:grpSpPr>
          <a:xfrm>
            <a:off x="842883" y="845865"/>
            <a:ext cx="4240103" cy="1152136"/>
            <a:chOff x="0" y="0"/>
            <a:chExt cx="4240101" cy="1152135"/>
          </a:xfrm>
        </p:grpSpPr>
        <p:sp>
          <p:nvSpPr>
            <p:cNvPr id="152" name="Google Shape;152;p22"/>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3" name="Google Shape;153;p22"/>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4" name="Google Shape;154;p22"/>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5" name="Google Shape;155;p22"/>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6" name="Google Shape;156;p22"/>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7" name="Google Shape;157;p22"/>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8" name="Google Shape;158;p22"/>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9" name="Google Shape;159;p22"/>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0" name="Google Shape;160;p22"/>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1" name="Google Shape;161;p22"/>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2" name="Google Shape;162;p22"/>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3" name="Google Shape;163;p22"/>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4" name="Google Shape;164;p22"/>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5" name="Google Shape;165;p22"/>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6" name="Google Shape;166;p22"/>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7" name="Google Shape;167;p22"/>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8" name="Google Shape;168;p22"/>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9" name="Google Shape;169;p22"/>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0" name="Google Shape;170;p22"/>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1" name="Google Shape;171;p22"/>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2" name="Google Shape;172;p22"/>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3" name="Google Shape;173;p22"/>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4" name="Google Shape;174;p22"/>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5" name="Google Shape;175;p22"/>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6" name="Google Shape;176;p22"/>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 name="Google Shape;177;p22"/>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8" name="Google Shape;178;p22"/>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9" name="Google Shape;179;p22"/>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0" name="Google Shape;180;p22"/>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1" name="Google Shape;181;p22"/>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2" name="Google Shape;182;p22"/>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3" name="Google Shape;183;p22"/>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4" name="Google Shape;184;p22"/>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 name="Google Shape;185;p22"/>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 name="Google Shape;186;p22"/>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7" name="Google Shape;187;p22"/>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8" name="Google Shape;188;p22"/>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9" name="Google Shape;189;p22"/>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 name="Google Shape;190;p22"/>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1" name="Google Shape;191;p22"/>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92" name="Google Shape;192;p22"/>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Title Slide" showMasterSp="0">
  <p:cSld name="33_Title Slide">
    <p:spTree>
      <p:nvGrpSpPr>
        <p:cNvPr id="193" name="Shape 193"/>
        <p:cNvGrpSpPr/>
        <p:nvPr/>
      </p:nvGrpSpPr>
      <p:grpSpPr>
        <a:xfrm>
          <a:off x="0" y="0"/>
          <a:ext cx="0" cy="0"/>
          <a:chOff x="0" y="0"/>
          <a:chExt cx="0" cy="0"/>
        </a:xfrm>
      </p:grpSpPr>
      <p:sp>
        <p:nvSpPr>
          <p:cNvPr id="194" name="Google Shape;194;p23"/>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458A"/>
              </a:buClr>
              <a:buSzPts val="2000"/>
              <a:buFont typeface="Arial"/>
              <a:buNone/>
              <a:defRPr b="0" sz="2000">
                <a:solidFill>
                  <a:srgbClr val="00458A"/>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5" name="Google Shape;195;p23"/>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00458A"/>
              </a:buClr>
              <a:buSzPts val="3200"/>
              <a:buFont typeface="Arial"/>
              <a:buNone/>
              <a:defRPr b="1">
                <a:solidFill>
                  <a:srgbClr val="00458A"/>
                </a:solidFill>
                <a:latin typeface="Arial"/>
                <a:ea typeface="Arial"/>
                <a:cs typeface="Arial"/>
                <a:sym typeface="Arial"/>
              </a:defRPr>
            </a:lvl1pPr>
            <a:lvl2pPr indent="-431800" lvl="1" marL="9144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2pPr>
            <a:lvl3pPr indent="-431800" lvl="2" marL="13716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3pPr>
            <a:lvl4pPr indent="-431800" lvl="3" marL="18288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4pPr>
            <a:lvl5pPr indent="-431800" lvl="4" marL="22860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196" name="Google Shape;196;p23"/>
          <p:cNvSpPr/>
          <p:nvPr/>
        </p:nvSpPr>
        <p:spPr>
          <a:xfrm>
            <a:off x="1771" y="4101188"/>
            <a:ext cx="5904002"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7" name="Google Shape;197;p23"/>
          <p:cNvSpPr/>
          <p:nvPr/>
        </p:nvSpPr>
        <p:spPr>
          <a:xfrm>
            <a:off x="8839200" y="4101188"/>
            <a:ext cx="304800"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 name="Google Shape;198;p23"/>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 name="Google Shape;199;p23"/>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Institut für Medizintechnische Systeme</a:t>
            </a:r>
            <a:endParaRPr/>
          </a:p>
        </p:txBody>
      </p:sp>
      <p:sp>
        <p:nvSpPr>
          <p:cNvPr id="200" name="Google Shape;200;p23"/>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1" name="Google Shape;201;p23"/>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2" name="Google Shape;202;p23"/>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3" name="Google Shape;203;p23"/>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4" name="Google Shape;204;p23"/>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5" name="Google Shape;205;p23"/>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6" name="Google Shape;206;p23"/>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7" name="Google Shape;207;p23"/>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8" name="Google Shape;208;p23"/>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9" name="Google Shape;209;p23"/>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0" name="Google Shape;210;p23"/>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1" name="Google Shape;211;p23"/>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2" name="Google Shape;212;p23"/>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3" name="Google Shape;213;p23"/>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4" name="Google Shape;214;p23"/>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5" name="Google Shape;215;p23"/>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6" name="Google Shape;216;p23"/>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7" name="Google Shape;217;p23"/>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8" name="Google Shape;218;p23"/>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9" name="Google Shape;219;p23"/>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0" name="Google Shape;220;p23"/>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1" name="Google Shape;221;p23"/>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2" name="Google Shape;222;p23"/>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3" name="Google Shape;223;p23"/>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4" name="Google Shape;224;p23"/>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5" name="Google Shape;225;p23"/>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6" name="Google Shape;226;p23"/>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7" name="Google Shape;227;p23"/>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8" name="Google Shape;228;p23"/>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9" name="Google Shape;229;p23"/>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0" name="Google Shape;230;p23"/>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1" name="Google Shape;231;p23"/>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2" name="Google Shape;232;p23"/>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3" name="Google Shape;233;p23"/>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4" name="Google Shape;234;p23"/>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5" name="Google Shape;235;p23"/>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6" name="Google Shape;236;p23"/>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7" name="Google Shape;237;p23"/>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8" name="Google Shape;238;p23"/>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9" name="Google Shape;239;p23"/>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0" name="Google Shape;240;p23"/>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1" name="Google Shape;241;p23"/>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2" name="Google Shape;242;p23"/>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3" name="Google Shape;243;p23"/>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4" name="Google Shape;244;p23"/>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5" name="Google Shape;245;p23"/>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6" name="Google Shape;246;p23"/>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7" name="Google Shape;247;p23"/>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8" name="Google Shape;248;p23"/>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49" name="Google Shape;249;p23"/>
          <p:cNvGrpSpPr/>
          <p:nvPr/>
        </p:nvGrpSpPr>
        <p:grpSpPr>
          <a:xfrm>
            <a:off x="842883" y="845865"/>
            <a:ext cx="4240103" cy="1152136"/>
            <a:chOff x="0" y="0"/>
            <a:chExt cx="4240101" cy="1152135"/>
          </a:xfrm>
        </p:grpSpPr>
        <p:sp>
          <p:nvSpPr>
            <p:cNvPr id="250" name="Google Shape;250;p23"/>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1" name="Google Shape;251;p23"/>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2" name="Google Shape;252;p23"/>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3" name="Google Shape;253;p23"/>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4" name="Google Shape;254;p23"/>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5" name="Google Shape;255;p23"/>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6" name="Google Shape;256;p23"/>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7" name="Google Shape;257;p23"/>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8" name="Google Shape;258;p23"/>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9" name="Google Shape;259;p23"/>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0" name="Google Shape;260;p23"/>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1" name="Google Shape;261;p23"/>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2" name="Google Shape;262;p23"/>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3" name="Google Shape;263;p23"/>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4" name="Google Shape;264;p23"/>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5" name="Google Shape;265;p23"/>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6" name="Google Shape;266;p23"/>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7" name="Google Shape;267;p23"/>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8" name="Google Shape;268;p23"/>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9" name="Google Shape;269;p23"/>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0" name="Google Shape;270;p23"/>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1" name="Google Shape;271;p23"/>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2" name="Google Shape;272;p23"/>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3" name="Google Shape;273;p23"/>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4" name="Google Shape;274;p23"/>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5" name="Google Shape;275;p23"/>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6" name="Google Shape;276;p23"/>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7" name="Google Shape;277;p23"/>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8" name="Google Shape;278;p23"/>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9" name="Google Shape;279;p23"/>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0" name="Google Shape;280;p23"/>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1" name="Google Shape;281;p23"/>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2" name="Google Shape;282;p23"/>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3" name="Google Shape;283;p23"/>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4" name="Google Shape;284;p23"/>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5" name="Google Shape;285;p23"/>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6" name="Google Shape;286;p23"/>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7" name="Google Shape;287;p23"/>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8" name="Google Shape;288;p23"/>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9" name="Google Shape;289;p23"/>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90" name="Google Shape;290;p23"/>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Title Slide" showMasterSp="0">
  <p:cSld name="34_Title Slide">
    <p:spTree>
      <p:nvGrpSpPr>
        <p:cNvPr id="291" name="Shape 291"/>
        <p:cNvGrpSpPr/>
        <p:nvPr/>
      </p:nvGrpSpPr>
      <p:grpSpPr>
        <a:xfrm>
          <a:off x="0" y="0"/>
          <a:ext cx="0" cy="0"/>
          <a:chOff x="0" y="0"/>
          <a:chExt cx="0" cy="0"/>
        </a:xfrm>
      </p:grpSpPr>
      <p:sp>
        <p:nvSpPr>
          <p:cNvPr id="292" name="Google Shape;292;p24"/>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458A"/>
              </a:buClr>
              <a:buSzPts val="2000"/>
              <a:buFont typeface="Arial"/>
              <a:buNone/>
              <a:defRPr b="0" sz="2000">
                <a:solidFill>
                  <a:srgbClr val="00458A"/>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93" name="Google Shape;293;p24"/>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00458A"/>
              </a:buClr>
              <a:buSzPts val="3200"/>
              <a:buFont typeface="Arial"/>
              <a:buNone/>
              <a:defRPr b="1">
                <a:solidFill>
                  <a:srgbClr val="00458A"/>
                </a:solidFill>
                <a:latin typeface="Arial"/>
                <a:ea typeface="Arial"/>
                <a:cs typeface="Arial"/>
                <a:sym typeface="Arial"/>
              </a:defRPr>
            </a:lvl1pPr>
            <a:lvl2pPr indent="-431800" lvl="1" marL="9144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2pPr>
            <a:lvl3pPr indent="-431800" lvl="2" marL="13716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3pPr>
            <a:lvl4pPr indent="-431800" lvl="3" marL="18288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4pPr>
            <a:lvl5pPr indent="-431800" lvl="4" marL="2286000" algn="l">
              <a:lnSpc>
                <a:spcPct val="100000"/>
              </a:lnSpc>
              <a:spcBef>
                <a:spcPts val="700"/>
              </a:spcBef>
              <a:spcAft>
                <a:spcPts val="0"/>
              </a:spcAft>
              <a:buClr>
                <a:srgbClr val="00458A"/>
              </a:buClr>
              <a:buSzPts val="3200"/>
              <a:buFont typeface="Arial"/>
              <a:buChar char="»"/>
              <a:defRPr b="1">
                <a:solidFill>
                  <a:srgbClr val="00458A"/>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294" name="Google Shape;294;p24"/>
          <p:cNvSpPr/>
          <p:nvPr/>
        </p:nvSpPr>
        <p:spPr>
          <a:xfrm>
            <a:off x="1771" y="4101188"/>
            <a:ext cx="5904002"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5" name="Google Shape;295;p24"/>
          <p:cNvSpPr/>
          <p:nvPr/>
        </p:nvSpPr>
        <p:spPr>
          <a:xfrm>
            <a:off x="8839200" y="4101188"/>
            <a:ext cx="304800" cy="114561"/>
          </a:xfrm>
          <a:prstGeom prst="rect">
            <a:avLst/>
          </a:prstGeom>
          <a:solidFill>
            <a:srgbClr val="FF0000"/>
          </a:solidFill>
          <a:ln cap="rnd" cmpd="sng" w="9525">
            <a:solidFill>
              <a:srgbClr val="FF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6" name="Google Shape;296;p24"/>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7" name="Google Shape;297;p24"/>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Institut für Medizintechnische Systeme</a:t>
            </a:r>
            <a:endParaRPr/>
          </a:p>
        </p:txBody>
      </p:sp>
      <p:sp>
        <p:nvSpPr>
          <p:cNvPr id="298" name="Google Shape;298;p24"/>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9" name="Google Shape;299;p24"/>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0" name="Google Shape;300;p24"/>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1" name="Google Shape;301;p24"/>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2" name="Google Shape;302;p24"/>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3" name="Google Shape;303;p24"/>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4" name="Google Shape;304;p24"/>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5" name="Google Shape;305;p24"/>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6" name="Google Shape;306;p24"/>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7" name="Google Shape;307;p24"/>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8" name="Google Shape;308;p24"/>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9" name="Google Shape;309;p24"/>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0" name="Google Shape;310;p24"/>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1" name="Google Shape;311;p24"/>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2" name="Google Shape;312;p24"/>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3" name="Google Shape;313;p24"/>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4" name="Google Shape;314;p24"/>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5" name="Google Shape;315;p24"/>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6" name="Google Shape;316;p24"/>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7" name="Google Shape;317;p24"/>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8" name="Google Shape;318;p24"/>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9" name="Google Shape;319;p24"/>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0" name="Google Shape;320;p24"/>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1" name="Google Shape;321;p24"/>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2" name="Google Shape;322;p24"/>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3" name="Google Shape;323;p24"/>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4" name="Google Shape;324;p24"/>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5" name="Google Shape;325;p24"/>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6" name="Google Shape;326;p24"/>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7" name="Google Shape;327;p24"/>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8" name="Google Shape;328;p24"/>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9" name="Google Shape;329;p24"/>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0" name="Google Shape;330;p24"/>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1" name="Google Shape;331;p24"/>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2" name="Google Shape;332;p24"/>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3" name="Google Shape;333;p24"/>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4" name="Google Shape;334;p24"/>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5" name="Google Shape;335;p24"/>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6" name="Google Shape;336;p24"/>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7" name="Google Shape;337;p24"/>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8" name="Google Shape;338;p24"/>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9" name="Google Shape;339;p24"/>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0" name="Google Shape;340;p24"/>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1" name="Google Shape;341;p24"/>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2" name="Google Shape;342;p24"/>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3" name="Google Shape;343;p24"/>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4" name="Google Shape;344;p24"/>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5" name="Google Shape;345;p24"/>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FF0000"/>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6" name="Google Shape;346;p24"/>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FF0000"/>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47" name="Google Shape;347;p24"/>
          <p:cNvGrpSpPr/>
          <p:nvPr/>
        </p:nvGrpSpPr>
        <p:grpSpPr>
          <a:xfrm>
            <a:off x="842883" y="845865"/>
            <a:ext cx="4240103" cy="1152136"/>
            <a:chOff x="0" y="0"/>
            <a:chExt cx="4240101" cy="1152135"/>
          </a:xfrm>
        </p:grpSpPr>
        <p:sp>
          <p:nvSpPr>
            <p:cNvPr id="348" name="Google Shape;348;p24"/>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9" name="Google Shape;349;p24"/>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0" name="Google Shape;350;p24"/>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1" name="Google Shape;351;p24"/>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2" name="Google Shape;352;p24"/>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3" name="Google Shape;353;p24"/>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4" name="Google Shape;354;p24"/>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5" name="Google Shape;355;p24"/>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6" name="Google Shape;356;p24"/>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7" name="Google Shape;357;p24"/>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8" name="Google Shape;358;p24"/>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9" name="Google Shape;359;p24"/>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0" name="Google Shape;360;p24"/>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1" name="Google Shape;361;p24"/>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2" name="Google Shape;362;p24"/>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3" name="Google Shape;363;p24"/>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4" name="Google Shape;364;p24"/>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5" name="Google Shape;365;p24"/>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6" name="Google Shape;366;p24"/>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7" name="Google Shape;367;p24"/>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8" name="Google Shape;368;p24"/>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9" name="Google Shape;369;p24"/>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0" name="Google Shape;370;p24"/>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1" name="Google Shape;371;p24"/>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2" name="Google Shape;372;p24"/>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3" name="Google Shape;373;p24"/>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4" name="Google Shape;374;p24"/>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5" name="Google Shape;375;p24"/>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6" name="Google Shape;376;p24"/>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7" name="Google Shape;377;p24"/>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8" name="Google Shape;378;p24"/>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9" name="Google Shape;379;p24"/>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0" name="Google Shape;380;p24"/>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1" name="Google Shape;381;p24"/>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2" name="Google Shape;382;p24"/>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3" name="Google Shape;383;p24"/>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4" name="Google Shape;384;p24"/>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5" name="Google Shape;385;p24"/>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6" name="Google Shape;386;p24"/>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7" name="Google Shape;387;p24"/>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88" name="Google Shape;388;p24"/>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Slide" showMasterSp="0">
  <p:cSld name="32_Title Slide">
    <p:spTree>
      <p:nvGrpSpPr>
        <p:cNvPr id="389" name="Shape 389"/>
        <p:cNvGrpSpPr/>
        <p:nvPr/>
      </p:nvGrpSpPr>
      <p:grpSpPr>
        <a:xfrm>
          <a:off x="0" y="0"/>
          <a:ext cx="0" cy="0"/>
          <a:chOff x="0" y="0"/>
          <a:chExt cx="0" cy="0"/>
        </a:xfrm>
      </p:grpSpPr>
      <p:sp>
        <p:nvSpPr>
          <p:cNvPr id="390" name="Google Shape;390;p25"/>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458A"/>
              </a:buClr>
              <a:buSzPts val="2000"/>
              <a:buFont typeface="Arial"/>
              <a:buNone/>
              <a:defRPr b="0" sz="2000">
                <a:solidFill>
                  <a:srgbClr val="00458A"/>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91" name="Google Shape;391;p25"/>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FF0000"/>
              </a:buClr>
              <a:buSzPts val="3200"/>
              <a:buFont typeface="Arial"/>
              <a:buNone/>
              <a:defRPr b="1">
                <a:solidFill>
                  <a:srgbClr val="FF0000"/>
                </a:solidFill>
                <a:latin typeface="Arial"/>
                <a:ea typeface="Arial"/>
                <a:cs typeface="Arial"/>
                <a:sym typeface="Arial"/>
              </a:defRPr>
            </a:lvl1pPr>
            <a:lvl2pPr indent="-431800" lvl="1" marL="9144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2pPr>
            <a:lvl3pPr indent="-431800" lvl="2" marL="13716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3pPr>
            <a:lvl4pPr indent="-431800" lvl="3" marL="18288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4pPr>
            <a:lvl5pPr indent="-431800" lvl="4" marL="22860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392" name="Google Shape;392;p25"/>
          <p:cNvSpPr/>
          <p:nvPr/>
        </p:nvSpPr>
        <p:spPr>
          <a:xfrm>
            <a:off x="1771" y="4101188"/>
            <a:ext cx="5904002" cy="114561"/>
          </a:xfrm>
          <a:prstGeom prst="rect">
            <a:avLst/>
          </a:prstGeom>
          <a:solidFill>
            <a:srgbClr val="00458A"/>
          </a:solidFill>
          <a:ln cap="rnd"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3" name="Google Shape;393;p25"/>
          <p:cNvSpPr/>
          <p:nvPr/>
        </p:nvSpPr>
        <p:spPr>
          <a:xfrm>
            <a:off x="8839200" y="4101188"/>
            <a:ext cx="304800" cy="114561"/>
          </a:xfrm>
          <a:prstGeom prst="rect">
            <a:avLst/>
          </a:prstGeom>
          <a:solidFill>
            <a:srgbClr val="00458A"/>
          </a:solidFill>
          <a:ln cap="rnd" cmpd="sng" w="9525">
            <a:solidFill>
              <a:srgbClr val="00458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4" name="Google Shape;394;p25"/>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5" name="Google Shape;395;p25"/>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00458A"/>
              </a:buClr>
              <a:buSzPts val="1800"/>
              <a:buFont typeface="Arial"/>
              <a:buNone/>
            </a:pPr>
            <a:r>
              <a:rPr b="1" i="0" lang="en-US" sz="1800" u="none" cap="none" strike="noStrike">
                <a:solidFill>
                  <a:srgbClr val="00458A"/>
                </a:solidFill>
                <a:latin typeface="Arial"/>
                <a:ea typeface="Arial"/>
                <a:cs typeface="Arial"/>
                <a:sym typeface="Arial"/>
              </a:rPr>
              <a:t>Institut für Medizintechnische Systeme</a:t>
            </a:r>
            <a:endParaRPr/>
          </a:p>
        </p:txBody>
      </p:sp>
      <p:sp>
        <p:nvSpPr>
          <p:cNvPr id="396" name="Google Shape;396;p25"/>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7" name="Google Shape;397;p25"/>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8" name="Google Shape;398;p25"/>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9" name="Google Shape;399;p25"/>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0" name="Google Shape;400;p25"/>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1" name="Google Shape;401;p25"/>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2" name="Google Shape;402;p25"/>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3" name="Google Shape;403;p25"/>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4" name="Google Shape;404;p25"/>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5" name="Google Shape;405;p25"/>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6" name="Google Shape;406;p25"/>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7" name="Google Shape;407;p25"/>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8" name="Google Shape;408;p25"/>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9" name="Google Shape;409;p25"/>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0" name="Google Shape;410;p25"/>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1" name="Google Shape;411;p25"/>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2" name="Google Shape;412;p25"/>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3" name="Google Shape;413;p25"/>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4" name="Google Shape;414;p25"/>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5" name="Google Shape;415;p25"/>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6" name="Google Shape;416;p25"/>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7" name="Google Shape;417;p25"/>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8" name="Google Shape;418;p25"/>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9" name="Google Shape;419;p25"/>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0" name="Google Shape;420;p25"/>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1" name="Google Shape;421;p25"/>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2" name="Google Shape;422;p25"/>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3" name="Google Shape;423;p25"/>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4" name="Google Shape;424;p25"/>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5" name="Google Shape;425;p25"/>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6" name="Google Shape;426;p25"/>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7" name="Google Shape;427;p25"/>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8" name="Google Shape;428;p25"/>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9" name="Google Shape;429;p25"/>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0" name="Google Shape;430;p25"/>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1" name="Google Shape;431;p25"/>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2" name="Google Shape;432;p25"/>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3" name="Google Shape;433;p25"/>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4" name="Google Shape;434;p25"/>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5" name="Google Shape;435;p25"/>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6" name="Google Shape;436;p25"/>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7" name="Google Shape;437;p25"/>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8" name="Google Shape;438;p25"/>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9" name="Google Shape;439;p25"/>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0" name="Google Shape;440;p25"/>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1" name="Google Shape;441;p25"/>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2" name="Google Shape;442;p25"/>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3" name="Google Shape;443;p25"/>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4" name="Google Shape;444;p25"/>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445" name="Google Shape;445;p25"/>
          <p:cNvGrpSpPr/>
          <p:nvPr/>
        </p:nvGrpSpPr>
        <p:grpSpPr>
          <a:xfrm>
            <a:off x="842883" y="845865"/>
            <a:ext cx="4240103" cy="1152136"/>
            <a:chOff x="0" y="0"/>
            <a:chExt cx="4240101" cy="1152135"/>
          </a:xfrm>
        </p:grpSpPr>
        <p:sp>
          <p:nvSpPr>
            <p:cNvPr id="446" name="Google Shape;446;p25"/>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7" name="Google Shape;447;p25"/>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8" name="Google Shape;448;p25"/>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9" name="Google Shape;449;p25"/>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0" name="Google Shape;450;p25"/>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1" name="Google Shape;451;p25"/>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2" name="Google Shape;452;p25"/>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3" name="Google Shape;453;p25"/>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4" name="Google Shape;454;p25"/>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5" name="Google Shape;455;p25"/>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6" name="Google Shape;456;p25"/>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7" name="Google Shape;457;p25"/>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8" name="Google Shape;458;p25"/>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9" name="Google Shape;459;p25"/>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0" name="Google Shape;460;p25"/>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1" name="Google Shape;461;p25"/>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2" name="Google Shape;462;p25"/>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3" name="Google Shape;463;p25"/>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4" name="Google Shape;464;p25"/>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5" name="Google Shape;465;p25"/>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6" name="Google Shape;466;p25"/>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7" name="Google Shape;467;p25"/>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8" name="Google Shape;468;p25"/>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9" name="Google Shape;469;p25"/>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0" name="Google Shape;470;p25"/>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1" name="Google Shape;471;p25"/>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2" name="Google Shape;472;p25"/>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3" name="Google Shape;473;p25"/>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4" name="Google Shape;474;p25"/>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5" name="Google Shape;475;p25"/>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6" name="Google Shape;476;p25"/>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7" name="Google Shape;477;p25"/>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8" name="Google Shape;478;p25"/>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9" name="Google Shape;479;p25"/>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0" name="Google Shape;480;p25"/>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1" name="Google Shape;481;p25"/>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2" name="Google Shape;482;p25"/>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3" name="Google Shape;483;p25"/>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4" name="Google Shape;484;p25"/>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5" name="Google Shape;485;p25"/>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86" name="Google Shape;486;p25"/>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_Title Slide" showMasterSp="0">
  <p:cSld name="35_Title Slide">
    <p:spTree>
      <p:nvGrpSpPr>
        <p:cNvPr id="487" name="Shape 487"/>
        <p:cNvGrpSpPr/>
        <p:nvPr/>
      </p:nvGrpSpPr>
      <p:grpSpPr>
        <a:xfrm>
          <a:off x="0" y="0"/>
          <a:ext cx="0" cy="0"/>
          <a:chOff x="0" y="0"/>
          <a:chExt cx="0" cy="0"/>
        </a:xfrm>
      </p:grpSpPr>
      <p:sp>
        <p:nvSpPr>
          <p:cNvPr id="488" name="Google Shape;488;p26"/>
          <p:cNvSpPr txBox="1"/>
          <p:nvPr>
            <p:ph type="title"/>
          </p:nvPr>
        </p:nvSpPr>
        <p:spPr>
          <a:xfrm>
            <a:off x="762000" y="3124200"/>
            <a:ext cx="5429250" cy="87604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FF0000"/>
              </a:buClr>
              <a:buSzPts val="2000"/>
              <a:buFont typeface="Arial"/>
              <a:buNone/>
              <a:defRPr b="0" sz="2000">
                <a:solidFill>
                  <a:srgbClr val="FF0000"/>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89" name="Google Shape;489;p26"/>
          <p:cNvSpPr txBox="1"/>
          <p:nvPr>
            <p:ph idx="1" type="body"/>
          </p:nvPr>
        </p:nvSpPr>
        <p:spPr>
          <a:xfrm>
            <a:off x="762000" y="4267201"/>
            <a:ext cx="7620000" cy="144780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700"/>
              </a:spcBef>
              <a:spcAft>
                <a:spcPts val="0"/>
              </a:spcAft>
              <a:buClr>
                <a:srgbClr val="FF0000"/>
              </a:buClr>
              <a:buSzPts val="3200"/>
              <a:buFont typeface="Arial"/>
              <a:buNone/>
              <a:defRPr b="1">
                <a:solidFill>
                  <a:srgbClr val="FF0000"/>
                </a:solidFill>
                <a:latin typeface="Arial"/>
                <a:ea typeface="Arial"/>
                <a:cs typeface="Arial"/>
                <a:sym typeface="Arial"/>
              </a:defRPr>
            </a:lvl1pPr>
            <a:lvl2pPr indent="-431800" lvl="1" marL="9144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2pPr>
            <a:lvl3pPr indent="-431800" lvl="2" marL="13716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3pPr>
            <a:lvl4pPr indent="-431800" lvl="3" marL="18288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4pPr>
            <a:lvl5pPr indent="-431800" lvl="4" marL="2286000" algn="l">
              <a:lnSpc>
                <a:spcPct val="100000"/>
              </a:lnSpc>
              <a:spcBef>
                <a:spcPts val="700"/>
              </a:spcBef>
              <a:spcAft>
                <a:spcPts val="0"/>
              </a:spcAft>
              <a:buClr>
                <a:srgbClr val="FF0000"/>
              </a:buClr>
              <a:buSzPts val="3200"/>
              <a:buFont typeface="Arial"/>
              <a:buChar char="»"/>
              <a:defRPr b="1">
                <a:solidFill>
                  <a:srgbClr val="FF0000"/>
                </a:solidFill>
                <a:latin typeface="Arial"/>
                <a:ea typeface="Arial"/>
                <a:cs typeface="Arial"/>
                <a:sym typeface="Aria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490" name="Google Shape;490;p26"/>
          <p:cNvSpPr/>
          <p:nvPr/>
        </p:nvSpPr>
        <p:spPr>
          <a:xfrm>
            <a:off x="1771" y="4101188"/>
            <a:ext cx="5904002" cy="114561"/>
          </a:xfrm>
          <a:prstGeom prst="rect">
            <a:avLst/>
          </a:prstGeom>
          <a:solidFill>
            <a:srgbClr val="00458A"/>
          </a:solidFill>
          <a:ln cap="rnd"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1" name="Google Shape;491;p26"/>
          <p:cNvSpPr/>
          <p:nvPr/>
        </p:nvSpPr>
        <p:spPr>
          <a:xfrm>
            <a:off x="8839200" y="4101188"/>
            <a:ext cx="304800" cy="114561"/>
          </a:xfrm>
          <a:prstGeom prst="rect">
            <a:avLst/>
          </a:prstGeom>
          <a:solidFill>
            <a:srgbClr val="00458A"/>
          </a:solidFill>
          <a:ln cap="rnd" cmpd="sng" w="9525">
            <a:solidFill>
              <a:srgbClr val="00458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2" name="Google Shape;492;p26"/>
          <p:cNvSpPr/>
          <p:nvPr/>
        </p:nvSpPr>
        <p:spPr>
          <a:xfrm>
            <a:off x="798819" y="4101188"/>
            <a:ext cx="4343401" cy="114561"/>
          </a:xfrm>
          <a:prstGeom prst="rect">
            <a:avLst/>
          </a:prstGeom>
          <a:solidFill>
            <a:srgbClr val="FFFFFF"/>
          </a:solidFill>
          <a:ln cap="rnd"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3" name="Google Shape;493;p26"/>
          <p:cNvSpPr txBox="1"/>
          <p:nvPr/>
        </p:nvSpPr>
        <p:spPr>
          <a:xfrm>
            <a:off x="834819" y="3979948"/>
            <a:ext cx="4307401" cy="295222"/>
          </a:xfrm>
          <a:prstGeom prst="rect">
            <a:avLst/>
          </a:prstGeom>
          <a:noFill/>
          <a:ln>
            <a:noFill/>
          </a:ln>
        </p:spPr>
        <p:txBody>
          <a:bodyPr anchorCtr="0" anchor="t" bIns="18000" lIns="18000" spcFirstLastPara="1" rIns="18000" wrap="square" tIns="18000">
            <a:spAutoFit/>
          </a:bodyPr>
          <a:lstStyle/>
          <a:p>
            <a:pPr indent="0" lvl="0" marL="0" marR="0" rtl="0" algn="l">
              <a:lnSpc>
                <a:spcPct val="100000"/>
              </a:lnSpc>
              <a:spcBef>
                <a:spcPts val="0"/>
              </a:spcBef>
              <a:spcAft>
                <a:spcPts val="0"/>
              </a:spcAft>
              <a:buClr>
                <a:srgbClr val="00458A"/>
              </a:buClr>
              <a:buSzPts val="1800"/>
              <a:buFont typeface="Arial"/>
              <a:buNone/>
            </a:pPr>
            <a:r>
              <a:rPr b="1" i="0" lang="en-US" sz="1800" u="none" cap="none" strike="noStrike">
                <a:solidFill>
                  <a:srgbClr val="00458A"/>
                </a:solidFill>
                <a:latin typeface="Arial"/>
                <a:ea typeface="Arial"/>
                <a:cs typeface="Arial"/>
                <a:sym typeface="Arial"/>
              </a:rPr>
              <a:t>Institut für Medizintechnische Systeme</a:t>
            </a:r>
            <a:endParaRPr/>
          </a:p>
        </p:txBody>
      </p:sp>
      <p:sp>
        <p:nvSpPr>
          <p:cNvPr id="494" name="Google Shape;494;p26"/>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5" name="Google Shape;495;p26"/>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6" name="Google Shape;496;p26"/>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7" name="Google Shape;497;p26"/>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8" name="Google Shape;498;p26"/>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9" name="Google Shape;499;p26"/>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0" name="Google Shape;500;p26"/>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1" name="Google Shape;501;p26"/>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2" name="Google Shape;502;p26"/>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3" name="Google Shape;503;p26"/>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4" name="Google Shape;504;p26"/>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5" name="Google Shape;505;p26"/>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6" name="Google Shape;506;p26"/>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7" name="Google Shape;507;p26"/>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8" name="Google Shape;508;p26"/>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9" name="Google Shape;509;p26"/>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0" name="Google Shape;510;p26"/>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1" name="Google Shape;511;p26"/>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2" name="Google Shape;512;p26"/>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3" name="Google Shape;513;p26"/>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4" name="Google Shape;514;p26"/>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5" name="Google Shape;515;p26"/>
          <p:cNvSpPr/>
          <p:nvPr/>
        </p:nvSpPr>
        <p:spPr>
          <a:xfrm>
            <a:off x="6462712"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6" name="Google Shape;516;p26"/>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7" name="Google Shape;517;p26"/>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8" name="Google Shape;518;p26"/>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9" name="Google Shape;519;p26"/>
          <p:cNvSpPr/>
          <p:nvPr/>
        </p:nvSpPr>
        <p:spPr>
          <a:xfrm>
            <a:off x="6219824" y="3608387"/>
            <a:ext cx="122239" cy="366714"/>
          </a:xfrm>
          <a:custGeom>
            <a:rect b="b" l="l" r="r" t="t"/>
            <a:pathLst>
              <a:path extrusionOk="0" h="21600" w="21600">
                <a:moveTo>
                  <a:pt x="4378" y="21600"/>
                </a:moveTo>
                <a:lnTo>
                  <a:pt x="17254" y="21600"/>
                </a:lnTo>
                <a:cubicBezTo>
                  <a:pt x="19604" y="21600"/>
                  <a:pt x="21600" y="20955"/>
                  <a:pt x="21600" y="20170"/>
                </a:cubicBezTo>
                <a:cubicBezTo>
                  <a:pt x="21600" y="20170"/>
                  <a:pt x="21600" y="20170"/>
                  <a:pt x="21600" y="20170"/>
                </a:cubicBezTo>
                <a:lnTo>
                  <a:pt x="21600" y="1462"/>
                </a:lnTo>
                <a:cubicBezTo>
                  <a:pt x="21600" y="645"/>
                  <a:pt x="19604" y="0"/>
                  <a:pt x="17254" y="0"/>
                </a:cubicBezTo>
                <a:lnTo>
                  <a:pt x="4378" y="0"/>
                </a:lnTo>
                <a:cubicBezTo>
                  <a:pt x="1931" y="0"/>
                  <a:pt x="0" y="645"/>
                  <a:pt x="0" y="1462"/>
                </a:cubicBezTo>
                <a:lnTo>
                  <a:pt x="0" y="20170"/>
                </a:lnTo>
                <a:cubicBezTo>
                  <a:pt x="0" y="20955"/>
                  <a:pt x="1931" y="21600"/>
                  <a:pt x="4378" y="21600"/>
                </a:cubicBez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0" name="Google Shape;520;p26"/>
          <p:cNvSpPr/>
          <p:nvPr/>
        </p:nvSpPr>
        <p:spPr>
          <a:xfrm>
            <a:off x="5975350" y="3362324"/>
            <a:ext cx="609601" cy="612776"/>
          </a:xfrm>
          <a:custGeom>
            <a:rect b="b" l="l" r="r" t="t"/>
            <a:pathLst>
              <a:path extrusionOk="0" h="21600" w="21600">
                <a:moveTo>
                  <a:pt x="19013" y="0"/>
                </a:moveTo>
                <a:lnTo>
                  <a:pt x="8639" y="0"/>
                </a:lnTo>
                <a:cubicBezTo>
                  <a:pt x="3871" y="0"/>
                  <a:pt x="0" y="3871"/>
                  <a:pt x="0" y="8639"/>
                </a:cubicBezTo>
                <a:lnTo>
                  <a:pt x="0" y="20742"/>
                </a:lnTo>
                <a:cubicBezTo>
                  <a:pt x="0" y="21213"/>
                  <a:pt x="400" y="21600"/>
                  <a:pt x="871" y="21600"/>
                </a:cubicBezTo>
                <a:lnTo>
                  <a:pt x="3458" y="21600"/>
                </a:lnTo>
                <a:cubicBezTo>
                  <a:pt x="3942" y="21600"/>
                  <a:pt x="4329" y="21213"/>
                  <a:pt x="4329" y="20742"/>
                </a:cubicBezTo>
                <a:cubicBezTo>
                  <a:pt x="4329" y="20742"/>
                  <a:pt x="4329" y="20742"/>
                  <a:pt x="4329" y="20742"/>
                </a:cubicBezTo>
                <a:lnTo>
                  <a:pt x="4329" y="8639"/>
                </a:lnTo>
                <a:cubicBezTo>
                  <a:pt x="4329" y="6258"/>
                  <a:pt x="6258" y="4329"/>
                  <a:pt x="8639" y="4329"/>
                </a:cubicBezTo>
                <a:lnTo>
                  <a:pt x="20742" y="4329"/>
                </a:lnTo>
                <a:cubicBezTo>
                  <a:pt x="21213" y="4329"/>
                  <a:pt x="21600" y="3942"/>
                  <a:pt x="21600" y="3458"/>
                </a:cubicBezTo>
                <a:cubicBezTo>
                  <a:pt x="21600" y="3458"/>
                  <a:pt x="21600" y="3458"/>
                  <a:pt x="21600" y="3458"/>
                </a:cubicBezTo>
                <a:lnTo>
                  <a:pt x="21600" y="871"/>
                </a:lnTo>
                <a:cubicBezTo>
                  <a:pt x="21600" y="400"/>
                  <a:pt x="21213" y="0"/>
                  <a:pt x="20742" y="0"/>
                </a:cubicBezTo>
                <a:cubicBezTo>
                  <a:pt x="20742" y="0"/>
                  <a:pt x="20742" y="0"/>
                  <a:pt x="20742" y="0"/>
                </a:cubicBezTo>
                <a:lnTo>
                  <a:pt x="19013" y="0"/>
                </a:lnTo>
                <a:close/>
              </a:path>
            </a:pathLst>
          </a:custGeom>
          <a:solidFill>
            <a:srgbClr val="FF0000"/>
          </a:solidFill>
          <a:ln cap="rnd" cmpd="sng" w="9525">
            <a:solidFill>
              <a:srgbClr val="FF0000"/>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1" name="Google Shape;521;p26"/>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2" name="Google Shape;522;p26"/>
          <p:cNvSpPr/>
          <p:nvPr/>
        </p:nvSpPr>
        <p:spPr>
          <a:xfrm>
            <a:off x="6950074" y="3608387"/>
            <a:ext cx="122239" cy="366714"/>
          </a:xfrm>
          <a:custGeom>
            <a:rect b="b" l="l" r="r" t="t"/>
            <a:pathLst>
              <a:path extrusionOk="0" h="21600" w="21600">
                <a:moveTo>
                  <a:pt x="4346" y="21600"/>
                </a:moveTo>
                <a:lnTo>
                  <a:pt x="17254" y="21600"/>
                </a:lnTo>
                <a:cubicBezTo>
                  <a:pt x="19669" y="21600"/>
                  <a:pt x="21600" y="20955"/>
                  <a:pt x="21600" y="20170"/>
                </a:cubicBezTo>
                <a:cubicBezTo>
                  <a:pt x="21600" y="20170"/>
                  <a:pt x="21600" y="20170"/>
                  <a:pt x="21600" y="20170"/>
                </a:cubicBezTo>
                <a:lnTo>
                  <a:pt x="21600" y="1462"/>
                </a:lnTo>
                <a:cubicBezTo>
                  <a:pt x="21600" y="645"/>
                  <a:pt x="19669" y="0"/>
                  <a:pt x="17254" y="0"/>
                </a:cubicBezTo>
                <a:lnTo>
                  <a:pt x="4346" y="0"/>
                </a:lnTo>
                <a:cubicBezTo>
                  <a:pt x="1931" y="0"/>
                  <a:pt x="0" y="645"/>
                  <a:pt x="0" y="1462"/>
                </a:cubicBezTo>
                <a:lnTo>
                  <a:pt x="0" y="20170"/>
                </a:lnTo>
                <a:cubicBezTo>
                  <a:pt x="0" y="20955"/>
                  <a:pt x="1931" y="21600"/>
                  <a:pt x="4346"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3" name="Google Shape;523;p26"/>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4" name="Google Shape;524;p26"/>
          <p:cNvSpPr/>
          <p:nvPr/>
        </p:nvSpPr>
        <p:spPr>
          <a:xfrm>
            <a:off x="6707188" y="3362324"/>
            <a:ext cx="608014" cy="123827"/>
          </a:xfrm>
          <a:custGeom>
            <a:rect b="b" l="l" r="r" t="t"/>
            <a:pathLst>
              <a:path extrusionOk="0" h="21600" w="21600">
                <a:moveTo>
                  <a:pt x="21600" y="17254"/>
                </a:moveTo>
                <a:lnTo>
                  <a:pt x="21600" y="4346"/>
                </a:lnTo>
                <a:cubicBezTo>
                  <a:pt x="21600" y="1996"/>
                  <a:pt x="21213" y="0"/>
                  <a:pt x="20741" y="0"/>
                </a:cubicBezTo>
                <a:cubicBezTo>
                  <a:pt x="20741" y="0"/>
                  <a:pt x="20741" y="0"/>
                  <a:pt x="20741" y="0"/>
                </a:cubicBezTo>
                <a:lnTo>
                  <a:pt x="859" y="0"/>
                </a:lnTo>
                <a:cubicBezTo>
                  <a:pt x="387" y="0"/>
                  <a:pt x="0" y="1996"/>
                  <a:pt x="0" y="4346"/>
                </a:cubicBezTo>
                <a:lnTo>
                  <a:pt x="0" y="17254"/>
                </a:lnTo>
                <a:cubicBezTo>
                  <a:pt x="0" y="19669"/>
                  <a:pt x="387" y="21600"/>
                  <a:pt x="859" y="21600"/>
                </a:cubicBezTo>
                <a:lnTo>
                  <a:pt x="20741"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5" name="Google Shape;525;p26"/>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6" name="Google Shape;526;p26"/>
          <p:cNvSpPr/>
          <p:nvPr/>
        </p:nvSpPr>
        <p:spPr>
          <a:xfrm>
            <a:off x="7437438" y="3362324"/>
            <a:ext cx="609601" cy="123827"/>
          </a:xfrm>
          <a:custGeom>
            <a:rect b="b" l="l" r="r" t="t"/>
            <a:pathLst>
              <a:path extrusionOk="0" h="21600" w="21600">
                <a:moveTo>
                  <a:pt x="21600" y="17254"/>
                </a:moveTo>
                <a:lnTo>
                  <a:pt x="21600" y="4346"/>
                </a:lnTo>
                <a:cubicBezTo>
                  <a:pt x="21600" y="1996"/>
                  <a:pt x="21219"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9"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7" name="Google Shape;527;p26"/>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8" name="Google Shape;528;p26"/>
          <p:cNvSpPr/>
          <p:nvPr/>
        </p:nvSpPr>
        <p:spPr>
          <a:xfrm>
            <a:off x="7437438" y="3608387"/>
            <a:ext cx="365126" cy="122239"/>
          </a:xfrm>
          <a:custGeom>
            <a:rect b="b" l="l" r="r" t="t"/>
            <a:pathLst>
              <a:path extrusionOk="0" h="21600" w="21600">
                <a:moveTo>
                  <a:pt x="21600" y="17254"/>
                </a:moveTo>
                <a:lnTo>
                  <a:pt x="21600" y="4378"/>
                </a:lnTo>
                <a:cubicBezTo>
                  <a:pt x="21600" y="1931"/>
                  <a:pt x="20955" y="0"/>
                  <a:pt x="20149" y="0"/>
                </a:cubicBezTo>
                <a:cubicBezTo>
                  <a:pt x="20149" y="0"/>
                  <a:pt x="20149" y="0"/>
                  <a:pt x="20149" y="0"/>
                </a:cubicBezTo>
                <a:lnTo>
                  <a:pt x="1430" y="0"/>
                </a:lnTo>
                <a:cubicBezTo>
                  <a:pt x="645" y="0"/>
                  <a:pt x="0" y="1931"/>
                  <a:pt x="0" y="4378"/>
                </a:cubicBezTo>
                <a:lnTo>
                  <a:pt x="0" y="17254"/>
                </a:lnTo>
                <a:cubicBezTo>
                  <a:pt x="0" y="19604"/>
                  <a:pt x="645" y="21600"/>
                  <a:pt x="1430" y="21600"/>
                </a:cubicBezTo>
                <a:lnTo>
                  <a:pt x="20149" y="21600"/>
                </a:lnTo>
                <a:cubicBezTo>
                  <a:pt x="20955" y="21600"/>
                  <a:pt x="21600" y="19604"/>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9" name="Google Shape;529;p26"/>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0" name="Google Shape;530;p26"/>
          <p:cNvSpPr/>
          <p:nvPr/>
        </p:nvSpPr>
        <p:spPr>
          <a:xfrm>
            <a:off x="7437438" y="3852862"/>
            <a:ext cx="609601" cy="122239"/>
          </a:xfrm>
          <a:custGeom>
            <a:rect b="b" l="l" r="r" t="t"/>
            <a:pathLst>
              <a:path extrusionOk="0" h="21600" w="21600">
                <a:moveTo>
                  <a:pt x="21600" y="17306"/>
                </a:moveTo>
                <a:lnTo>
                  <a:pt x="21600" y="4294"/>
                </a:lnTo>
                <a:cubicBezTo>
                  <a:pt x="21600" y="1937"/>
                  <a:pt x="21219"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9"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1" name="Google Shape;531;p26"/>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2" name="Google Shape;532;p26"/>
          <p:cNvSpPr/>
          <p:nvPr/>
        </p:nvSpPr>
        <p:spPr>
          <a:xfrm>
            <a:off x="8167688" y="3362324"/>
            <a:ext cx="609601" cy="123827"/>
          </a:xfrm>
          <a:custGeom>
            <a:rect b="b" l="l" r="r" t="t"/>
            <a:pathLst>
              <a:path extrusionOk="0" h="21600" w="21600">
                <a:moveTo>
                  <a:pt x="21600" y="17254"/>
                </a:moveTo>
                <a:lnTo>
                  <a:pt x="21600" y="4346"/>
                </a:lnTo>
                <a:cubicBezTo>
                  <a:pt x="21600" y="1996"/>
                  <a:pt x="21213" y="0"/>
                  <a:pt x="20729" y="0"/>
                </a:cubicBezTo>
                <a:cubicBezTo>
                  <a:pt x="20729" y="0"/>
                  <a:pt x="20729" y="0"/>
                  <a:pt x="20729" y="0"/>
                </a:cubicBezTo>
                <a:lnTo>
                  <a:pt x="858" y="0"/>
                </a:lnTo>
                <a:cubicBezTo>
                  <a:pt x="387" y="0"/>
                  <a:pt x="0" y="1996"/>
                  <a:pt x="0" y="4346"/>
                </a:cubicBezTo>
                <a:lnTo>
                  <a:pt x="0" y="17254"/>
                </a:lnTo>
                <a:cubicBezTo>
                  <a:pt x="0" y="19669"/>
                  <a:pt x="387" y="21600"/>
                  <a:pt x="858" y="21600"/>
                </a:cubicBezTo>
                <a:lnTo>
                  <a:pt x="20729" y="21600"/>
                </a:lnTo>
                <a:cubicBezTo>
                  <a:pt x="21213" y="21600"/>
                  <a:pt x="21600" y="19669"/>
                  <a:pt x="21600" y="17254"/>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3" name="Google Shape;533;p26"/>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4" name="Google Shape;534;p26"/>
          <p:cNvSpPr/>
          <p:nvPr/>
        </p:nvSpPr>
        <p:spPr>
          <a:xfrm>
            <a:off x="8167688" y="3852862"/>
            <a:ext cx="609601" cy="122239"/>
          </a:xfrm>
          <a:custGeom>
            <a:rect b="b" l="l" r="r" t="t"/>
            <a:pathLst>
              <a:path extrusionOk="0" h="21600" w="21600">
                <a:moveTo>
                  <a:pt x="21600" y="17306"/>
                </a:moveTo>
                <a:lnTo>
                  <a:pt x="21600" y="4294"/>
                </a:lnTo>
                <a:cubicBezTo>
                  <a:pt x="21600" y="1937"/>
                  <a:pt x="21213" y="0"/>
                  <a:pt x="20729" y="0"/>
                </a:cubicBezTo>
                <a:cubicBezTo>
                  <a:pt x="20729" y="0"/>
                  <a:pt x="20729" y="0"/>
                  <a:pt x="20729" y="0"/>
                </a:cubicBezTo>
                <a:lnTo>
                  <a:pt x="858" y="0"/>
                </a:lnTo>
                <a:cubicBezTo>
                  <a:pt x="387" y="0"/>
                  <a:pt x="0" y="1937"/>
                  <a:pt x="0" y="4294"/>
                </a:cubicBezTo>
                <a:lnTo>
                  <a:pt x="0" y="17306"/>
                </a:lnTo>
                <a:cubicBezTo>
                  <a:pt x="0" y="19663"/>
                  <a:pt x="387" y="21600"/>
                  <a:pt x="858" y="21600"/>
                </a:cubicBezTo>
                <a:lnTo>
                  <a:pt x="20729" y="21600"/>
                </a:lnTo>
                <a:cubicBezTo>
                  <a:pt x="21213" y="21600"/>
                  <a:pt x="21600" y="19663"/>
                  <a:pt x="21600" y="17306"/>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5" name="Google Shape;535;p26"/>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6" name="Google Shape;536;p26"/>
          <p:cNvSpPr/>
          <p:nvPr/>
        </p:nvSpPr>
        <p:spPr>
          <a:xfrm>
            <a:off x="743743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7" name="Google Shape;537;p26"/>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8" name="Google Shape;538;p26"/>
          <p:cNvSpPr/>
          <p:nvPr/>
        </p:nvSpPr>
        <p:spPr>
          <a:xfrm>
            <a:off x="8167688" y="3608387"/>
            <a:ext cx="122239" cy="122239"/>
          </a:xfrm>
          <a:custGeom>
            <a:rect b="b" l="l" r="r" t="t"/>
            <a:pathLst>
              <a:path extrusionOk="0" h="21600" w="21600">
                <a:moveTo>
                  <a:pt x="4294" y="21600"/>
                </a:moveTo>
                <a:lnTo>
                  <a:pt x="17306" y="21600"/>
                </a:lnTo>
                <a:cubicBezTo>
                  <a:pt x="19663" y="21600"/>
                  <a:pt x="21600" y="19604"/>
                  <a:pt x="21600" y="17254"/>
                </a:cubicBezTo>
                <a:cubicBezTo>
                  <a:pt x="21600" y="17254"/>
                  <a:pt x="21600" y="17254"/>
                  <a:pt x="21600" y="17254"/>
                </a:cubicBezTo>
                <a:lnTo>
                  <a:pt x="21600" y="4378"/>
                </a:lnTo>
                <a:cubicBezTo>
                  <a:pt x="21600" y="1931"/>
                  <a:pt x="19663" y="0"/>
                  <a:pt x="17306" y="0"/>
                </a:cubicBezTo>
                <a:lnTo>
                  <a:pt x="4294" y="0"/>
                </a:lnTo>
                <a:cubicBezTo>
                  <a:pt x="1937" y="0"/>
                  <a:pt x="0" y="1931"/>
                  <a:pt x="0" y="4378"/>
                </a:cubicBezTo>
                <a:lnTo>
                  <a:pt x="0" y="17254"/>
                </a:lnTo>
                <a:cubicBezTo>
                  <a:pt x="0" y="19604"/>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9" name="Google Shape;539;p26"/>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0" name="Google Shape;540;p26"/>
          <p:cNvSpPr/>
          <p:nvPr/>
        </p:nvSpPr>
        <p:spPr>
          <a:xfrm>
            <a:off x="8167688" y="3608387"/>
            <a:ext cx="122239" cy="366714"/>
          </a:xfrm>
          <a:custGeom>
            <a:rect b="b" l="l" r="r" t="t"/>
            <a:pathLst>
              <a:path extrusionOk="0" h="21600" w="21600">
                <a:moveTo>
                  <a:pt x="4294" y="21600"/>
                </a:moveTo>
                <a:lnTo>
                  <a:pt x="17306" y="21600"/>
                </a:lnTo>
                <a:cubicBezTo>
                  <a:pt x="19663" y="21600"/>
                  <a:pt x="21600" y="20955"/>
                  <a:pt x="21600" y="20170"/>
                </a:cubicBezTo>
                <a:cubicBezTo>
                  <a:pt x="21600" y="20170"/>
                  <a:pt x="21600" y="20170"/>
                  <a:pt x="21600" y="20170"/>
                </a:cubicBezTo>
                <a:lnTo>
                  <a:pt x="21600" y="1462"/>
                </a:lnTo>
                <a:cubicBezTo>
                  <a:pt x="21600" y="645"/>
                  <a:pt x="19663" y="0"/>
                  <a:pt x="17306" y="0"/>
                </a:cubicBezTo>
                <a:lnTo>
                  <a:pt x="4294" y="0"/>
                </a:lnTo>
                <a:cubicBezTo>
                  <a:pt x="1937" y="0"/>
                  <a:pt x="0" y="645"/>
                  <a:pt x="0" y="1462"/>
                </a:cubicBezTo>
                <a:lnTo>
                  <a:pt x="0" y="20170"/>
                </a:lnTo>
                <a:cubicBezTo>
                  <a:pt x="0" y="20955"/>
                  <a:pt x="1937" y="21600"/>
                  <a:pt x="4294" y="21600"/>
                </a:cubicBezTo>
                <a:close/>
              </a:path>
            </a:pathLst>
          </a:custGeom>
          <a:solidFill>
            <a:srgbClr val="00458A"/>
          </a:solidFill>
          <a:ln cap="rnd" cmpd="sng" w="9525">
            <a:solidFill>
              <a:srgbClr val="00458A"/>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1" name="Google Shape;541;p26"/>
          <p:cNvSpPr/>
          <p:nvPr/>
        </p:nvSpPr>
        <p:spPr>
          <a:xfrm>
            <a:off x="5975350" y="4094162"/>
            <a:ext cx="2605089" cy="166689"/>
          </a:xfrm>
          <a:custGeom>
            <a:rect b="b" l="l" r="r" t="t"/>
            <a:pathLst>
              <a:path extrusionOk="0" h="21600" w="21600">
                <a:moveTo>
                  <a:pt x="0" y="16539"/>
                </a:moveTo>
                <a:lnTo>
                  <a:pt x="0" y="380"/>
                </a:lnTo>
                <a:lnTo>
                  <a:pt x="335" y="380"/>
                </a:lnTo>
                <a:lnTo>
                  <a:pt x="427" y="7248"/>
                </a:lnTo>
                <a:cubicBezTo>
                  <a:pt x="427" y="7295"/>
                  <a:pt x="431" y="7723"/>
                  <a:pt x="437" y="8554"/>
                </a:cubicBezTo>
                <a:cubicBezTo>
                  <a:pt x="445" y="9386"/>
                  <a:pt x="453" y="10218"/>
                  <a:pt x="460" y="11050"/>
                </a:cubicBezTo>
                <a:cubicBezTo>
                  <a:pt x="465" y="10432"/>
                  <a:pt x="472" y="9648"/>
                  <a:pt x="481" y="8721"/>
                </a:cubicBezTo>
                <a:cubicBezTo>
                  <a:pt x="490" y="7818"/>
                  <a:pt x="495" y="7295"/>
                  <a:pt x="496" y="7200"/>
                </a:cubicBezTo>
                <a:lnTo>
                  <a:pt x="587" y="380"/>
                </a:lnTo>
                <a:lnTo>
                  <a:pt x="919" y="380"/>
                </a:lnTo>
                <a:lnTo>
                  <a:pt x="919" y="16539"/>
                </a:lnTo>
                <a:lnTo>
                  <a:pt x="692" y="16539"/>
                </a:lnTo>
                <a:lnTo>
                  <a:pt x="714" y="4063"/>
                </a:lnTo>
                <a:lnTo>
                  <a:pt x="551" y="16539"/>
                </a:lnTo>
                <a:lnTo>
                  <a:pt x="368" y="16539"/>
                </a:lnTo>
                <a:lnTo>
                  <a:pt x="205" y="4063"/>
                </a:lnTo>
                <a:lnTo>
                  <a:pt x="226" y="16539"/>
                </a:lnTo>
                <a:lnTo>
                  <a:pt x="0" y="16539"/>
                </a:lnTo>
                <a:close/>
                <a:moveTo>
                  <a:pt x="1421" y="12285"/>
                </a:moveTo>
                <a:lnTo>
                  <a:pt x="1623" y="12285"/>
                </a:lnTo>
                <a:lnTo>
                  <a:pt x="1623" y="12594"/>
                </a:lnTo>
                <a:cubicBezTo>
                  <a:pt x="1623" y="14020"/>
                  <a:pt x="1599" y="15065"/>
                  <a:pt x="1552" y="15778"/>
                </a:cubicBezTo>
                <a:cubicBezTo>
                  <a:pt x="1505" y="16515"/>
                  <a:pt x="1435" y="16871"/>
                  <a:pt x="1341" y="16871"/>
                </a:cubicBezTo>
                <a:cubicBezTo>
                  <a:pt x="1294" y="16871"/>
                  <a:pt x="1252" y="16752"/>
                  <a:pt x="1214" y="16539"/>
                </a:cubicBezTo>
                <a:cubicBezTo>
                  <a:pt x="1175" y="16349"/>
                  <a:pt x="1146" y="16040"/>
                  <a:pt x="1125" y="15683"/>
                </a:cubicBezTo>
                <a:cubicBezTo>
                  <a:pt x="1101" y="15255"/>
                  <a:pt x="1083" y="14685"/>
                  <a:pt x="1073" y="13972"/>
                </a:cubicBezTo>
                <a:cubicBezTo>
                  <a:pt x="1063" y="13259"/>
                  <a:pt x="1057" y="12143"/>
                  <a:pt x="1057" y="10598"/>
                </a:cubicBezTo>
                <a:cubicBezTo>
                  <a:pt x="1057" y="8887"/>
                  <a:pt x="1063" y="7675"/>
                  <a:pt x="1074" y="7010"/>
                </a:cubicBezTo>
                <a:cubicBezTo>
                  <a:pt x="1085" y="6321"/>
                  <a:pt x="1101" y="5774"/>
                  <a:pt x="1127" y="5323"/>
                </a:cubicBezTo>
                <a:cubicBezTo>
                  <a:pt x="1151" y="4919"/>
                  <a:pt x="1183" y="4610"/>
                  <a:pt x="1220" y="4396"/>
                </a:cubicBezTo>
                <a:cubicBezTo>
                  <a:pt x="1258" y="4182"/>
                  <a:pt x="1302" y="4087"/>
                  <a:pt x="1352" y="4087"/>
                </a:cubicBezTo>
                <a:cubicBezTo>
                  <a:pt x="1401" y="4087"/>
                  <a:pt x="1445" y="4182"/>
                  <a:pt x="1483" y="4420"/>
                </a:cubicBezTo>
                <a:cubicBezTo>
                  <a:pt x="1519" y="4657"/>
                  <a:pt x="1549" y="4990"/>
                  <a:pt x="1572" y="5442"/>
                </a:cubicBezTo>
                <a:cubicBezTo>
                  <a:pt x="1591" y="5798"/>
                  <a:pt x="1605" y="6250"/>
                  <a:pt x="1614" y="6796"/>
                </a:cubicBezTo>
                <a:cubicBezTo>
                  <a:pt x="1623" y="7319"/>
                  <a:pt x="1626" y="8198"/>
                  <a:pt x="1626" y="9457"/>
                </a:cubicBezTo>
                <a:lnTo>
                  <a:pt x="1626" y="10931"/>
                </a:lnTo>
                <a:lnTo>
                  <a:pt x="1276" y="10931"/>
                </a:lnTo>
                <a:cubicBezTo>
                  <a:pt x="1276" y="10978"/>
                  <a:pt x="1276" y="11002"/>
                  <a:pt x="1276" y="11073"/>
                </a:cubicBezTo>
                <a:cubicBezTo>
                  <a:pt x="1273" y="11572"/>
                  <a:pt x="1273" y="11929"/>
                  <a:pt x="1273" y="12143"/>
                </a:cubicBezTo>
                <a:cubicBezTo>
                  <a:pt x="1273" y="12998"/>
                  <a:pt x="1279" y="13592"/>
                  <a:pt x="1290" y="13925"/>
                </a:cubicBezTo>
                <a:cubicBezTo>
                  <a:pt x="1302" y="14257"/>
                  <a:pt x="1321" y="14424"/>
                  <a:pt x="1350" y="14424"/>
                </a:cubicBezTo>
                <a:cubicBezTo>
                  <a:pt x="1374" y="14424"/>
                  <a:pt x="1392" y="14281"/>
                  <a:pt x="1404" y="14020"/>
                </a:cubicBezTo>
                <a:cubicBezTo>
                  <a:pt x="1418" y="13782"/>
                  <a:pt x="1424" y="13378"/>
                  <a:pt x="1424" y="12879"/>
                </a:cubicBezTo>
                <a:cubicBezTo>
                  <a:pt x="1424" y="12760"/>
                  <a:pt x="1423" y="12618"/>
                  <a:pt x="1421" y="12380"/>
                </a:cubicBezTo>
                <a:cubicBezTo>
                  <a:pt x="1421" y="12356"/>
                  <a:pt x="1421" y="12309"/>
                  <a:pt x="1421" y="12285"/>
                </a:cubicBezTo>
                <a:close/>
                <a:moveTo>
                  <a:pt x="1281" y="8816"/>
                </a:moveTo>
                <a:lnTo>
                  <a:pt x="1426" y="8816"/>
                </a:lnTo>
                <a:cubicBezTo>
                  <a:pt x="1426" y="8816"/>
                  <a:pt x="1426" y="8792"/>
                  <a:pt x="1426" y="8768"/>
                </a:cubicBezTo>
                <a:cubicBezTo>
                  <a:pt x="1429" y="8459"/>
                  <a:pt x="1429" y="8246"/>
                  <a:pt x="1429" y="8103"/>
                </a:cubicBezTo>
                <a:cubicBezTo>
                  <a:pt x="1429" y="7533"/>
                  <a:pt x="1423" y="7081"/>
                  <a:pt x="1410" y="6796"/>
                </a:cubicBezTo>
                <a:cubicBezTo>
                  <a:pt x="1398" y="6511"/>
                  <a:pt x="1379" y="6368"/>
                  <a:pt x="1353" y="6368"/>
                </a:cubicBezTo>
                <a:cubicBezTo>
                  <a:pt x="1327" y="6368"/>
                  <a:pt x="1308" y="6511"/>
                  <a:pt x="1297" y="6796"/>
                </a:cubicBezTo>
                <a:cubicBezTo>
                  <a:pt x="1287" y="7057"/>
                  <a:pt x="1281" y="7533"/>
                  <a:pt x="1281" y="8150"/>
                </a:cubicBezTo>
                <a:cubicBezTo>
                  <a:pt x="1281" y="8341"/>
                  <a:pt x="1281" y="8459"/>
                  <a:pt x="1281" y="8554"/>
                </a:cubicBezTo>
                <a:cubicBezTo>
                  <a:pt x="1281" y="8673"/>
                  <a:pt x="1281" y="8745"/>
                  <a:pt x="1281" y="8816"/>
                </a:cubicBezTo>
                <a:close/>
                <a:moveTo>
                  <a:pt x="2030" y="7010"/>
                </a:moveTo>
                <a:cubicBezTo>
                  <a:pt x="2003" y="7010"/>
                  <a:pt x="1985" y="7224"/>
                  <a:pt x="1975" y="7651"/>
                </a:cubicBezTo>
                <a:cubicBezTo>
                  <a:pt x="1964" y="8103"/>
                  <a:pt x="1960" y="9077"/>
                  <a:pt x="1960" y="10598"/>
                </a:cubicBezTo>
                <a:cubicBezTo>
                  <a:pt x="1960" y="12166"/>
                  <a:pt x="1964" y="13141"/>
                  <a:pt x="1973" y="13521"/>
                </a:cubicBezTo>
                <a:cubicBezTo>
                  <a:pt x="1984" y="13925"/>
                  <a:pt x="2000" y="14115"/>
                  <a:pt x="2024" y="14115"/>
                </a:cubicBezTo>
                <a:cubicBezTo>
                  <a:pt x="2053" y="14115"/>
                  <a:pt x="2073" y="13877"/>
                  <a:pt x="2085" y="13402"/>
                </a:cubicBezTo>
                <a:cubicBezTo>
                  <a:pt x="2095" y="12950"/>
                  <a:pt x="2100" y="11715"/>
                  <a:pt x="2100" y="9719"/>
                </a:cubicBezTo>
                <a:cubicBezTo>
                  <a:pt x="2100" y="8673"/>
                  <a:pt x="2095" y="7960"/>
                  <a:pt x="2085" y="7580"/>
                </a:cubicBezTo>
                <a:cubicBezTo>
                  <a:pt x="2074" y="7200"/>
                  <a:pt x="2056" y="7010"/>
                  <a:pt x="2030" y="7010"/>
                </a:cubicBezTo>
                <a:close/>
                <a:moveTo>
                  <a:pt x="2309" y="380"/>
                </a:moveTo>
                <a:lnTo>
                  <a:pt x="2309" y="16539"/>
                </a:lnTo>
                <a:lnTo>
                  <a:pt x="2112" y="16539"/>
                </a:lnTo>
                <a:lnTo>
                  <a:pt x="2112" y="15208"/>
                </a:lnTo>
                <a:cubicBezTo>
                  <a:pt x="2092" y="15754"/>
                  <a:pt x="2067" y="16158"/>
                  <a:pt x="2038" y="16444"/>
                </a:cubicBezTo>
                <a:cubicBezTo>
                  <a:pt x="2008" y="16752"/>
                  <a:pt x="1975" y="16895"/>
                  <a:pt x="1940" y="16895"/>
                </a:cubicBezTo>
                <a:cubicBezTo>
                  <a:pt x="1910" y="16895"/>
                  <a:pt x="1881" y="16800"/>
                  <a:pt x="1857" y="16634"/>
                </a:cubicBezTo>
                <a:cubicBezTo>
                  <a:pt x="1833" y="16444"/>
                  <a:pt x="1812" y="16206"/>
                  <a:pt x="1795" y="15897"/>
                </a:cubicBezTo>
                <a:cubicBezTo>
                  <a:pt x="1775" y="15517"/>
                  <a:pt x="1762" y="15018"/>
                  <a:pt x="1754" y="14376"/>
                </a:cubicBezTo>
                <a:cubicBezTo>
                  <a:pt x="1747" y="13758"/>
                  <a:pt x="1742" y="12570"/>
                  <a:pt x="1742" y="10812"/>
                </a:cubicBezTo>
                <a:cubicBezTo>
                  <a:pt x="1742" y="8079"/>
                  <a:pt x="1757" y="6273"/>
                  <a:pt x="1788" y="5418"/>
                </a:cubicBezTo>
                <a:cubicBezTo>
                  <a:pt x="1816" y="4562"/>
                  <a:pt x="1869" y="4111"/>
                  <a:pt x="1944" y="4111"/>
                </a:cubicBezTo>
                <a:cubicBezTo>
                  <a:pt x="1978" y="4111"/>
                  <a:pt x="2005" y="4230"/>
                  <a:pt x="2030" y="4467"/>
                </a:cubicBezTo>
                <a:cubicBezTo>
                  <a:pt x="2055" y="4681"/>
                  <a:pt x="2077" y="5038"/>
                  <a:pt x="2095" y="5513"/>
                </a:cubicBezTo>
                <a:lnTo>
                  <a:pt x="2095" y="380"/>
                </a:lnTo>
                <a:lnTo>
                  <a:pt x="2309" y="380"/>
                </a:lnTo>
                <a:close/>
                <a:moveTo>
                  <a:pt x="2456" y="3208"/>
                </a:moveTo>
                <a:lnTo>
                  <a:pt x="2456" y="261"/>
                </a:lnTo>
                <a:lnTo>
                  <a:pt x="2670" y="261"/>
                </a:lnTo>
                <a:lnTo>
                  <a:pt x="2670" y="3208"/>
                </a:lnTo>
                <a:lnTo>
                  <a:pt x="2456" y="3208"/>
                </a:lnTo>
                <a:close/>
                <a:moveTo>
                  <a:pt x="2456" y="16539"/>
                </a:moveTo>
                <a:lnTo>
                  <a:pt x="2456" y="4396"/>
                </a:lnTo>
                <a:lnTo>
                  <a:pt x="2670" y="4396"/>
                </a:lnTo>
                <a:lnTo>
                  <a:pt x="2670" y="16539"/>
                </a:lnTo>
                <a:lnTo>
                  <a:pt x="2456" y="16539"/>
                </a:lnTo>
                <a:close/>
                <a:moveTo>
                  <a:pt x="3147" y="11762"/>
                </a:moveTo>
                <a:lnTo>
                  <a:pt x="3358" y="11762"/>
                </a:lnTo>
                <a:cubicBezTo>
                  <a:pt x="3358" y="11834"/>
                  <a:pt x="3358" y="11905"/>
                  <a:pt x="3359" y="12024"/>
                </a:cubicBezTo>
                <a:cubicBezTo>
                  <a:pt x="3359" y="12119"/>
                  <a:pt x="3359" y="12190"/>
                  <a:pt x="3359" y="12238"/>
                </a:cubicBezTo>
                <a:cubicBezTo>
                  <a:pt x="3359" y="13782"/>
                  <a:pt x="3337" y="14947"/>
                  <a:pt x="3292" y="15707"/>
                </a:cubicBezTo>
                <a:cubicBezTo>
                  <a:pt x="3245" y="16491"/>
                  <a:pt x="3175" y="16871"/>
                  <a:pt x="3083" y="16871"/>
                </a:cubicBezTo>
                <a:cubicBezTo>
                  <a:pt x="2978" y="16871"/>
                  <a:pt x="2904" y="16396"/>
                  <a:pt x="2860" y="15446"/>
                </a:cubicBezTo>
                <a:cubicBezTo>
                  <a:pt x="2818" y="14519"/>
                  <a:pt x="2797" y="12855"/>
                  <a:pt x="2797" y="10479"/>
                </a:cubicBezTo>
                <a:cubicBezTo>
                  <a:pt x="2797" y="8103"/>
                  <a:pt x="2818" y="6440"/>
                  <a:pt x="2860" y="5489"/>
                </a:cubicBezTo>
                <a:cubicBezTo>
                  <a:pt x="2904" y="4562"/>
                  <a:pt x="2978" y="4087"/>
                  <a:pt x="3082" y="4087"/>
                </a:cubicBezTo>
                <a:cubicBezTo>
                  <a:pt x="3177" y="4087"/>
                  <a:pt x="3246" y="4467"/>
                  <a:pt x="3290" y="5228"/>
                </a:cubicBezTo>
                <a:cubicBezTo>
                  <a:pt x="3335" y="5964"/>
                  <a:pt x="3356" y="7152"/>
                  <a:pt x="3356" y="8768"/>
                </a:cubicBezTo>
                <a:lnTo>
                  <a:pt x="3356" y="8982"/>
                </a:lnTo>
                <a:lnTo>
                  <a:pt x="3150" y="8982"/>
                </a:lnTo>
                <a:lnTo>
                  <a:pt x="3150" y="8626"/>
                </a:lnTo>
                <a:cubicBezTo>
                  <a:pt x="3150" y="7913"/>
                  <a:pt x="3145" y="7390"/>
                  <a:pt x="3135" y="7081"/>
                </a:cubicBezTo>
                <a:cubicBezTo>
                  <a:pt x="3124" y="6772"/>
                  <a:pt x="3107" y="6606"/>
                  <a:pt x="3083" y="6606"/>
                </a:cubicBezTo>
                <a:cubicBezTo>
                  <a:pt x="3056" y="6606"/>
                  <a:pt x="3038" y="6820"/>
                  <a:pt x="3029" y="7224"/>
                </a:cubicBezTo>
                <a:cubicBezTo>
                  <a:pt x="3018" y="7651"/>
                  <a:pt x="3014" y="8721"/>
                  <a:pt x="3014" y="10479"/>
                </a:cubicBezTo>
                <a:cubicBezTo>
                  <a:pt x="3014" y="12166"/>
                  <a:pt x="3018" y="13236"/>
                  <a:pt x="3029" y="13687"/>
                </a:cubicBezTo>
                <a:cubicBezTo>
                  <a:pt x="3038" y="14139"/>
                  <a:pt x="3056" y="14376"/>
                  <a:pt x="3083" y="14376"/>
                </a:cubicBezTo>
                <a:cubicBezTo>
                  <a:pt x="3106" y="14376"/>
                  <a:pt x="3123" y="14210"/>
                  <a:pt x="3133" y="13877"/>
                </a:cubicBezTo>
                <a:cubicBezTo>
                  <a:pt x="3142" y="13568"/>
                  <a:pt x="3148" y="13046"/>
                  <a:pt x="3148" y="12333"/>
                </a:cubicBezTo>
                <a:cubicBezTo>
                  <a:pt x="3148" y="12285"/>
                  <a:pt x="3148" y="12190"/>
                  <a:pt x="3147" y="12071"/>
                </a:cubicBezTo>
                <a:cubicBezTo>
                  <a:pt x="3147" y="11929"/>
                  <a:pt x="3147" y="11834"/>
                  <a:pt x="3147" y="11762"/>
                </a:cubicBezTo>
                <a:close/>
                <a:moveTo>
                  <a:pt x="3836" y="10693"/>
                </a:moveTo>
                <a:cubicBezTo>
                  <a:pt x="3780" y="10954"/>
                  <a:pt x="3740" y="11240"/>
                  <a:pt x="3714" y="11620"/>
                </a:cubicBezTo>
                <a:cubicBezTo>
                  <a:pt x="3688" y="11976"/>
                  <a:pt x="3676" y="12428"/>
                  <a:pt x="3676" y="12974"/>
                </a:cubicBezTo>
                <a:cubicBezTo>
                  <a:pt x="3676" y="13354"/>
                  <a:pt x="3682" y="13663"/>
                  <a:pt x="3696" y="13901"/>
                </a:cubicBezTo>
                <a:cubicBezTo>
                  <a:pt x="3708" y="14139"/>
                  <a:pt x="3724" y="14234"/>
                  <a:pt x="3746" y="14234"/>
                </a:cubicBezTo>
                <a:cubicBezTo>
                  <a:pt x="3777" y="14234"/>
                  <a:pt x="3800" y="14067"/>
                  <a:pt x="3815" y="13735"/>
                </a:cubicBezTo>
                <a:cubicBezTo>
                  <a:pt x="3829" y="13402"/>
                  <a:pt x="3836" y="12832"/>
                  <a:pt x="3836" y="12048"/>
                </a:cubicBezTo>
                <a:lnTo>
                  <a:pt x="3836" y="10693"/>
                </a:lnTo>
                <a:close/>
                <a:moveTo>
                  <a:pt x="3863" y="16539"/>
                </a:moveTo>
                <a:lnTo>
                  <a:pt x="3850" y="15422"/>
                </a:lnTo>
                <a:cubicBezTo>
                  <a:pt x="3824" y="15873"/>
                  <a:pt x="3794" y="16206"/>
                  <a:pt x="3762" y="16444"/>
                </a:cubicBezTo>
                <a:cubicBezTo>
                  <a:pt x="3729" y="16657"/>
                  <a:pt x="3694" y="16776"/>
                  <a:pt x="3657" y="16776"/>
                </a:cubicBezTo>
                <a:cubicBezTo>
                  <a:pt x="3596" y="16776"/>
                  <a:pt x="3549" y="16467"/>
                  <a:pt x="3513" y="15850"/>
                </a:cubicBezTo>
                <a:cubicBezTo>
                  <a:pt x="3479" y="15232"/>
                  <a:pt x="3460" y="14400"/>
                  <a:pt x="3460" y="13354"/>
                </a:cubicBezTo>
                <a:cubicBezTo>
                  <a:pt x="3460" y="12451"/>
                  <a:pt x="3476" y="11691"/>
                  <a:pt x="3506" y="11097"/>
                </a:cubicBezTo>
                <a:cubicBezTo>
                  <a:pt x="3536" y="10503"/>
                  <a:pt x="3584" y="9980"/>
                  <a:pt x="3654" y="9552"/>
                </a:cubicBezTo>
                <a:cubicBezTo>
                  <a:pt x="3670" y="9457"/>
                  <a:pt x="3691" y="9339"/>
                  <a:pt x="3720" y="9172"/>
                </a:cubicBezTo>
                <a:cubicBezTo>
                  <a:pt x="3800" y="8697"/>
                  <a:pt x="3841" y="8174"/>
                  <a:pt x="3841" y="7604"/>
                </a:cubicBezTo>
                <a:cubicBezTo>
                  <a:pt x="3841" y="7248"/>
                  <a:pt x="3835" y="6962"/>
                  <a:pt x="3823" y="6796"/>
                </a:cubicBezTo>
                <a:cubicBezTo>
                  <a:pt x="3810" y="6606"/>
                  <a:pt x="3794" y="6511"/>
                  <a:pt x="3773" y="6511"/>
                </a:cubicBezTo>
                <a:cubicBezTo>
                  <a:pt x="3747" y="6511"/>
                  <a:pt x="3727" y="6630"/>
                  <a:pt x="3714" y="6867"/>
                </a:cubicBezTo>
                <a:cubicBezTo>
                  <a:pt x="3702" y="7129"/>
                  <a:pt x="3696" y="7509"/>
                  <a:pt x="3696" y="8032"/>
                </a:cubicBezTo>
                <a:lnTo>
                  <a:pt x="3696" y="8127"/>
                </a:lnTo>
                <a:lnTo>
                  <a:pt x="3480" y="8127"/>
                </a:lnTo>
                <a:cubicBezTo>
                  <a:pt x="3480" y="6749"/>
                  <a:pt x="3504" y="5727"/>
                  <a:pt x="3552" y="5061"/>
                </a:cubicBezTo>
                <a:cubicBezTo>
                  <a:pt x="3601" y="4396"/>
                  <a:pt x="3675" y="4063"/>
                  <a:pt x="3773" y="4063"/>
                </a:cubicBezTo>
                <a:cubicBezTo>
                  <a:pt x="3816" y="4063"/>
                  <a:pt x="3857" y="4111"/>
                  <a:pt x="3892" y="4253"/>
                </a:cubicBezTo>
                <a:cubicBezTo>
                  <a:pt x="3927" y="4372"/>
                  <a:pt x="3955" y="4562"/>
                  <a:pt x="3979" y="4824"/>
                </a:cubicBezTo>
                <a:cubicBezTo>
                  <a:pt x="4010" y="5133"/>
                  <a:pt x="4031" y="5513"/>
                  <a:pt x="4043" y="5964"/>
                </a:cubicBezTo>
                <a:cubicBezTo>
                  <a:pt x="4055" y="6440"/>
                  <a:pt x="4061" y="7271"/>
                  <a:pt x="4061" y="8459"/>
                </a:cubicBezTo>
                <a:lnTo>
                  <a:pt x="4061" y="13141"/>
                </a:lnTo>
                <a:cubicBezTo>
                  <a:pt x="4061" y="14091"/>
                  <a:pt x="4062" y="14828"/>
                  <a:pt x="4067" y="15327"/>
                </a:cubicBezTo>
                <a:cubicBezTo>
                  <a:pt x="4071" y="15826"/>
                  <a:pt x="4079" y="16230"/>
                  <a:pt x="4088" y="16539"/>
                </a:cubicBezTo>
                <a:lnTo>
                  <a:pt x="3863" y="16539"/>
                </a:lnTo>
                <a:close/>
                <a:moveTo>
                  <a:pt x="4417" y="16539"/>
                </a:moveTo>
                <a:lnTo>
                  <a:pt x="4203" y="16539"/>
                </a:lnTo>
                <a:lnTo>
                  <a:pt x="4203" y="380"/>
                </a:lnTo>
                <a:lnTo>
                  <a:pt x="4417" y="380"/>
                </a:lnTo>
                <a:lnTo>
                  <a:pt x="4417" y="16539"/>
                </a:lnTo>
                <a:close/>
                <a:moveTo>
                  <a:pt x="5065" y="16539"/>
                </a:moveTo>
                <a:lnTo>
                  <a:pt x="5065" y="3517"/>
                </a:lnTo>
                <a:lnTo>
                  <a:pt x="4872" y="3517"/>
                </a:lnTo>
                <a:lnTo>
                  <a:pt x="4872" y="380"/>
                </a:lnTo>
                <a:lnTo>
                  <a:pt x="5507" y="380"/>
                </a:lnTo>
                <a:lnTo>
                  <a:pt x="5507" y="3517"/>
                </a:lnTo>
                <a:lnTo>
                  <a:pt x="5305" y="3517"/>
                </a:lnTo>
                <a:lnTo>
                  <a:pt x="5305" y="16539"/>
                </a:lnTo>
                <a:lnTo>
                  <a:pt x="5065" y="16539"/>
                </a:lnTo>
                <a:close/>
                <a:moveTo>
                  <a:pt x="5832" y="12285"/>
                </a:moveTo>
                <a:lnTo>
                  <a:pt x="6034" y="12285"/>
                </a:lnTo>
                <a:lnTo>
                  <a:pt x="6034" y="12594"/>
                </a:lnTo>
                <a:cubicBezTo>
                  <a:pt x="6034" y="14020"/>
                  <a:pt x="6010" y="15065"/>
                  <a:pt x="5963" y="15778"/>
                </a:cubicBezTo>
                <a:cubicBezTo>
                  <a:pt x="5916" y="16515"/>
                  <a:pt x="5845" y="16871"/>
                  <a:pt x="5753" y="16871"/>
                </a:cubicBezTo>
                <a:cubicBezTo>
                  <a:pt x="5705" y="16871"/>
                  <a:pt x="5663" y="16752"/>
                  <a:pt x="5625" y="16539"/>
                </a:cubicBezTo>
                <a:cubicBezTo>
                  <a:pt x="5587" y="16349"/>
                  <a:pt x="5557" y="16040"/>
                  <a:pt x="5536" y="15683"/>
                </a:cubicBezTo>
                <a:cubicBezTo>
                  <a:pt x="5512" y="15255"/>
                  <a:pt x="5494" y="14685"/>
                  <a:pt x="5485" y="13972"/>
                </a:cubicBezTo>
                <a:cubicBezTo>
                  <a:pt x="5474" y="13259"/>
                  <a:pt x="5468" y="12143"/>
                  <a:pt x="5468" y="10598"/>
                </a:cubicBezTo>
                <a:cubicBezTo>
                  <a:pt x="5468" y="8887"/>
                  <a:pt x="5474" y="7675"/>
                  <a:pt x="5485" y="7010"/>
                </a:cubicBezTo>
                <a:cubicBezTo>
                  <a:pt x="5495" y="6321"/>
                  <a:pt x="5514" y="5774"/>
                  <a:pt x="5538" y="5323"/>
                </a:cubicBezTo>
                <a:cubicBezTo>
                  <a:pt x="5563" y="4919"/>
                  <a:pt x="5593" y="4610"/>
                  <a:pt x="5631" y="4396"/>
                </a:cubicBezTo>
                <a:cubicBezTo>
                  <a:pt x="5669" y="4182"/>
                  <a:pt x="5713" y="4087"/>
                  <a:pt x="5762" y="4087"/>
                </a:cubicBezTo>
                <a:cubicBezTo>
                  <a:pt x="5812" y="4087"/>
                  <a:pt x="5856" y="4182"/>
                  <a:pt x="5894" y="4420"/>
                </a:cubicBezTo>
                <a:cubicBezTo>
                  <a:pt x="5930" y="4657"/>
                  <a:pt x="5960" y="4990"/>
                  <a:pt x="5983" y="5442"/>
                </a:cubicBezTo>
                <a:cubicBezTo>
                  <a:pt x="6002" y="5798"/>
                  <a:pt x="6017" y="6250"/>
                  <a:pt x="6025" y="6796"/>
                </a:cubicBezTo>
                <a:cubicBezTo>
                  <a:pt x="6034" y="7319"/>
                  <a:pt x="6038" y="8198"/>
                  <a:pt x="6038" y="9457"/>
                </a:cubicBezTo>
                <a:lnTo>
                  <a:pt x="6038" y="10931"/>
                </a:lnTo>
                <a:lnTo>
                  <a:pt x="5687" y="10931"/>
                </a:lnTo>
                <a:cubicBezTo>
                  <a:pt x="5687" y="10978"/>
                  <a:pt x="5687" y="11002"/>
                  <a:pt x="5687" y="11073"/>
                </a:cubicBezTo>
                <a:cubicBezTo>
                  <a:pt x="5685" y="11572"/>
                  <a:pt x="5684" y="11929"/>
                  <a:pt x="5684" y="12143"/>
                </a:cubicBezTo>
                <a:cubicBezTo>
                  <a:pt x="5684" y="12998"/>
                  <a:pt x="5690" y="13592"/>
                  <a:pt x="5702" y="13925"/>
                </a:cubicBezTo>
                <a:cubicBezTo>
                  <a:pt x="5713" y="14257"/>
                  <a:pt x="5732" y="14424"/>
                  <a:pt x="5761" y="14424"/>
                </a:cubicBezTo>
                <a:cubicBezTo>
                  <a:pt x="5785" y="14424"/>
                  <a:pt x="5803" y="14281"/>
                  <a:pt x="5815" y="14020"/>
                </a:cubicBezTo>
                <a:cubicBezTo>
                  <a:pt x="5829" y="13782"/>
                  <a:pt x="5835" y="13378"/>
                  <a:pt x="5835" y="12879"/>
                </a:cubicBezTo>
                <a:cubicBezTo>
                  <a:pt x="5835" y="12760"/>
                  <a:pt x="5833" y="12618"/>
                  <a:pt x="5832" y="12380"/>
                </a:cubicBezTo>
                <a:cubicBezTo>
                  <a:pt x="5832" y="12356"/>
                  <a:pt x="5832" y="12309"/>
                  <a:pt x="5832" y="12285"/>
                </a:cubicBezTo>
                <a:close/>
                <a:moveTo>
                  <a:pt x="5693" y="8816"/>
                </a:moveTo>
                <a:lnTo>
                  <a:pt x="5838" y="8816"/>
                </a:lnTo>
                <a:cubicBezTo>
                  <a:pt x="5838" y="8816"/>
                  <a:pt x="5838" y="8792"/>
                  <a:pt x="5838" y="8768"/>
                </a:cubicBezTo>
                <a:cubicBezTo>
                  <a:pt x="5839" y="8459"/>
                  <a:pt x="5839" y="8246"/>
                  <a:pt x="5839" y="8103"/>
                </a:cubicBezTo>
                <a:cubicBezTo>
                  <a:pt x="5839" y="7533"/>
                  <a:pt x="5833" y="7081"/>
                  <a:pt x="5821" y="6796"/>
                </a:cubicBezTo>
                <a:cubicBezTo>
                  <a:pt x="5809" y="6511"/>
                  <a:pt x="5791" y="6368"/>
                  <a:pt x="5764" y="6368"/>
                </a:cubicBezTo>
                <a:cubicBezTo>
                  <a:pt x="5738" y="6368"/>
                  <a:pt x="5720" y="6511"/>
                  <a:pt x="5708" y="6796"/>
                </a:cubicBezTo>
                <a:cubicBezTo>
                  <a:pt x="5698" y="7057"/>
                  <a:pt x="5692" y="7533"/>
                  <a:pt x="5692" y="8150"/>
                </a:cubicBezTo>
                <a:cubicBezTo>
                  <a:pt x="5692" y="8341"/>
                  <a:pt x="5692" y="8459"/>
                  <a:pt x="5692" y="8554"/>
                </a:cubicBezTo>
                <a:cubicBezTo>
                  <a:pt x="5692" y="8673"/>
                  <a:pt x="5692" y="8745"/>
                  <a:pt x="5693" y="8816"/>
                </a:cubicBezTo>
                <a:close/>
                <a:moveTo>
                  <a:pt x="6497" y="11762"/>
                </a:moveTo>
                <a:lnTo>
                  <a:pt x="6708" y="11762"/>
                </a:lnTo>
                <a:cubicBezTo>
                  <a:pt x="6708" y="11834"/>
                  <a:pt x="6710" y="11905"/>
                  <a:pt x="6710" y="12024"/>
                </a:cubicBezTo>
                <a:cubicBezTo>
                  <a:pt x="6710" y="12119"/>
                  <a:pt x="6710" y="12190"/>
                  <a:pt x="6710" y="12238"/>
                </a:cubicBezTo>
                <a:cubicBezTo>
                  <a:pt x="6710" y="13782"/>
                  <a:pt x="6687" y="14947"/>
                  <a:pt x="6642" y="15707"/>
                </a:cubicBezTo>
                <a:cubicBezTo>
                  <a:pt x="6597" y="16491"/>
                  <a:pt x="6527" y="16871"/>
                  <a:pt x="6434" y="16871"/>
                </a:cubicBezTo>
                <a:cubicBezTo>
                  <a:pt x="6328" y="16871"/>
                  <a:pt x="6254" y="16396"/>
                  <a:pt x="6212" y="15446"/>
                </a:cubicBezTo>
                <a:cubicBezTo>
                  <a:pt x="6168" y="14519"/>
                  <a:pt x="6147" y="12855"/>
                  <a:pt x="6147" y="10479"/>
                </a:cubicBezTo>
                <a:cubicBezTo>
                  <a:pt x="6147" y="8103"/>
                  <a:pt x="6168" y="6440"/>
                  <a:pt x="6212" y="5489"/>
                </a:cubicBezTo>
                <a:cubicBezTo>
                  <a:pt x="6254" y="4562"/>
                  <a:pt x="6328" y="4087"/>
                  <a:pt x="6434" y="4087"/>
                </a:cubicBezTo>
                <a:cubicBezTo>
                  <a:pt x="6527" y="4087"/>
                  <a:pt x="6597" y="4467"/>
                  <a:pt x="6640" y="5228"/>
                </a:cubicBezTo>
                <a:cubicBezTo>
                  <a:pt x="6686" y="5964"/>
                  <a:pt x="6708" y="7152"/>
                  <a:pt x="6708" y="8768"/>
                </a:cubicBezTo>
                <a:lnTo>
                  <a:pt x="6708" y="8982"/>
                </a:lnTo>
                <a:lnTo>
                  <a:pt x="6500" y="8982"/>
                </a:lnTo>
                <a:lnTo>
                  <a:pt x="6500" y="8626"/>
                </a:lnTo>
                <a:cubicBezTo>
                  <a:pt x="6500" y="7913"/>
                  <a:pt x="6496" y="7390"/>
                  <a:pt x="6485" y="7081"/>
                </a:cubicBezTo>
                <a:cubicBezTo>
                  <a:pt x="6476" y="6772"/>
                  <a:pt x="6458" y="6606"/>
                  <a:pt x="6435" y="6606"/>
                </a:cubicBezTo>
                <a:cubicBezTo>
                  <a:pt x="6408" y="6606"/>
                  <a:pt x="6388" y="6820"/>
                  <a:pt x="6379" y="7224"/>
                </a:cubicBezTo>
                <a:cubicBezTo>
                  <a:pt x="6370" y="7651"/>
                  <a:pt x="6366" y="8721"/>
                  <a:pt x="6366" y="10479"/>
                </a:cubicBezTo>
                <a:cubicBezTo>
                  <a:pt x="6366" y="12166"/>
                  <a:pt x="6370" y="13236"/>
                  <a:pt x="6379" y="13687"/>
                </a:cubicBezTo>
                <a:cubicBezTo>
                  <a:pt x="6388" y="14139"/>
                  <a:pt x="6407" y="14376"/>
                  <a:pt x="6434" y="14376"/>
                </a:cubicBezTo>
                <a:cubicBezTo>
                  <a:pt x="6456" y="14376"/>
                  <a:pt x="6473" y="14210"/>
                  <a:pt x="6483" y="13877"/>
                </a:cubicBezTo>
                <a:cubicBezTo>
                  <a:pt x="6494" y="13568"/>
                  <a:pt x="6499" y="13046"/>
                  <a:pt x="6499" y="12333"/>
                </a:cubicBezTo>
                <a:cubicBezTo>
                  <a:pt x="6499" y="12285"/>
                  <a:pt x="6499" y="12190"/>
                  <a:pt x="6499" y="12071"/>
                </a:cubicBezTo>
                <a:cubicBezTo>
                  <a:pt x="6497" y="11929"/>
                  <a:pt x="6497" y="11834"/>
                  <a:pt x="6497" y="11762"/>
                </a:cubicBezTo>
                <a:close/>
                <a:moveTo>
                  <a:pt x="6838" y="16539"/>
                </a:moveTo>
                <a:lnTo>
                  <a:pt x="6838" y="380"/>
                </a:lnTo>
                <a:lnTo>
                  <a:pt x="7052" y="380"/>
                </a:lnTo>
                <a:lnTo>
                  <a:pt x="7052" y="5703"/>
                </a:lnTo>
                <a:cubicBezTo>
                  <a:pt x="7070" y="5180"/>
                  <a:pt x="7093" y="4800"/>
                  <a:pt x="7122" y="4539"/>
                </a:cubicBezTo>
                <a:cubicBezTo>
                  <a:pt x="7150" y="4301"/>
                  <a:pt x="7185" y="4158"/>
                  <a:pt x="7224" y="4158"/>
                </a:cubicBezTo>
                <a:cubicBezTo>
                  <a:pt x="7284" y="4158"/>
                  <a:pt x="7328" y="4467"/>
                  <a:pt x="7355" y="5109"/>
                </a:cubicBezTo>
                <a:cubicBezTo>
                  <a:pt x="7383" y="5727"/>
                  <a:pt x="7396" y="6725"/>
                  <a:pt x="7396" y="8079"/>
                </a:cubicBezTo>
                <a:lnTo>
                  <a:pt x="7396" y="16539"/>
                </a:lnTo>
                <a:lnTo>
                  <a:pt x="7182" y="16539"/>
                </a:lnTo>
                <a:lnTo>
                  <a:pt x="7182" y="9053"/>
                </a:lnTo>
                <a:cubicBezTo>
                  <a:pt x="7182" y="8079"/>
                  <a:pt x="7179" y="7461"/>
                  <a:pt x="7170" y="7224"/>
                </a:cubicBezTo>
                <a:cubicBezTo>
                  <a:pt x="7162" y="6986"/>
                  <a:pt x="7149" y="6867"/>
                  <a:pt x="7128" y="6867"/>
                </a:cubicBezTo>
                <a:cubicBezTo>
                  <a:pt x="7103" y="6867"/>
                  <a:pt x="7085" y="7057"/>
                  <a:pt x="7072" y="7414"/>
                </a:cubicBezTo>
                <a:cubicBezTo>
                  <a:pt x="7058" y="7794"/>
                  <a:pt x="7052" y="8293"/>
                  <a:pt x="7052" y="8958"/>
                </a:cubicBezTo>
                <a:lnTo>
                  <a:pt x="7052" y="16539"/>
                </a:lnTo>
                <a:lnTo>
                  <a:pt x="6838" y="16539"/>
                </a:lnTo>
                <a:close/>
                <a:moveTo>
                  <a:pt x="7532" y="16539"/>
                </a:moveTo>
                <a:lnTo>
                  <a:pt x="7532" y="4396"/>
                </a:lnTo>
                <a:lnTo>
                  <a:pt x="7734" y="4396"/>
                </a:lnTo>
                <a:lnTo>
                  <a:pt x="7734" y="5846"/>
                </a:lnTo>
                <a:cubicBezTo>
                  <a:pt x="7757" y="5275"/>
                  <a:pt x="7784" y="4848"/>
                  <a:pt x="7814" y="4562"/>
                </a:cubicBezTo>
                <a:cubicBezTo>
                  <a:pt x="7844" y="4301"/>
                  <a:pt x="7880" y="4158"/>
                  <a:pt x="7920" y="4158"/>
                </a:cubicBezTo>
                <a:cubicBezTo>
                  <a:pt x="7980" y="4158"/>
                  <a:pt x="8024" y="4467"/>
                  <a:pt x="8051" y="5109"/>
                </a:cubicBezTo>
                <a:cubicBezTo>
                  <a:pt x="8078" y="5727"/>
                  <a:pt x="8092" y="6725"/>
                  <a:pt x="8092" y="8079"/>
                </a:cubicBezTo>
                <a:lnTo>
                  <a:pt x="8092" y="16539"/>
                </a:lnTo>
                <a:lnTo>
                  <a:pt x="7877" y="16539"/>
                </a:lnTo>
                <a:lnTo>
                  <a:pt x="7877" y="9053"/>
                </a:lnTo>
                <a:cubicBezTo>
                  <a:pt x="7877" y="8079"/>
                  <a:pt x="7874" y="7461"/>
                  <a:pt x="7865" y="7224"/>
                </a:cubicBezTo>
                <a:cubicBezTo>
                  <a:pt x="7858" y="6986"/>
                  <a:pt x="7844" y="6867"/>
                  <a:pt x="7823" y="6867"/>
                </a:cubicBezTo>
                <a:cubicBezTo>
                  <a:pt x="7799" y="6867"/>
                  <a:pt x="7781" y="7057"/>
                  <a:pt x="7767" y="7414"/>
                </a:cubicBezTo>
                <a:cubicBezTo>
                  <a:pt x="7754" y="7794"/>
                  <a:pt x="7748" y="8293"/>
                  <a:pt x="7748" y="8958"/>
                </a:cubicBezTo>
                <a:lnTo>
                  <a:pt x="7748" y="16539"/>
                </a:lnTo>
                <a:lnTo>
                  <a:pt x="7532" y="16539"/>
                </a:lnTo>
                <a:close/>
                <a:moveTo>
                  <a:pt x="8434" y="10479"/>
                </a:moveTo>
                <a:cubicBezTo>
                  <a:pt x="8434" y="12190"/>
                  <a:pt x="8438" y="13259"/>
                  <a:pt x="8448" y="13687"/>
                </a:cubicBezTo>
                <a:cubicBezTo>
                  <a:pt x="8457" y="14115"/>
                  <a:pt x="8475" y="14329"/>
                  <a:pt x="8502" y="14329"/>
                </a:cubicBezTo>
                <a:cubicBezTo>
                  <a:pt x="8527" y="14329"/>
                  <a:pt x="8546" y="14115"/>
                  <a:pt x="8555" y="13711"/>
                </a:cubicBezTo>
                <a:cubicBezTo>
                  <a:pt x="8565" y="13307"/>
                  <a:pt x="8570" y="12214"/>
                  <a:pt x="8570" y="10479"/>
                </a:cubicBezTo>
                <a:cubicBezTo>
                  <a:pt x="8570" y="8745"/>
                  <a:pt x="8565" y="7651"/>
                  <a:pt x="8555" y="7248"/>
                </a:cubicBezTo>
                <a:cubicBezTo>
                  <a:pt x="8546" y="6820"/>
                  <a:pt x="8527" y="6606"/>
                  <a:pt x="8502" y="6606"/>
                </a:cubicBezTo>
                <a:cubicBezTo>
                  <a:pt x="8475" y="6606"/>
                  <a:pt x="8457" y="6844"/>
                  <a:pt x="8448" y="7271"/>
                </a:cubicBezTo>
                <a:cubicBezTo>
                  <a:pt x="8438" y="7699"/>
                  <a:pt x="8434" y="8768"/>
                  <a:pt x="8434" y="10479"/>
                </a:cubicBezTo>
                <a:close/>
                <a:moveTo>
                  <a:pt x="8215" y="10479"/>
                </a:moveTo>
                <a:cubicBezTo>
                  <a:pt x="8215" y="8103"/>
                  <a:pt x="8236" y="6463"/>
                  <a:pt x="8280" y="5513"/>
                </a:cubicBezTo>
                <a:cubicBezTo>
                  <a:pt x="8322" y="4562"/>
                  <a:pt x="8396" y="4087"/>
                  <a:pt x="8502" y="4087"/>
                </a:cubicBezTo>
                <a:cubicBezTo>
                  <a:pt x="8606" y="4087"/>
                  <a:pt x="8680" y="4562"/>
                  <a:pt x="8724" y="5489"/>
                </a:cubicBezTo>
                <a:cubicBezTo>
                  <a:pt x="8766" y="6440"/>
                  <a:pt x="8788" y="8103"/>
                  <a:pt x="8788" y="10479"/>
                </a:cubicBezTo>
                <a:cubicBezTo>
                  <a:pt x="8788" y="12832"/>
                  <a:pt x="8766" y="14495"/>
                  <a:pt x="8724" y="15446"/>
                </a:cubicBezTo>
                <a:cubicBezTo>
                  <a:pt x="8680" y="16396"/>
                  <a:pt x="8606" y="16871"/>
                  <a:pt x="8502" y="16871"/>
                </a:cubicBezTo>
                <a:cubicBezTo>
                  <a:pt x="8396" y="16871"/>
                  <a:pt x="8322" y="16396"/>
                  <a:pt x="8280" y="15446"/>
                </a:cubicBezTo>
                <a:cubicBezTo>
                  <a:pt x="8236" y="14519"/>
                  <a:pt x="8215" y="12855"/>
                  <a:pt x="8215" y="10479"/>
                </a:cubicBezTo>
                <a:close/>
                <a:moveTo>
                  <a:pt x="9128" y="16539"/>
                </a:moveTo>
                <a:lnTo>
                  <a:pt x="8914" y="16539"/>
                </a:lnTo>
                <a:lnTo>
                  <a:pt x="8914" y="380"/>
                </a:lnTo>
                <a:lnTo>
                  <a:pt x="9128" y="380"/>
                </a:lnTo>
                <a:lnTo>
                  <a:pt x="9128" y="16539"/>
                </a:lnTo>
                <a:close/>
                <a:moveTo>
                  <a:pt x="9472" y="10479"/>
                </a:moveTo>
                <a:cubicBezTo>
                  <a:pt x="9472" y="12190"/>
                  <a:pt x="9476" y="13259"/>
                  <a:pt x="9485" y="13687"/>
                </a:cubicBezTo>
                <a:cubicBezTo>
                  <a:pt x="9496" y="14115"/>
                  <a:pt x="9514" y="14329"/>
                  <a:pt x="9540" y="14329"/>
                </a:cubicBezTo>
                <a:cubicBezTo>
                  <a:pt x="9567" y="14329"/>
                  <a:pt x="9583" y="14115"/>
                  <a:pt x="9594" y="13711"/>
                </a:cubicBezTo>
                <a:cubicBezTo>
                  <a:pt x="9603" y="13307"/>
                  <a:pt x="9608" y="12214"/>
                  <a:pt x="9608" y="10479"/>
                </a:cubicBezTo>
                <a:cubicBezTo>
                  <a:pt x="9608" y="8745"/>
                  <a:pt x="9603" y="7651"/>
                  <a:pt x="9594" y="7248"/>
                </a:cubicBezTo>
                <a:cubicBezTo>
                  <a:pt x="9583" y="6820"/>
                  <a:pt x="9567" y="6606"/>
                  <a:pt x="9540" y="6606"/>
                </a:cubicBezTo>
                <a:cubicBezTo>
                  <a:pt x="9514" y="6606"/>
                  <a:pt x="9496" y="6844"/>
                  <a:pt x="9485" y="7271"/>
                </a:cubicBezTo>
                <a:cubicBezTo>
                  <a:pt x="9476" y="7699"/>
                  <a:pt x="9472" y="8768"/>
                  <a:pt x="9472" y="10479"/>
                </a:cubicBezTo>
                <a:close/>
                <a:moveTo>
                  <a:pt x="9253" y="10479"/>
                </a:moveTo>
                <a:cubicBezTo>
                  <a:pt x="9253" y="8103"/>
                  <a:pt x="9274" y="6463"/>
                  <a:pt x="9318" y="5513"/>
                </a:cubicBezTo>
                <a:cubicBezTo>
                  <a:pt x="9362" y="4562"/>
                  <a:pt x="9436" y="4087"/>
                  <a:pt x="9540" y="4087"/>
                </a:cubicBezTo>
                <a:cubicBezTo>
                  <a:pt x="9645" y="4087"/>
                  <a:pt x="9718" y="4562"/>
                  <a:pt x="9761" y="5489"/>
                </a:cubicBezTo>
                <a:cubicBezTo>
                  <a:pt x="9805" y="6440"/>
                  <a:pt x="9826" y="8103"/>
                  <a:pt x="9826" y="10479"/>
                </a:cubicBezTo>
                <a:cubicBezTo>
                  <a:pt x="9826" y="12832"/>
                  <a:pt x="9805" y="14495"/>
                  <a:pt x="9761" y="15446"/>
                </a:cubicBezTo>
                <a:cubicBezTo>
                  <a:pt x="9718" y="16396"/>
                  <a:pt x="9645" y="16871"/>
                  <a:pt x="9540" y="16871"/>
                </a:cubicBezTo>
                <a:cubicBezTo>
                  <a:pt x="9434" y="16871"/>
                  <a:pt x="9360" y="16396"/>
                  <a:pt x="9318" y="15446"/>
                </a:cubicBezTo>
                <a:cubicBezTo>
                  <a:pt x="9274" y="14519"/>
                  <a:pt x="9253" y="12855"/>
                  <a:pt x="9253" y="10479"/>
                </a:cubicBezTo>
                <a:close/>
                <a:moveTo>
                  <a:pt x="10148" y="8863"/>
                </a:moveTo>
                <a:lnTo>
                  <a:pt x="10148" y="9743"/>
                </a:lnTo>
                <a:cubicBezTo>
                  <a:pt x="10148" y="11335"/>
                  <a:pt x="10152" y="12356"/>
                  <a:pt x="10163" y="12784"/>
                </a:cubicBezTo>
                <a:cubicBezTo>
                  <a:pt x="10172" y="13212"/>
                  <a:pt x="10188" y="13426"/>
                  <a:pt x="10214" y="13426"/>
                </a:cubicBezTo>
                <a:cubicBezTo>
                  <a:pt x="10240" y="13426"/>
                  <a:pt x="10256" y="13236"/>
                  <a:pt x="10267" y="12855"/>
                </a:cubicBezTo>
                <a:cubicBezTo>
                  <a:pt x="10277" y="12475"/>
                  <a:pt x="10282" y="11667"/>
                  <a:pt x="10282" y="10432"/>
                </a:cubicBezTo>
                <a:lnTo>
                  <a:pt x="10282" y="9933"/>
                </a:lnTo>
                <a:cubicBezTo>
                  <a:pt x="10282" y="8626"/>
                  <a:pt x="10277" y="7794"/>
                  <a:pt x="10267" y="7461"/>
                </a:cubicBezTo>
                <a:cubicBezTo>
                  <a:pt x="10258" y="7105"/>
                  <a:pt x="10241" y="6939"/>
                  <a:pt x="10215" y="6939"/>
                </a:cubicBezTo>
                <a:cubicBezTo>
                  <a:pt x="10193" y="6939"/>
                  <a:pt x="10175" y="7081"/>
                  <a:pt x="10164" y="7390"/>
                </a:cubicBezTo>
                <a:cubicBezTo>
                  <a:pt x="10154" y="7699"/>
                  <a:pt x="10148" y="8198"/>
                  <a:pt x="10148" y="8863"/>
                </a:cubicBezTo>
                <a:close/>
                <a:moveTo>
                  <a:pt x="10498" y="4396"/>
                </a:moveTo>
                <a:lnTo>
                  <a:pt x="10498" y="15279"/>
                </a:lnTo>
                <a:cubicBezTo>
                  <a:pt x="10498" y="16372"/>
                  <a:pt x="10493" y="17204"/>
                  <a:pt x="10485" y="17750"/>
                </a:cubicBezTo>
                <a:cubicBezTo>
                  <a:pt x="10478" y="18273"/>
                  <a:pt x="10466" y="18725"/>
                  <a:pt x="10448" y="19105"/>
                </a:cubicBezTo>
                <a:cubicBezTo>
                  <a:pt x="10424" y="19604"/>
                  <a:pt x="10390" y="19984"/>
                  <a:pt x="10348" y="20246"/>
                </a:cubicBezTo>
                <a:cubicBezTo>
                  <a:pt x="10307" y="20483"/>
                  <a:pt x="10256" y="20626"/>
                  <a:pt x="10199" y="20626"/>
                </a:cubicBezTo>
                <a:cubicBezTo>
                  <a:pt x="10108" y="20626"/>
                  <a:pt x="10040" y="20341"/>
                  <a:pt x="9997" y="19747"/>
                </a:cubicBezTo>
                <a:cubicBezTo>
                  <a:pt x="9953" y="19176"/>
                  <a:pt x="9932" y="18273"/>
                  <a:pt x="9932" y="17085"/>
                </a:cubicBezTo>
                <a:lnTo>
                  <a:pt x="10145" y="17085"/>
                </a:lnTo>
                <a:cubicBezTo>
                  <a:pt x="10145" y="17537"/>
                  <a:pt x="10149" y="17869"/>
                  <a:pt x="10160" y="18083"/>
                </a:cubicBezTo>
                <a:cubicBezTo>
                  <a:pt x="10170" y="18273"/>
                  <a:pt x="10187" y="18392"/>
                  <a:pt x="10208" y="18392"/>
                </a:cubicBezTo>
                <a:cubicBezTo>
                  <a:pt x="10237" y="18392"/>
                  <a:pt x="10255" y="18250"/>
                  <a:pt x="10265" y="17964"/>
                </a:cubicBezTo>
                <a:cubicBezTo>
                  <a:pt x="10276" y="17703"/>
                  <a:pt x="10282" y="17156"/>
                  <a:pt x="10282" y="16349"/>
                </a:cubicBezTo>
                <a:lnTo>
                  <a:pt x="10282" y="14923"/>
                </a:lnTo>
                <a:cubicBezTo>
                  <a:pt x="10253" y="15327"/>
                  <a:pt x="10226" y="15636"/>
                  <a:pt x="10200" y="15802"/>
                </a:cubicBezTo>
                <a:cubicBezTo>
                  <a:pt x="10175" y="15992"/>
                  <a:pt x="10149" y="16087"/>
                  <a:pt x="10122" y="16087"/>
                </a:cubicBezTo>
                <a:cubicBezTo>
                  <a:pt x="10086" y="16087"/>
                  <a:pt x="10053" y="15921"/>
                  <a:pt x="10024" y="15612"/>
                </a:cubicBezTo>
                <a:cubicBezTo>
                  <a:pt x="9994" y="15303"/>
                  <a:pt x="9973" y="14828"/>
                  <a:pt x="9956" y="14234"/>
                </a:cubicBezTo>
                <a:cubicBezTo>
                  <a:pt x="9947" y="13925"/>
                  <a:pt x="9941" y="13473"/>
                  <a:pt x="9936" y="12879"/>
                </a:cubicBezTo>
                <a:cubicBezTo>
                  <a:pt x="9933" y="12285"/>
                  <a:pt x="9932" y="11525"/>
                  <a:pt x="9932" y="10598"/>
                </a:cubicBezTo>
                <a:cubicBezTo>
                  <a:pt x="9932" y="9695"/>
                  <a:pt x="9932" y="8887"/>
                  <a:pt x="9935" y="8174"/>
                </a:cubicBezTo>
                <a:cubicBezTo>
                  <a:pt x="9938" y="7461"/>
                  <a:pt x="9942" y="6891"/>
                  <a:pt x="9947" y="6463"/>
                </a:cubicBezTo>
                <a:cubicBezTo>
                  <a:pt x="9956" y="5774"/>
                  <a:pt x="9976" y="5228"/>
                  <a:pt x="10009" y="4776"/>
                </a:cubicBezTo>
                <a:cubicBezTo>
                  <a:pt x="10040" y="4349"/>
                  <a:pt x="10077" y="4111"/>
                  <a:pt x="10119" y="4111"/>
                </a:cubicBezTo>
                <a:cubicBezTo>
                  <a:pt x="10154" y="4111"/>
                  <a:pt x="10185" y="4253"/>
                  <a:pt x="10214" y="4515"/>
                </a:cubicBezTo>
                <a:cubicBezTo>
                  <a:pt x="10244" y="4776"/>
                  <a:pt x="10273" y="5204"/>
                  <a:pt x="10301" y="5750"/>
                </a:cubicBezTo>
                <a:lnTo>
                  <a:pt x="10301" y="4396"/>
                </a:lnTo>
                <a:lnTo>
                  <a:pt x="10498" y="4396"/>
                </a:lnTo>
                <a:close/>
                <a:moveTo>
                  <a:pt x="10585" y="4396"/>
                </a:moveTo>
                <a:lnTo>
                  <a:pt x="10798" y="4396"/>
                </a:lnTo>
                <a:lnTo>
                  <a:pt x="10873" y="12214"/>
                </a:lnTo>
                <a:lnTo>
                  <a:pt x="10949" y="4396"/>
                </a:lnTo>
                <a:lnTo>
                  <a:pt x="11161" y="4396"/>
                </a:lnTo>
                <a:lnTo>
                  <a:pt x="11009" y="15564"/>
                </a:lnTo>
                <a:cubicBezTo>
                  <a:pt x="10979" y="17703"/>
                  <a:pt x="10946" y="19081"/>
                  <a:pt x="10909" y="19699"/>
                </a:cubicBezTo>
                <a:cubicBezTo>
                  <a:pt x="10873" y="20317"/>
                  <a:pt x="10816" y="20626"/>
                  <a:pt x="10736" y="20626"/>
                </a:cubicBezTo>
                <a:cubicBezTo>
                  <a:pt x="10724" y="20626"/>
                  <a:pt x="10712" y="20602"/>
                  <a:pt x="10697" y="20602"/>
                </a:cubicBezTo>
                <a:cubicBezTo>
                  <a:pt x="10683" y="20578"/>
                  <a:pt x="10666" y="20531"/>
                  <a:pt x="10647" y="20507"/>
                </a:cubicBezTo>
                <a:lnTo>
                  <a:pt x="10647" y="17964"/>
                </a:lnTo>
                <a:cubicBezTo>
                  <a:pt x="10648" y="17964"/>
                  <a:pt x="10650" y="17964"/>
                  <a:pt x="10651" y="17964"/>
                </a:cubicBezTo>
                <a:cubicBezTo>
                  <a:pt x="10666" y="17988"/>
                  <a:pt x="10677" y="18012"/>
                  <a:pt x="10685" y="18012"/>
                </a:cubicBezTo>
                <a:cubicBezTo>
                  <a:pt x="10709" y="18012"/>
                  <a:pt x="10727" y="17941"/>
                  <a:pt x="10739" y="17798"/>
                </a:cubicBezTo>
                <a:cubicBezTo>
                  <a:pt x="10749" y="17632"/>
                  <a:pt x="10755" y="17418"/>
                  <a:pt x="10755" y="17109"/>
                </a:cubicBezTo>
                <a:cubicBezTo>
                  <a:pt x="10755" y="16943"/>
                  <a:pt x="10751" y="16515"/>
                  <a:pt x="10743" y="15873"/>
                </a:cubicBezTo>
                <a:cubicBezTo>
                  <a:pt x="10739" y="15659"/>
                  <a:pt x="10737" y="15469"/>
                  <a:pt x="10736" y="15350"/>
                </a:cubicBezTo>
                <a:lnTo>
                  <a:pt x="10585" y="4396"/>
                </a:lnTo>
                <a:close/>
                <a:moveTo>
                  <a:pt x="11973" y="119"/>
                </a:moveTo>
                <a:lnTo>
                  <a:pt x="11973" y="21600"/>
                </a:lnTo>
                <a:lnTo>
                  <a:pt x="11786" y="21600"/>
                </a:lnTo>
                <a:lnTo>
                  <a:pt x="11786" y="119"/>
                </a:lnTo>
                <a:lnTo>
                  <a:pt x="11973" y="119"/>
                </a:lnTo>
                <a:close/>
                <a:moveTo>
                  <a:pt x="12637" y="11073"/>
                </a:moveTo>
                <a:lnTo>
                  <a:pt x="12857" y="11073"/>
                </a:lnTo>
                <a:lnTo>
                  <a:pt x="12857" y="11525"/>
                </a:lnTo>
                <a:cubicBezTo>
                  <a:pt x="12857" y="12428"/>
                  <a:pt x="12863" y="13046"/>
                  <a:pt x="12876" y="13426"/>
                </a:cubicBezTo>
                <a:cubicBezTo>
                  <a:pt x="12890" y="13782"/>
                  <a:pt x="12913" y="13972"/>
                  <a:pt x="12944" y="13972"/>
                </a:cubicBezTo>
                <a:cubicBezTo>
                  <a:pt x="12970" y="13972"/>
                  <a:pt x="12990" y="13830"/>
                  <a:pt x="13003" y="13545"/>
                </a:cubicBezTo>
                <a:cubicBezTo>
                  <a:pt x="13018" y="13259"/>
                  <a:pt x="13026" y="12903"/>
                  <a:pt x="13026" y="12428"/>
                </a:cubicBezTo>
                <a:cubicBezTo>
                  <a:pt x="13026" y="11644"/>
                  <a:pt x="12990" y="10883"/>
                  <a:pt x="12919" y="10170"/>
                </a:cubicBezTo>
                <a:cubicBezTo>
                  <a:pt x="12908" y="10028"/>
                  <a:pt x="12899" y="9933"/>
                  <a:pt x="12893" y="9885"/>
                </a:cubicBezTo>
                <a:lnTo>
                  <a:pt x="12881" y="9766"/>
                </a:lnTo>
                <a:cubicBezTo>
                  <a:pt x="12784" y="8745"/>
                  <a:pt x="12726" y="7960"/>
                  <a:pt x="12701" y="7461"/>
                </a:cubicBezTo>
                <a:cubicBezTo>
                  <a:pt x="12685" y="7057"/>
                  <a:pt x="12671" y="6630"/>
                  <a:pt x="12662" y="6131"/>
                </a:cubicBezTo>
                <a:cubicBezTo>
                  <a:pt x="12655" y="5632"/>
                  <a:pt x="12650" y="5109"/>
                  <a:pt x="12650" y="4515"/>
                </a:cubicBezTo>
                <a:cubicBezTo>
                  <a:pt x="12650" y="3113"/>
                  <a:pt x="12676" y="1996"/>
                  <a:pt x="12727" y="1212"/>
                </a:cubicBezTo>
                <a:cubicBezTo>
                  <a:pt x="12780" y="404"/>
                  <a:pt x="12851" y="0"/>
                  <a:pt x="12941" y="0"/>
                </a:cubicBezTo>
                <a:cubicBezTo>
                  <a:pt x="13041" y="0"/>
                  <a:pt x="13116" y="380"/>
                  <a:pt x="13169" y="1188"/>
                </a:cubicBezTo>
                <a:cubicBezTo>
                  <a:pt x="13220" y="1972"/>
                  <a:pt x="13248" y="3113"/>
                  <a:pt x="13248" y="4610"/>
                </a:cubicBezTo>
                <a:cubicBezTo>
                  <a:pt x="13248" y="4657"/>
                  <a:pt x="13246" y="4752"/>
                  <a:pt x="13246" y="4871"/>
                </a:cubicBezTo>
                <a:cubicBezTo>
                  <a:pt x="13246" y="4990"/>
                  <a:pt x="13246" y="5061"/>
                  <a:pt x="13246" y="5133"/>
                </a:cubicBezTo>
                <a:lnTo>
                  <a:pt x="13030" y="5133"/>
                </a:lnTo>
                <a:lnTo>
                  <a:pt x="13030" y="4919"/>
                </a:lnTo>
                <a:cubicBezTo>
                  <a:pt x="13030" y="4230"/>
                  <a:pt x="13023" y="3683"/>
                  <a:pt x="13009" y="3327"/>
                </a:cubicBezTo>
                <a:cubicBezTo>
                  <a:pt x="12996" y="2970"/>
                  <a:pt x="12974" y="2780"/>
                  <a:pt x="12949" y="2780"/>
                </a:cubicBezTo>
                <a:cubicBezTo>
                  <a:pt x="12926" y="2780"/>
                  <a:pt x="12908" y="2923"/>
                  <a:pt x="12895" y="3160"/>
                </a:cubicBezTo>
                <a:cubicBezTo>
                  <a:pt x="12879" y="3422"/>
                  <a:pt x="12873" y="3754"/>
                  <a:pt x="12873" y="4182"/>
                </a:cubicBezTo>
                <a:cubicBezTo>
                  <a:pt x="12873" y="4871"/>
                  <a:pt x="12913" y="5584"/>
                  <a:pt x="12990" y="6368"/>
                </a:cubicBezTo>
                <a:cubicBezTo>
                  <a:pt x="13005" y="6511"/>
                  <a:pt x="13015" y="6606"/>
                  <a:pt x="13023" y="6701"/>
                </a:cubicBezTo>
                <a:cubicBezTo>
                  <a:pt x="13029" y="6749"/>
                  <a:pt x="13038" y="6844"/>
                  <a:pt x="13048" y="6962"/>
                </a:cubicBezTo>
                <a:cubicBezTo>
                  <a:pt x="13133" y="7794"/>
                  <a:pt x="13186" y="8507"/>
                  <a:pt x="13210" y="9077"/>
                </a:cubicBezTo>
                <a:cubicBezTo>
                  <a:pt x="13225" y="9457"/>
                  <a:pt x="13235" y="9861"/>
                  <a:pt x="13243" y="10337"/>
                </a:cubicBezTo>
                <a:cubicBezTo>
                  <a:pt x="13251" y="10812"/>
                  <a:pt x="13255" y="11335"/>
                  <a:pt x="13255" y="11881"/>
                </a:cubicBezTo>
                <a:cubicBezTo>
                  <a:pt x="13255" y="13497"/>
                  <a:pt x="13228" y="14733"/>
                  <a:pt x="13175" y="15612"/>
                </a:cubicBezTo>
                <a:cubicBezTo>
                  <a:pt x="13122" y="16491"/>
                  <a:pt x="13045" y="16919"/>
                  <a:pt x="12947" y="16919"/>
                </a:cubicBezTo>
                <a:cubicBezTo>
                  <a:pt x="12843" y="16919"/>
                  <a:pt x="12765" y="16515"/>
                  <a:pt x="12712" y="15683"/>
                </a:cubicBezTo>
                <a:cubicBezTo>
                  <a:pt x="12661" y="14828"/>
                  <a:pt x="12635" y="13592"/>
                  <a:pt x="12635" y="11952"/>
                </a:cubicBezTo>
                <a:cubicBezTo>
                  <a:pt x="12635" y="11834"/>
                  <a:pt x="12635" y="11739"/>
                  <a:pt x="12635" y="11620"/>
                </a:cubicBezTo>
                <a:cubicBezTo>
                  <a:pt x="12635" y="11501"/>
                  <a:pt x="12635" y="11311"/>
                  <a:pt x="12637" y="11073"/>
                </a:cubicBezTo>
                <a:close/>
                <a:moveTo>
                  <a:pt x="13703" y="11762"/>
                </a:moveTo>
                <a:lnTo>
                  <a:pt x="13916" y="11762"/>
                </a:lnTo>
                <a:cubicBezTo>
                  <a:pt x="13916" y="11834"/>
                  <a:pt x="13916" y="11905"/>
                  <a:pt x="13916" y="12024"/>
                </a:cubicBezTo>
                <a:cubicBezTo>
                  <a:pt x="13916" y="12119"/>
                  <a:pt x="13916" y="12190"/>
                  <a:pt x="13916" y="12238"/>
                </a:cubicBezTo>
                <a:cubicBezTo>
                  <a:pt x="13916" y="13782"/>
                  <a:pt x="13893" y="14947"/>
                  <a:pt x="13848" y="15707"/>
                </a:cubicBezTo>
                <a:cubicBezTo>
                  <a:pt x="13803" y="16491"/>
                  <a:pt x="13733" y="16871"/>
                  <a:pt x="13640" y="16871"/>
                </a:cubicBezTo>
                <a:cubicBezTo>
                  <a:pt x="13534" y="16871"/>
                  <a:pt x="13460" y="16396"/>
                  <a:pt x="13418" y="15446"/>
                </a:cubicBezTo>
                <a:cubicBezTo>
                  <a:pt x="13374" y="14519"/>
                  <a:pt x="13353" y="12855"/>
                  <a:pt x="13353" y="10479"/>
                </a:cubicBezTo>
                <a:cubicBezTo>
                  <a:pt x="13353" y="8103"/>
                  <a:pt x="13374" y="6440"/>
                  <a:pt x="13418" y="5489"/>
                </a:cubicBezTo>
                <a:cubicBezTo>
                  <a:pt x="13460" y="4562"/>
                  <a:pt x="13534" y="4087"/>
                  <a:pt x="13640" y="4087"/>
                </a:cubicBezTo>
                <a:cubicBezTo>
                  <a:pt x="13733" y="4087"/>
                  <a:pt x="13803" y="4467"/>
                  <a:pt x="13846" y="5228"/>
                </a:cubicBezTo>
                <a:cubicBezTo>
                  <a:pt x="13892" y="5964"/>
                  <a:pt x="13914" y="7152"/>
                  <a:pt x="13914" y="8768"/>
                </a:cubicBezTo>
                <a:lnTo>
                  <a:pt x="13914" y="8982"/>
                </a:lnTo>
                <a:lnTo>
                  <a:pt x="13706" y="8982"/>
                </a:lnTo>
                <a:lnTo>
                  <a:pt x="13706" y="8626"/>
                </a:lnTo>
                <a:cubicBezTo>
                  <a:pt x="13706" y="7913"/>
                  <a:pt x="13702" y="7390"/>
                  <a:pt x="13691" y="7081"/>
                </a:cubicBezTo>
                <a:cubicBezTo>
                  <a:pt x="13682" y="6772"/>
                  <a:pt x="13664" y="6606"/>
                  <a:pt x="13641" y="6606"/>
                </a:cubicBezTo>
                <a:cubicBezTo>
                  <a:pt x="13614" y="6606"/>
                  <a:pt x="13594" y="6820"/>
                  <a:pt x="13585" y="7224"/>
                </a:cubicBezTo>
                <a:cubicBezTo>
                  <a:pt x="13576" y="7651"/>
                  <a:pt x="13572" y="8721"/>
                  <a:pt x="13572" y="10479"/>
                </a:cubicBezTo>
                <a:cubicBezTo>
                  <a:pt x="13572" y="12166"/>
                  <a:pt x="13576" y="13236"/>
                  <a:pt x="13585" y="13687"/>
                </a:cubicBezTo>
                <a:cubicBezTo>
                  <a:pt x="13594" y="14139"/>
                  <a:pt x="13613" y="14376"/>
                  <a:pt x="13640" y="14376"/>
                </a:cubicBezTo>
                <a:cubicBezTo>
                  <a:pt x="13662" y="14376"/>
                  <a:pt x="13679" y="14210"/>
                  <a:pt x="13690" y="13877"/>
                </a:cubicBezTo>
                <a:cubicBezTo>
                  <a:pt x="13700" y="13568"/>
                  <a:pt x="13705" y="13046"/>
                  <a:pt x="13705" y="12333"/>
                </a:cubicBezTo>
                <a:cubicBezTo>
                  <a:pt x="13705" y="12285"/>
                  <a:pt x="13705" y="12190"/>
                  <a:pt x="13705" y="12071"/>
                </a:cubicBezTo>
                <a:cubicBezTo>
                  <a:pt x="13705" y="11929"/>
                  <a:pt x="13703" y="11834"/>
                  <a:pt x="13703" y="11762"/>
                </a:cubicBezTo>
                <a:close/>
                <a:moveTo>
                  <a:pt x="14047" y="3208"/>
                </a:moveTo>
                <a:lnTo>
                  <a:pt x="14047" y="261"/>
                </a:lnTo>
                <a:lnTo>
                  <a:pt x="14261" y="261"/>
                </a:lnTo>
                <a:lnTo>
                  <a:pt x="14261" y="3208"/>
                </a:lnTo>
                <a:lnTo>
                  <a:pt x="14047" y="3208"/>
                </a:lnTo>
                <a:close/>
                <a:moveTo>
                  <a:pt x="14047" y="16539"/>
                </a:moveTo>
                <a:lnTo>
                  <a:pt x="14047" y="4396"/>
                </a:lnTo>
                <a:lnTo>
                  <a:pt x="14261" y="4396"/>
                </a:lnTo>
                <a:lnTo>
                  <a:pt x="14261" y="16539"/>
                </a:lnTo>
                <a:lnTo>
                  <a:pt x="14047" y="16539"/>
                </a:lnTo>
                <a:close/>
                <a:moveTo>
                  <a:pt x="14751" y="12285"/>
                </a:moveTo>
                <a:lnTo>
                  <a:pt x="14954" y="12285"/>
                </a:lnTo>
                <a:lnTo>
                  <a:pt x="14954" y="12594"/>
                </a:lnTo>
                <a:cubicBezTo>
                  <a:pt x="14954" y="14020"/>
                  <a:pt x="14929" y="15065"/>
                  <a:pt x="14883" y="15778"/>
                </a:cubicBezTo>
                <a:cubicBezTo>
                  <a:pt x="14836" y="16515"/>
                  <a:pt x="14765" y="16871"/>
                  <a:pt x="14673" y="16871"/>
                </a:cubicBezTo>
                <a:cubicBezTo>
                  <a:pt x="14625" y="16871"/>
                  <a:pt x="14583" y="16752"/>
                  <a:pt x="14545" y="16539"/>
                </a:cubicBezTo>
                <a:cubicBezTo>
                  <a:pt x="14507" y="16349"/>
                  <a:pt x="14477" y="16040"/>
                  <a:pt x="14456" y="15683"/>
                </a:cubicBezTo>
                <a:cubicBezTo>
                  <a:pt x="14432" y="15255"/>
                  <a:pt x="14414" y="14685"/>
                  <a:pt x="14405" y="13972"/>
                </a:cubicBezTo>
                <a:cubicBezTo>
                  <a:pt x="14394" y="13259"/>
                  <a:pt x="14389" y="12143"/>
                  <a:pt x="14389" y="10598"/>
                </a:cubicBezTo>
                <a:cubicBezTo>
                  <a:pt x="14389" y="8887"/>
                  <a:pt x="14394" y="7675"/>
                  <a:pt x="14405" y="7010"/>
                </a:cubicBezTo>
                <a:cubicBezTo>
                  <a:pt x="14415" y="6321"/>
                  <a:pt x="14433" y="5774"/>
                  <a:pt x="14459" y="5323"/>
                </a:cubicBezTo>
                <a:cubicBezTo>
                  <a:pt x="14483" y="4919"/>
                  <a:pt x="14513" y="4610"/>
                  <a:pt x="14551" y="4396"/>
                </a:cubicBezTo>
                <a:cubicBezTo>
                  <a:pt x="14589" y="4182"/>
                  <a:pt x="14632" y="4087"/>
                  <a:pt x="14682" y="4087"/>
                </a:cubicBezTo>
                <a:cubicBezTo>
                  <a:pt x="14732" y="4087"/>
                  <a:pt x="14776" y="4182"/>
                  <a:pt x="14813" y="4420"/>
                </a:cubicBezTo>
                <a:cubicBezTo>
                  <a:pt x="14850" y="4657"/>
                  <a:pt x="14880" y="4990"/>
                  <a:pt x="14902" y="5442"/>
                </a:cubicBezTo>
                <a:cubicBezTo>
                  <a:pt x="14922" y="5798"/>
                  <a:pt x="14937" y="6250"/>
                  <a:pt x="14945" y="6796"/>
                </a:cubicBezTo>
                <a:cubicBezTo>
                  <a:pt x="14954" y="7319"/>
                  <a:pt x="14958" y="8198"/>
                  <a:pt x="14958" y="9457"/>
                </a:cubicBezTo>
                <a:lnTo>
                  <a:pt x="14958" y="10931"/>
                </a:lnTo>
                <a:lnTo>
                  <a:pt x="14607" y="10931"/>
                </a:lnTo>
                <a:cubicBezTo>
                  <a:pt x="14607" y="10978"/>
                  <a:pt x="14607" y="11002"/>
                  <a:pt x="14607" y="11073"/>
                </a:cubicBezTo>
                <a:cubicBezTo>
                  <a:pt x="14605" y="11572"/>
                  <a:pt x="14604" y="11929"/>
                  <a:pt x="14604" y="12143"/>
                </a:cubicBezTo>
                <a:cubicBezTo>
                  <a:pt x="14604" y="12998"/>
                  <a:pt x="14610" y="13592"/>
                  <a:pt x="14622" y="13925"/>
                </a:cubicBezTo>
                <a:cubicBezTo>
                  <a:pt x="14632" y="14257"/>
                  <a:pt x="14652" y="14424"/>
                  <a:pt x="14681" y="14424"/>
                </a:cubicBezTo>
                <a:cubicBezTo>
                  <a:pt x="14705" y="14424"/>
                  <a:pt x="14723" y="14281"/>
                  <a:pt x="14736" y="14020"/>
                </a:cubicBezTo>
                <a:cubicBezTo>
                  <a:pt x="14748" y="13782"/>
                  <a:pt x="14754" y="13378"/>
                  <a:pt x="14754" y="12879"/>
                </a:cubicBezTo>
                <a:cubicBezTo>
                  <a:pt x="14754" y="12760"/>
                  <a:pt x="14753" y="12618"/>
                  <a:pt x="14753" y="12380"/>
                </a:cubicBezTo>
                <a:cubicBezTo>
                  <a:pt x="14751" y="12356"/>
                  <a:pt x="14751" y="12309"/>
                  <a:pt x="14751" y="12285"/>
                </a:cubicBezTo>
                <a:close/>
                <a:moveTo>
                  <a:pt x="14613" y="8816"/>
                </a:moveTo>
                <a:lnTo>
                  <a:pt x="14758" y="8816"/>
                </a:lnTo>
                <a:cubicBezTo>
                  <a:pt x="14758" y="8816"/>
                  <a:pt x="14758" y="8792"/>
                  <a:pt x="14758" y="8768"/>
                </a:cubicBezTo>
                <a:cubicBezTo>
                  <a:pt x="14759" y="8459"/>
                  <a:pt x="14761" y="8246"/>
                  <a:pt x="14761" y="8103"/>
                </a:cubicBezTo>
                <a:cubicBezTo>
                  <a:pt x="14761" y="7533"/>
                  <a:pt x="14753" y="7081"/>
                  <a:pt x="14741" y="6796"/>
                </a:cubicBezTo>
                <a:cubicBezTo>
                  <a:pt x="14729" y="6511"/>
                  <a:pt x="14711" y="6368"/>
                  <a:pt x="14685" y="6368"/>
                </a:cubicBezTo>
                <a:cubicBezTo>
                  <a:pt x="14658" y="6368"/>
                  <a:pt x="14640" y="6511"/>
                  <a:pt x="14628" y="6796"/>
                </a:cubicBezTo>
                <a:cubicBezTo>
                  <a:pt x="14617" y="7057"/>
                  <a:pt x="14611" y="7533"/>
                  <a:pt x="14611" y="8150"/>
                </a:cubicBezTo>
                <a:cubicBezTo>
                  <a:pt x="14611" y="8341"/>
                  <a:pt x="14611" y="8459"/>
                  <a:pt x="14611" y="8554"/>
                </a:cubicBezTo>
                <a:cubicBezTo>
                  <a:pt x="14611" y="8673"/>
                  <a:pt x="14613" y="8745"/>
                  <a:pt x="14613" y="8816"/>
                </a:cubicBezTo>
                <a:close/>
                <a:moveTo>
                  <a:pt x="15088" y="16539"/>
                </a:moveTo>
                <a:lnTo>
                  <a:pt x="15088" y="4396"/>
                </a:lnTo>
                <a:lnTo>
                  <a:pt x="15290" y="4396"/>
                </a:lnTo>
                <a:lnTo>
                  <a:pt x="15290" y="5846"/>
                </a:lnTo>
                <a:cubicBezTo>
                  <a:pt x="15314" y="5275"/>
                  <a:pt x="15341" y="4848"/>
                  <a:pt x="15371" y="4562"/>
                </a:cubicBezTo>
                <a:cubicBezTo>
                  <a:pt x="15402" y="4301"/>
                  <a:pt x="15436" y="4158"/>
                  <a:pt x="15477" y="4158"/>
                </a:cubicBezTo>
                <a:cubicBezTo>
                  <a:pt x="15537" y="4158"/>
                  <a:pt x="15580" y="4467"/>
                  <a:pt x="15608" y="5109"/>
                </a:cubicBezTo>
                <a:cubicBezTo>
                  <a:pt x="15635" y="5727"/>
                  <a:pt x="15649" y="6725"/>
                  <a:pt x="15649" y="8079"/>
                </a:cubicBezTo>
                <a:lnTo>
                  <a:pt x="15649" y="16539"/>
                </a:lnTo>
                <a:lnTo>
                  <a:pt x="15435" y="16539"/>
                </a:lnTo>
                <a:lnTo>
                  <a:pt x="15435" y="9053"/>
                </a:lnTo>
                <a:cubicBezTo>
                  <a:pt x="15435" y="8079"/>
                  <a:pt x="15430" y="7461"/>
                  <a:pt x="15423" y="7224"/>
                </a:cubicBezTo>
                <a:cubicBezTo>
                  <a:pt x="15415" y="6986"/>
                  <a:pt x="15402" y="6867"/>
                  <a:pt x="15381" y="6867"/>
                </a:cubicBezTo>
                <a:cubicBezTo>
                  <a:pt x="15356" y="6867"/>
                  <a:pt x="15338" y="7057"/>
                  <a:pt x="15325" y="7414"/>
                </a:cubicBezTo>
                <a:cubicBezTo>
                  <a:pt x="15311" y="7794"/>
                  <a:pt x="15304" y="8293"/>
                  <a:pt x="15304" y="8958"/>
                </a:cubicBezTo>
                <a:lnTo>
                  <a:pt x="15304" y="16539"/>
                </a:lnTo>
                <a:lnTo>
                  <a:pt x="15088" y="16539"/>
                </a:lnTo>
                <a:close/>
                <a:moveTo>
                  <a:pt x="16123" y="11762"/>
                </a:moveTo>
                <a:lnTo>
                  <a:pt x="16334" y="11762"/>
                </a:lnTo>
                <a:cubicBezTo>
                  <a:pt x="16334" y="11834"/>
                  <a:pt x="16334" y="11905"/>
                  <a:pt x="16335" y="12024"/>
                </a:cubicBezTo>
                <a:cubicBezTo>
                  <a:pt x="16335" y="12119"/>
                  <a:pt x="16335" y="12190"/>
                  <a:pt x="16335" y="12238"/>
                </a:cubicBezTo>
                <a:cubicBezTo>
                  <a:pt x="16335" y="13782"/>
                  <a:pt x="16313" y="14947"/>
                  <a:pt x="16268" y="15707"/>
                </a:cubicBezTo>
                <a:cubicBezTo>
                  <a:pt x="16221" y="16491"/>
                  <a:pt x="16151" y="16871"/>
                  <a:pt x="16059" y="16871"/>
                </a:cubicBezTo>
                <a:cubicBezTo>
                  <a:pt x="15954" y="16871"/>
                  <a:pt x="15880" y="16396"/>
                  <a:pt x="15836" y="15446"/>
                </a:cubicBezTo>
                <a:cubicBezTo>
                  <a:pt x="15794" y="14519"/>
                  <a:pt x="15773" y="12855"/>
                  <a:pt x="15773" y="10479"/>
                </a:cubicBezTo>
                <a:cubicBezTo>
                  <a:pt x="15773" y="8103"/>
                  <a:pt x="15794" y="6440"/>
                  <a:pt x="15836" y="5489"/>
                </a:cubicBezTo>
                <a:cubicBezTo>
                  <a:pt x="15880" y="4562"/>
                  <a:pt x="15954" y="4087"/>
                  <a:pt x="16058" y="4087"/>
                </a:cubicBezTo>
                <a:cubicBezTo>
                  <a:pt x="16153" y="4087"/>
                  <a:pt x="16222" y="4467"/>
                  <a:pt x="16266" y="5228"/>
                </a:cubicBezTo>
                <a:cubicBezTo>
                  <a:pt x="16311" y="5964"/>
                  <a:pt x="16332" y="7152"/>
                  <a:pt x="16332" y="8768"/>
                </a:cubicBezTo>
                <a:lnTo>
                  <a:pt x="16332" y="8982"/>
                </a:lnTo>
                <a:lnTo>
                  <a:pt x="16126" y="8982"/>
                </a:lnTo>
                <a:lnTo>
                  <a:pt x="16126" y="8626"/>
                </a:lnTo>
                <a:cubicBezTo>
                  <a:pt x="16126" y="7913"/>
                  <a:pt x="16121" y="7390"/>
                  <a:pt x="16111" y="7081"/>
                </a:cubicBezTo>
                <a:cubicBezTo>
                  <a:pt x="16100" y="6772"/>
                  <a:pt x="16083" y="6606"/>
                  <a:pt x="16059" y="6606"/>
                </a:cubicBezTo>
                <a:cubicBezTo>
                  <a:pt x="16032" y="6606"/>
                  <a:pt x="16014" y="6820"/>
                  <a:pt x="16005" y="7224"/>
                </a:cubicBezTo>
                <a:cubicBezTo>
                  <a:pt x="15994" y="7651"/>
                  <a:pt x="15990" y="8721"/>
                  <a:pt x="15990" y="10479"/>
                </a:cubicBezTo>
                <a:cubicBezTo>
                  <a:pt x="15990" y="12166"/>
                  <a:pt x="15994" y="13236"/>
                  <a:pt x="16005" y="13687"/>
                </a:cubicBezTo>
                <a:cubicBezTo>
                  <a:pt x="16014" y="14139"/>
                  <a:pt x="16032" y="14376"/>
                  <a:pt x="16059" y="14376"/>
                </a:cubicBezTo>
                <a:cubicBezTo>
                  <a:pt x="16082" y="14376"/>
                  <a:pt x="16099" y="14210"/>
                  <a:pt x="16109" y="13877"/>
                </a:cubicBezTo>
                <a:cubicBezTo>
                  <a:pt x="16118" y="13568"/>
                  <a:pt x="16124" y="13046"/>
                  <a:pt x="16124" y="12333"/>
                </a:cubicBezTo>
                <a:cubicBezTo>
                  <a:pt x="16124" y="12285"/>
                  <a:pt x="16124" y="12190"/>
                  <a:pt x="16123" y="12071"/>
                </a:cubicBezTo>
                <a:cubicBezTo>
                  <a:pt x="16123" y="11929"/>
                  <a:pt x="16123" y="11834"/>
                  <a:pt x="16123" y="11762"/>
                </a:cubicBezTo>
                <a:close/>
                <a:moveTo>
                  <a:pt x="16811" y="12285"/>
                </a:moveTo>
                <a:lnTo>
                  <a:pt x="17013" y="12285"/>
                </a:lnTo>
                <a:lnTo>
                  <a:pt x="17013" y="12594"/>
                </a:lnTo>
                <a:cubicBezTo>
                  <a:pt x="17013" y="14020"/>
                  <a:pt x="16989" y="15065"/>
                  <a:pt x="16942" y="15778"/>
                </a:cubicBezTo>
                <a:cubicBezTo>
                  <a:pt x="16895" y="16515"/>
                  <a:pt x="16824" y="16871"/>
                  <a:pt x="16731" y="16871"/>
                </a:cubicBezTo>
                <a:cubicBezTo>
                  <a:pt x="16684" y="16871"/>
                  <a:pt x="16642" y="16752"/>
                  <a:pt x="16604" y="16539"/>
                </a:cubicBezTo>
                <a:cubicBezTo>
                  <a:pt x="16565" y="16349"/>
                  <a:pt x="16536" y="16040"/>
                  <a:pt x="16515" y="15683"/>
                </a:cubicBezTo>
                <a:cubicBezTo>
                  <a:pt x="16491" y="15255"/>
                  <a:pt x="16473" y="14685"/>
                  <a:pt x="16462" y="13972"/>
                </a:cubicBezTo>
                <a:cubicBezTo>
                  <a:pt x="16453" y="13259"/>
                  <a:pt x="16447" y="12143"/>
                  <a:pt x="16447" y="10598"/>
                </a:cubicBezTo>
                <a:cubicBezTo>
                  <a:pt x="16447" y="8887"/>
                  <a:pt x="16453" y="7675"/>
                  <a:pt x="16464" y="7010"/>
                </a:cubicBezTo>
                <a:cubicBezTo>
                  <a:pt x="16474" y="6321"/>
                  <a:pt x="16491" y="5774"/>
                  <a:pt x="16516" y="5323"/>
                </a:cubicBezTo>
                <a:cubicBezTo>
                  <a:pt x="16541" y="4919"/>
                  <a:pt x="16572" y="4610"/>
                  <a:pt x="16610" y="4396"/>
                </a:cubicBezTo>
                <a:cubicBezTo>
                  <a:pt x="16648" y="4182"/>
                  <a:pt x="16691" y="4087"/>
                  <a:pt x="16741" y="4087"/>
                </a:cubicBezTo>
                <a:cubicBezTo>
                  <a:pt x="16791" y="4087"/>
                  <a:pt x="16835" y="4182"/>
                  <a:pt x="16872" y="4420"/>
                </a:cubicBezTo>
                <a:cubicBezTo>
                  <a:pt x="16909" y="4657"/>
                  <a:pt x="16939" y="4990"/>
                  <a:pt x="16961" y="5442"/>
                </a:cubicBezTo>
                <a:cubicBezTo>
                  <a:pt x="16981" y="5798"/>
                  <a:pt x="16995" y="6250"/>
                  <a:pt x="17004" y="6796"/>
                </a:cubicBezTo>
                <a:cubicBezTo>
                  <a:pt x="17013" y="7319"/>
                  <a:pt x="17016" y="8198"/>
                  <a:pt x="17016" y="9457"/>
                </a:cubicBezTo>
                <a:lnTo>
                  <a:pt x="17016" y="10931"/>
                </a:lnTo>
                <a:lnTo>
                  <a:pt x="16666" y="10931"/>
                </a:lnTo>
                <a:cubicBezTo>
                  <a:pt x="16666" y="10978"/>
                  <a:pt x="16666" y="11002"/>
                  <a:pt x="16666" y="11073"/>
                </a:cubicBezTo>
                <a:cubicBezTo>
                  <a:pt x="16663" y="11572"/>
                  <a:pt x="16663" y="11929"/>
                  <a:pt x="16663" y="12143"/>
                </a:cubicBezTo>
                <a:cubicBezTo>
                  <a:pt x="16663" y="12998"/>
                  <a:pt x="16669" y="13592"/>
                  <a:pt x="16679" y="13925"/>
                </a:cubicBezTo>
                <a:cubicBezTo>
                  <a:pt x="16691" y="14257"/>
                  <a:pt x="16711" y="14424"/>
                  <a:pt x="16740" y="14424"/>
                </a:cubicBezTo>
                <a:cubicBezTo>
                  <a:pt x="16764" y="14424"/>
                  <a:pt x="16782" y="14281"/>
                  <a:pt x="16794" y="14020"/>
                </a:cubicBezTo>
                <a:cubicBezTo>
                  <a:pt x="16808" y="13782"/>
                  <a:pt x="16814" y="13378"/>
                  <a:pt x="16814" y="12879"/>
                </a:cubicBezTo>
                <a:cubicBezTo>
                  <a:pt x="16814" y="12760"/>
                  <a:pt x="16812" y="12618"/>
                  <a:pt x="16811" y="12380"/>
                </a:cubicBezTo>
                <a:cubicBezTo>
                  <a:pt x="16811" y="12356"/>
                  <a:pt x="16811" y="12309"/>
                  <a:pt x="16811" y="12285"/>
                </a:cubicBezTo>
                <a:close/>
                <a:moveTo>
                  <a:pt x="16672" y="8816"/>
                </a:moveTo>
                <a:lnTo>
                  <a:pt x="16817" y="8816"/>
                </a:lnTo>
                <a:cubicBezTo>
                  <a:pt x="16817" y="8816"/>
                  <a:pt x="16817" y="8792"/>
                  <a:pt x="16817" y="8768"/>
                </a:cubicBezTo>
                <a:cubicBezTo>
                  <a:pt x="16818" y="8459"/>
                  <a:pt x="16818" y="8246"/>
                  <a:pt x="16818" y="8103"/>
                </a:cubicBezTo>
                <a:cubicBezTo>
                  <a:pt x="16818" y="7533"/>
                  <a:pt x="16812" y="7081"/>
                  <a:pt x="16800" y="6796"/>
                </a:cubicBezTo>
                <a:cubicBezTo>
                  <a:pt x="16788" y="6511"/>
                  <a:pt x="16768" y="6368"/>
                  <a:pt x="16743" y="6368"/>
                </a:cubicBezTo>
                <a:cubicBezTo>
                  <a:pt x="16717" y="6368"/>
                  <a:pt x="16697" y="6511"/>
                  <a:pt x="16687" y="6796"/>
                </a:cubicBezTo>
                <a:cubicBezTo>
                  <a:pt x="16676" y="7057"/>
                  <a:pt x="16670" y="7533"/>
                  <a:pt x="16670" y="8150"/>
                </a:cubicBezTo>
                <a:cubicBezTo>
                  <a:pt x="16670" y="8341"/>
                  <a:pt x="16670" y="8459"/>
                  <a:pt x="16670" y="8554"/>
                </a:cubicBezTo>
                <a:cubicBezTo>
                  <a:pt x="16670" y="8673"/>
                  <a:pt x="16670" y="8745"/>
                  <a:pt x="16672" y="8816"/>
                </a:cubicBezTo>
                <a:close/>
                <a:moveTo>
                  <a:pt x="17892" y="119"/>
                </a:moveTo>
                <a:lnTo>
                  <a:pt x="17892" y="21600"/>
                </a:lnTo>
                <a:lnTo>
                  <a:pt x="17705" y="21600"/>
                </a:lnTo>
                <a:lnTo>
                  <a:pt x="17705" y="119"/>
                </a:lnTo>
                <a:lnTo>
                  <a:pt x="17892" y="119"/>
                </a:lnTo>
                <a:close/>
                <a:moveTo>
                  <a:pt x="18594" y="11073"/>
                </a:moveTo>
                <a:lnTo>
                  <a:pt x="18814" y="11073"/>
                </a:lnTo>
                <a:lnTo>
                  <a:pt x="18814" y="11525"/>
                </a:lnTo>
                <a:cubicBezTo>
                  <a:pt x="18814" y="12428"/>
                  <a:pt x="18820" y="13046"/>
                  <a:pt x="18833" y="13426"/>
                </a:cubicBezTo>
                <a:cubicBezTo>
                  <a:pt x="18847" y="13782"/>
                  <a:pt x="18868" y="13972"/>
                  <a:pt x="18900" y="13972"/>
                </a:cubicBezTo>
                <a:cubicBezTo>
                  <a:pt x="18925" y="13972"/>
                  <a:pt x="18945" y="13830"/>
                  <a:pt x="18960" y="13545"/>
                </a:cubicBezTo>
                <a:cubicBezTo>
                  <a:pt x="18975" y="13259"/>
                  <a:pt x="18983" y="12903"/>
                  <a:pt x="18983" y="12428"/>
                </a:cubicBezTo>
                <a:cubicBezTo>
                  <a:pt x="18983" y="11644"/>
                  <a:pt x="18947" y="10883"/>
                  <a:pt x="18876" y="10170"/>
                </a:cubicBezTo>
                <a:cubicBezTo>
                  <a:pt x="18864" y="10028"/>
                  <a:pt x="18855" y="9933"/>
                  <a:pt x="18849" y="9885"/>
                </a:cubicBezTo>
                <a:lnTo>
                  <a:pt x="18838" y="9766"/>
                </a:lnTo>
                <a:cubicBezTo>
                  <a:pt x="18741" y="8745"/>
                  <a:pt x="18681" y="7960"/>
                  <a:pt x="18657" y="7461"/>
                </a:cubicBezTo>
                <a:cubicBezTo>
                  <a:pt x="18640" y="7057"/>
                  <a:pt x="18628" y="6630"/>
                  <a:pt x="18619" y="6131"/>
                </a:cubicBezTo>
                <a:cubicBezTo>
                  <a:pt x="18610" y="5632"/>
                  <a:pt x="18606" y="5109"/>
                  <a:pt x="18606" y="4515"/>
                </a:cubicBezTo>
                <a:cubicBezTo>
                  <a:pt x="18606" y="3113"/>
                  <a:pt x="18631" y="1996"/>
                  <a:pt x="18684" y="1212"/>
                </a:cubicBezTo>
                <a:cubicBezTo>
                  <a:pt x="18735" y="404"/>
                  <a:pt x="18808" y="0"/>
                  <a:pt x="18898" y="0"/>
                </a:cubicBezTo>
                <a:cubicBezTo>
                  <a:pt x="18998" y="0"/>
                  <a:pt x="19073" y="380"/>
                  <a:pt x="19125" y="1188"/>
                </a:cubicBezTo>
                <a:cubicBezTo>
                  <a:pt x="19177" y="1972"/>
                  <a:pt x="19203" y="3113"/>
                  <a:pt x="19203" y="4610"/>
                </a:cubicBezTo>
                <a:cubicBezTo>
                  <a:pt x="19203" y="4657"/>
                  <a:pt x="19203" y="4752"/>
                  <a:pt x="19203" y="4871"/>
                </a:cubicBezTo>
                <a:cubicBezTo>
                  <a:pt x="19202" y="4990"/>
                  <a:pt x="19202" y="5061"/>
                  <a:pt x="19202" y="5133"/>
                </a:cubicBezTo>
                <a:lnTo>
                  <a:pt x="18986" y="5133"/>
                </a:lnTo>
                <a:lnTo>
                  <a:pt x="18986" y="4919"/>
                </a:lnTo>
                <a:cubicBezTo>
                  <a:pt x="18986" y="4230"/>
                  <a:pt x="18980" y="3683"/>
                  <a:pt x="18965" y="3327"/>
                </a:cubicBezTo>
                <a:cubicBezTo>
                  <a:pt x="18951" y="2970"/>
                  <a:pt x="18931" y="2780"/>
                  <a:pt x="18904" y="2780"/>
                </a:cubicBezTo>
                <a:cubicBezTo>
                  <a:pt x="18882" y="2780"/>
                  <a:pt x="18864" y="2923"/>
                  <a:pt x="18850" y="3160"/>
                </a:cubicBezTo>
                <a:cubicBezTo>
                  <a:pt x="18836" y="3422"/>
                  <a:pt x="18829" y="3754"/>
                  <a:pt x="18829" y="4182"/>
                </a:cubicBezTo>
                <a:cubicBezTo>
                  <a:pt x="18829" y="4871"/>
                  <a:pt x="18868" y="5584"/>
                  <a:pt x="18947" y="6368"/>
                </a:cubicBezTo>
                <a:cubicBezTo>
                  <a:pt x="18960" y="6511"/>
                  <a:pt x="18971" y="6606"/>
                  <a:pt x="18978" y="6701"/>
                </a:cubicBezTo>
                <a:cubicBezTo>
                  <a:pt x="18986" y="6749"/>
                  <a:pt x="18993" y="6844"/>
                  <a:pt x="19005" y="6962"/>
                </a:cubicBezTo>
                <a:cubicBezTo>
                  <a:pt x="19088" y="7794"/>
                  <a:pt x="19143" y="8507"/>
                  <a:pt x="19167" y="9077"/>
                </a:cubicBezTo>
                <a:cubicBezTo>
                  <a:pt x="19180" y="9457"/>
                  <a:pt x="19192" y="9861"/>
                  <a:pt x="19200" y="10337"/>
                </a:cubicBezTo>
                <a:cubicBezTo>
                  <a:pt x="19208" y="10812"/>
                  <a:pt x="19212" y="11335"/>
                  <a:pt x="19212" y="11881"/>
                </a:cubicBezTo>
                <a:cubicBezTo>
                  <a:pt x="19212" y="13497"/>
                  <a:pt x="19185" y="14733"/>
                  <a:pt x="19132" y="15612"/>
                </a:cubicBezTo>
                <a:cubicBezTo>
                  <a:pt x="19078" y="16491"/>
                  <a:pt x="19002" y="16919"/>
                  <a:pt x="18903" y="16919"/>
                </a:cubicBezTo>
                <a:cubicBezTo>
                  <a:pt x="18799" y="16919"/>
                  <a:pt x="18722" y="16515"/>
                  <a:pt x="18669" y="15683"/>
                </a:cubicBezTo>
                <a:cubicBezTo>
                  <a:pt x="18616" y="14828"/>
                  <a:pt x="18591" y="13592"/>
                  <a:pt x="18591" y="11952"/>
                </a:cubicBezTo>
                <a:cubicBezTo>
                  <a:pt x="18591" y="11834"/>
                  <a:pt x="18591" y="11739"/>
                  <a:pt x="18591" y="11620"/>
                </a:cubicBezTo>
                <a:cubicBezTo>
                  <a:pt x="18592" y="11501"/>
                  <a:pt x="18592" y="11311"/>
                  <a:pt x="18594" y="11073"/>
                </a:cubicBezTo>
                <a:close/>
                <a:moveTo>
                  <a:pt x="19287" y="4396"/>
                </a:moveTo>
                <a:lnTo>
                  <a:pt x="19500" y="4396"/>
                </a:lnTo>
                <a:lnTo>
                  <a:pt x="19576" y="12214"/>
                </a:lnTo>
                <a:lnTo>
                  <a:pt x="19651" y="4396"/>
                </a:lnTo>
                <a:lnTo>
                  <a:pt x="19864" y="4396"/>
                </a:lnTo>
                <a:lnTo>
                  <a:pt x="19711" y="15564"/>
                </a:lnTo>
                <a:cubicBezTo>
                  <a:pt x="19681" y="17703"/>
                  <a:pt x="19648" y="19081"/>
                  <a:pt x="19612" y="19699"/>
                </a:cubicBezTo>
                <a:cubicBezTo>
                  <a:pt x="19576" y="20317"/>
                  <a:pt x="19518" y="20626"/>
                  <a:pt x="19438" y="20626"/>
                </a:cubicBezTo>
                <a:cubicBezTo>
                  <a:pt x="19426" y="20626"/>
                  <a:pt x="19414" y="20602"/>
                  <a:pt x="19399" y="20602"/>
                </a:cubicBezTo>
                <a:cubicBezTo>
                  <a:pt x="19386" y="20578"/>
                  <a:pt x="19369" y="20531"/>
                  <a:pt x="19349" y="20507"/>
                </a:cubicBezTo>
                <a:lnTo>
                  <a:pt x="19349" y="17964"/>
                </a:lnTo>
                <a:cubicBezTo>
                  <a:pt x="19351" y="17964"/>
                  <a:pt x="19352" y="17964"/>
                  <a:pt x="19354" y="17964"/>
                </a:cubicBezTo>
                <a:cubicBezTo>
                  <a:pt x="19369" y="17988"/>
                  <a:pt x="19380" y="18012"/>
                  <a:pt x="19387" y="18012"/>
                </a:cubicBezTo>
                <a:cubicBezTo>
                  <a:pt x="19411" y="18012"/>
                  <a:pt x="19429" y="17941"/>
                  <a:pt x="19441" y="17798"/>
                </a:cubicBezTo>
                <a:cubicBezTo>
                  <a:pt x="19452" y="17632"/>
                  <a:pt x="19458" y="17418"/>
                  <a:pt x="19458" y="17109"/>
                </a:cubicBezTo>
                <a:cubicBezTo>
                  <a:pt x="19458" y="16943"/>
                  <a:pt x="19453" y="16515"/>
                  <a:pt x="19446" y="15873"/>
                </a:cubicBezTo>
                <a:cubicBezTo>
                  <a:pt x="19441" y="15659"/>
                  <a:pt x="19440" y="15469"/>
                  <a:pt x="19438" y="15350"/>
                </a:cubicBezTo>
                <a:lnTo>
                  <a:pt x="19287" y="4396"/>
                </a:lnTo>
                <a:close/>
                <a:moveTo>
                  <a:pt x="19920" y="12689"/>
                </a:moveTo>
                <a:lnTo>
                  <a:pt x="20111" y="12713"/>
                </a:lnTo>
                <a:cubicBezTo>
                  <a:pt x="20114" y="13331"/>
                  <a:pt x="20122" y="13782"/>
                  <a:pt x="20135" y="14091"/>
                </a:cubicBezTo>
                <a:cubicBezTo>
                  <a:pt x="20147" y="14376"/>
                  <a:pt x="20168" y="14519"/>
                  <a:pt x="20194" y="14519"/>
                </a:cubicBezTo>
                <a:cubicBezTo>
                  <a:pt x="20217" y="14519"/>
                  <a:pt x="20233" y="14424"/>
                  <a:pt x="20247" y="14210"/>
                </a:cubicBezTo>
                <a:cubicBezTo>
                  <a:pt x="20262" y="14020"/>
                  <a:pt x="20268" y="13758"/>
                  <a:pt x="20268" y="13450"/>
                </a:cubicBezTo>
                <a:cubicBezTo>
                  <a:pt x="20268" y="13188"/>
                  <a:pt x="20263" y="12950"/>
                  <a:pt x="20254" y="12784"/>
                </a:cubicBezTo>
                <a:cubicBezTo>
                  <a:pt x="20244" y="12594"/>
                  <a:pt x="20223" y="12380"/>
                  <a:pt x="20190" y="12143"/>
                </a:cubicBezTo>
                <a:cubicBezTo>
                  <a:pt x="20184" y="12071"/>
                  <a:pt x="20171" y="12000"/>
                  <a:pt x="20156" y="11881"/>
                </a:cubicBezTo>
                <a:cubicBezTo>
                  <a:pt x="20079" y="11311"/>
                  <a:pt x="20025" y="10788"/>
                  <a:pt x="19995" y="10289"/>
                </a:cubicBezTo>
                <a:cubicBezTo>
                  <a:pt x="19972" y="9956"/>
                  <a:pt x="19956" y="9576"/>
                  <a:pt x="19944" y="9125"/>
                </a:cubicBezTo>
                <a:cubicBezTo>
                  <a:pt x="19933" y="8673"/>
                  <a:pt x="19927" y="8198"/>
                  <a:pt x="19927" y="7699"/>
                </a:cubicBezTo>
                <a:cubicBezTo>
                  <a:pt x="19927" y="6606"/>
                  <a:pt x="19951" y="5727"/>
                  <a:pt x="19998" y="5061"/>
                </a:cubicBezTo>
                <a:cubicBezTo>
                  <a:pt x="20046" y="4396"/>
                  <a:pt x="20111" y="4087"/>
                  <a:pt x="20193" y="4087"/>
                </a:cubicBezTo>
                <a:cubicBezTo>
                  <a:pt x="20276" y="4087"/>
                  <a:pt x="20342" y="4396"/>
                  <a:pt x="20387" y="5038"/>
                </a:cubicBezTo>
                <a:cubicBezTo>
                  <a:pt x="20432" y="5655"/>
                  <a:pt x="20455" y="6558"/>
                  <a:pt x="20455" y="7747"/>
                </a:cubicBezTo>
                <a:lnTo>
                  <a:pt x="20455" y="7960"/>
                </a:lnTo>
                <a:lnTo>
                  <a:pt x="20266" y="7960"/>
                </a:lnTo>
                <a:cubicBezTo>
                  <a:pt x="20266" y="7343"/>
                  <a:pt x="20260" y="6915"/>
                  <a:pt x="20248" y="6653"/>
                </a:cubicBezTo>
                <a:cubicBezTo>
                  <a:pt x="20238" y="6392"/>
                  <a:pt x="20221" y="6273"/>
                  <a:pt x="20196" y="6273"/>
                </a:cubicBezTo>
                <a:cubicBezTo>
                  <a:pt x="20174" y="6273"/>
                  <a:pt x="20156" y="6368"/>
                  <a:pt x="20144" y="6558"/>
                </a:cubicBezTo>
                <a:cubicBezTo>
                  <a:pt x="20131" y="6725"/>
                  <a:pt x="20125" y="6986"/>
                  <a:pt x="20125" y="7271"/>
                </a:cubicBezTo>
                <a:cubicBezTo>
                  <a:pt x="20125" y="7818"/>
                  <a:pt x="20156" y="8293"/>
                  <a:pt x="20221" y="8745"/>
                </a:cubicBezTo>
                <a:cubicBezTo>
                  <a:pt x="20230" y="8816"/>
                  <a:pt x="20238" y="8863"/>
                  <a:pt x="20242" y="8887"/>
                </a:cubicBezTo>
                <a:cubicBezTo>
                  <a:pt x="20330" y="9505"/>
                  <a:pt x="20389" y="10123"/>
                  <a:pt x="20419" y="10717"/>
                </a:cubicBezTo>
                <a:cubicBezTo>
                  <a:pt x="20449" y="11287"/>
                  <a:pt x="20463" y="12071"/>
                  <a:pt x="20463" y="13022"/>
                </a:cubicBezTo>
                <a:cubicBezTo>
                  <a:pt x="20463" y="14234"/>
                  <a:pt x="20440" y="15184"/>
                  <a:pt x="20392" y="15850"/>
                </a:cubicBezTo>
                <a:cubicBezTo>
                  <a:pt x="20343" y="16515"/>
                  <a:pt x="20276" y="16871"/>
                  <a:pt x="20187" y="16871"/>
                </a:cubicBezTo>
                <a:cubicBezTo>
                  <a:pt x="20102" y="16871"/>
                  <a:pt x="20036" y="16515"/>
                  <a:pt x="19989" y="15850"/>
                </a:cubicBezTo>
                <a:cubicBezTo>
                  <a:pt x="19942" y="15160"/>
                  <a:pt x="19920" y="14210"/>
                  <a:pt x="19920" y="12998"/>
                </a:cubicBezTo>
                <a:lnTo>
                  <a:pt x="19920" y="12689"/>
                </a:lnTo>
                <a:close/>
                <a:moveTo>
                  <a:pt x="20929" y="16491"/>
                </a:moveTo>
                <a:cubicBezTo>
                  <a:pt x="20903" y="16586"/>
                  <a:pt x="20879" y="16634"/>
                  <a:pt x="20861" y="16681"/>
                </a:cubicBezTo>
                <a:cubicBezTo>
                  <a:pt x="20841" y="16705"/>
                  <a:pt x="20825" y="16729"/>
                  <a:pt x="20810" y="16729"/>
                </a:cubicBezTo>
                <a:cubicBezTo>
                  <a:pt x="20767" y="16729"/>
                  <a:pt x="20731" y="16634"/>
                  <a:pt x="20701" y="16420"/>
                </a:cubicBezTo>
                <a:cubicBezTo>
                  <a:pt x="20671" y="16182"/>
                  <a:pt x="20650" y="15873"/>
                  <a:pt x="20635" y="15469"/>
                </a:cubicBezTo>
                <a:cubicBezTo>
                  <a:pt x="20626" y="15184"/>
                  <a:pt x="20619" y="14828"/>
                  <a:pt x="20615" y="14424"/>
                </a:cubicBezTo>
                <a:cubicBezTo>
                  <a:pt x="20612" y="13996"/>
                  <a:pt x="20609" y="13354"/>
                  <a:pt x="20609" y="12475"/>
                </a:cubicBezTo>
                <a:lnTo>
                  <a:pt x="20609" y="6915"/>
                </a:lnTo>
                <a:lnTo>
                  <a:pt x="20526" y="6915"/>
                </a:lnTo>
                <a:lnTo>
                  <a:pt x="20526" y="4396"/>
                </a:lnTo>
                <a:lnTo>
                  <a:pt x="20609" y="4396"/>
                </a:lnTo>
                <a:lnTo>
                  <a:pt x="20609" y="1046"/>
                </a:lnTo>
                <a:lnTo>
                  <a:pt x="20826" y="1046"/>
                </a:lnTo>
                <a:lnTo>
                  <a:pt x="20826" y="4396"/>
                </a:lnTo>
                <a:lnTo>
                  <a:pt x="20929" y="4396"/>
                </a:lnTo>
                <a:lnTo>
                  <a:pt x="20929" y="6915"/>
                </a:lnTo>
                <a:lnTo>
                  <a:pt x="20826" y="6915"/>
                </a:lnTo>
                <a:lnTo>
                  <a:pt x="20826" y="11857"/>
                </a:lnTo>
                <a:cubicBezTo>
                  <a:pt x="20826" y="12927"/>
                  <a:pt x="20831" y="13568"/>
                  <a:pt x="20841" y="13806"/>
                </a:cubicBezTo>
                <a:cubicBezTo>
                  <a:pt x="20850" y="14044"/>
                  <a:pt x="20870" y="14186"/>
                  <a:pt x="20897" y="14186"/>
                </a:cubicBezTo>
                <a:cubicBezTo>
                  <a:pt x="20903" y="14186"/>
                  <a:pt x="20911" y="14162"/>
                  <a:pt x="20921" y="14139"/>
                </a:cubicBezTo>
                <a:cubicBezTo>
                  <a:pt x="20924" y="14139"/>
                  <a:pt x="20927" y="14139"/>
                  <a:pt x="20929" y="14139"/>
                </a:cubicBezTo>
                <a:lnTo>
                  <a:pt x="20929" y="16491"/>
                </a:lnTo>
                <a:close/>
                <a:moveTo>
                  <a:pt x="21395" y="12285"/>
                </a:moveTo>
                <a:lnTo>
                  <a:pt x="21597" y="12285"/>
                </a:lnTo>
                <a:lnTo>
                  <a:pt x="21597" y="12594"/>
                </a:lnTo>
                <a:cubicBezTo>
                  <a:pt x="21597" y="14020"/>
                  <a:pt x="21573" y="15065"/>
                  <a:pt x="21526" y="15778"/>
                </a:cubicBezTo>
                <a:cubicBezTo>
                  <a:pt x="21479" y="16515"/>
                  <a:pt x="21408" y="16871"/>
                  <a:pt x="21315" y="16871"/>
                </a:cubicBezTo>
                <a:cubicBezTo>
                  <a:pt x="21268" y="16871"/>
                  <a:pt x="21226" y="16752"/>
                  <a:pt x="21188" y="16539"/>
                </a:cubicBezTo>
                <a:cubicBezTo>
                  <a:pt x="21149" y="16349"/>
                  <a:pt x="21120" y="16040"/>
                  <a:pt x="21098" y="15683"/>
                </a:cubicBezTo>
                <a:cubicBezTo>
                  <a:pt x="21075" y="15255"/>
                  <a:pt x="21057" y="14685"/>
                  <a:pt x="21046" y="13972"/>
                </a:cubicBezTo>
                <a:cubicBezTo>
                  <a:pt x="21037" y="13259"/>
                  <a:pt x="21031" y="12143"/>
                  <a:pt x="21031" y="10598"/>
                </a:cubicBezTo>
                <a:cubicBezTo>
                  <a:pt x="21031" y="8887"/>
                  <a:pt x="21037" y="7675"/>
                  <a:pt x="21048" y="7010"/>
                </a:cubicBezTo>
                <a:cubicBezTo>
                  <a:pt x="21058" y="6321"/>
                  <a:pt x="21075" y="5774"/>
                  <a:pt x="21101" y="5323"/>
                </a:cubicBezTo>
                <a:cubicBezTo>
                  <a:pt x="21125" y="4919"/>
                  <a:pt x="21157" y="4610"/>
                  <a:pt x="21194" y="4396"/>
                </a:cubicBezTo>
                <a:cubicBezTo>
                  <a:pt x="21232" y="4182"/>
                  <a:pt x="21274" y="4087"/>
                  <a:pt x="21324" y="4087"/>
                </a:cubicBezTo>
                <a:cubicBezTo>
                  <a:pt x="21375" y="4087"/>
                  <a:pt x="21419" y="4182"/>
                  <a:pt x="21455" y="4420"/>
                </a:cubicBezTo>
                <a:cubicBezTo>
                  <a:pt x="21493" y="4657"/>
                  <a:pt x="21523" y="4990"/>
                  <a:pt x="21546" y="5442"/>
                </a:cubicBezTo>
                <a:cubicBezTo>
                  <a:pt x="21565" y="5798"/>
                  <a:pt x="21579" y="6250"/>
                  <a:pt x="21588" y="6796"/>
                </a:cubicBezTo>
                <a:cubicBezTo>
                  <a:pt x="21595" y="7319"/>
                  <a:pt x="21600" y="8198"/>
                  <a:pt x="21600" y="9457"/>
                </a:cubicBezTo>
                <a:lnTo>
                  <a:pt x="21600" y="10931"/>
                </a:lnTo>
                <a:lnTo>
                  <a:pt x="21250" y="10931"/>
                </a:lnTo>
                <a:cubicBezTo>
                  <a:pt x="21250" y="10978"/>
                  <a:pt x="21249" y="11002"/>
                  <a:pt x="21249" y="11073"/>
                </a:cubicBezTo>
                <a:cubicBezTo>
                  <a:pt x="21247" y="11572"/>
                  <a:pt x="21247" y="11929"/>
                  <a:pt x="21247" y="12143"/>
                </a:cubicBezTo>
                <a:cubicBezTo>
                  <a:pt x="21247" y="12998"/>
                  <a:pt x="21253" y="13592"/>
                  <a:pt x="21264" y="13925"/>
                </a:cubicBezTo>
                <a:cubicBezTo>
                  <a:pt x="21276" y="14257"/>
                  <a:pt x="21295" y="14424"/>
                  <a:pt x="21324" y="14424"/>
                </a:cubicBezTo>
                <a:cubicBezTo>
                  <a:pt x="21348" y="14424"/>
                  <a:pt x="21366" y="14281"/>
                  <a:pt x="21378" y="14020"/>
                </a:cubicBezTo>
                <a:cubicBezTo>
                  <a:pt x="21390" y="13782"/>
                  <a:pt x="21398" y="13378"/>
                  <a:pt x="21398" y="12879"/>
                </a:cubicBezTo>
                <a:cubicBezTo>
                  <a:pt x="21398" y="12760"/>
                  <a:pt x="21396" y="12618"/>
                  <a:pt x="21395" y="12380"/>
                </a:cubicBezTo>
                <a:cubicBezTo>
                  <a:pt x="21395" y="12356"/>
                  <a:pt x="21395" y="12309"/>
                  <a:pt x="21395" y="12285"/>
                </a:cubicBezTo>
                <a:close/>
                <a:moveTo>
                  <a:pt x="21255" y="8816"/>
                </a:moveTo>
                <a:lnTo>
                  <a:pt x="21399" y="8816"/>
                </a:lnTo>
                <a:cubicBezTo>
                  <a:pt x="21399" y="8816"/>
                  <a:pt x="21399" y="8792"/>
                  <a:pt x="21399" y="8768"/>
                </a:cubicBezTo>
                <a:cubicBezTo>
                  <a:pt x="21402" y="8459"/>
                  <a:pt x="21402" y="8246"/>
                  <a:pt x="21402" y="8103"/>
                </a:cubicBezTo>
                <a:cubicBezTo>
                  <a:pt x="21402" y="7533"/>
                  <a:pt x="21396" y="7081"/>
                  <a:pt x="21384" y="6796"/>
                </a:cubicBezTo>
                <a:cubicBezTo>
                  <a:pt x="21372" y="6511"/>
                  <a:pt x="21353" y="6368"/>
                  <a:pt x="21327" y="6368"/>
                </a:cubicBezTo>
                <a:cubicBezTo>
                  <a:pt x="21301" y="6368"/>
                  <a:pt x="21282" y="6511"/>
                  <a:pt x="21271" y="6796"/>
                </a:cubicBezTo>
                <a:cubicBezTo>
                  <a:pt x="21259" y="7057"/>
                  <a:pt x="21255" y="7533"/>
                  <a:pt x="21255" y="8150"/>
                </a:cubicBezTo>
                <a:cubicBezTo>
                  <a:pt x="21255" y="8341"/>
                  <a:pt x="21255" y="8459"/>
                  <a:pt x="21255" y="8554"/>
                </a:cubicBezTo>
                <a:cubicBezTo>
                  <a:pt x="21255" y="8673"/>
                  <a:pt x="21255" y="8745"/>
                  <a:pt x="21255" y="8816"/>
                </a:cubicBez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2" name="Google Shape;542;p26"/>
          <p:cNvSpPr/>
          <p:nvPr/>
        </p:nvSpPr>
        <p:spPr>
          <a:xfrm>
            <a:off x="8597900" y="4125912"/>
            <a:ext cx="182563" cy="98426"/>
          </a:xfrm>
          <a:custGeom>
            <a:rect b="b" l="l" r="r" t="t"/>
            <a:pathLst>
              <a:path extrusionOk="0" h="21600" w="21600">
                <a:moveTo>
                  <a:pt x="0" y="21038"/>
                </a:moveTo>
                <a:lnTo>
                  <a:pt x="0" y="522"/>
                </a:lnTo>
                <a:lnTo>
                  <a:pt x="2732" y="522"/>
                </a:lnTo>
                <a:lnTo>
                  <a:pt x="2732" y="2971"/>
                </a:lnTo>
                <a:cubicBezTo>
                  <a:pt x="3055" y="1967"/>
                  <a:pt x="3421" y="1285"/>
                  <a:pt x="3829" y="803"/>
                </a:cubicBezTo>
                <a:cubicBezTo>
                  <a:pt x="4238" y="361"/>
                  <a:pt x="4712" y="120"/>
                  <a:pt x="5271" y="120"/>
                </a:cubicBezTo>
                <a:cubicBezTo>
                  <a:pt x="5766" y="120"/>
                  <a:pt x="6196" y="361"/>
                  <a:pt x="6562" y="843"/>
                </a:cubicBezTo>
                <a:cubicBezTo>
                  <a:pt x="6927" y="1325"/>
                  <a:pt x="7207" y="2048"/>
                  <a:pt x="7401" y="2971"/>
                </a:cubicBezTo>
                <a:cubicBezTo>
                  <a:pt x="7724" y="2007"/>
                  <a:pt x="8111" y="1285"/>
                  <a:pt x="8520" y="803"/>
                </a:cubicBezTo>
                <a:cubicBezTo>
                  <a:pt x="8928" y="361"/>
                  <a:pt x="9402" y="120"/>
                  <a:pt x="9939" y="120"/>
                </a:cubicBezTo>
                <a:cubicBezTo>
                  <a:pt x="10757" y="120"/>
                  <a:pt x="11359" y="642"/>
                  <a:pt x="11747" y="1726"/>
                </a:cubicBezTo>
                <a:cubicBezTo>
                  <a:pt x="12112" y="2770"/>
                  <a:pt x="12306" y="4457"/>
                  <a:pt x="12306" y="6745"/>
                </a:cubicBezTo>
                <a:lnTo>
                  <a:pt x="12306" y="21038"/>
                </a:lnTo>
                <a:lnTo>
                  <a:pt x="9359" y="21038"/>
                </a:lnTo>
                <a:lnTo>
                  <a:pt x="9359" y="8070"/>
                </a:lnTo>
                <a:cubicBezTo>
                  <a:pt x="9359" y="6584"/>
                  <a:pt x="9316" y="5661"/>
                  <a:pt x="9208" y="5259"/>
                </a:cubicBezTo>
                <a:cubicBezTo>
                  <a:pt x="9079" y="4898"/>
                  <a:pt x="8907" y="4697"/>
                  <a:pt x="8627" y="4697"/>
                </a:cubicBezTo>
                <a:cubicBezTo>
                  <a:pt x="8304" y="4697"/>
                  <a:pt x="8046" y="5019"/>
                  <a:pt x="7853" y="5661"/>
                </a:cubicBezTo>
                <a:cubicBezTo>
                  <a:pt x="7659" y="6263"/>
                  <a:pt x="7573" y="7146"/>
                  <a:pt x="7573" y="8230"/>
                </a:cubicBezTo>
                <a:lnTo>
                  <a:pt x="7573" y="21038"/>
                </a:lnTo>
                <a:lnTo>
                  <a:pt x="4690" y="21038"/>
                </a:lnTo>
                <a:lnTo>
                  <a:pt x="4690" y="8070"/>
                </a:lnTo>
                <a:cubicBezTo>
                  <a:pt x="4690" y="6584"/>
                  <a:pt x="4647" y="5661"/>
                  <a:pt x="4539" y="5259"/>
                </a:cubicBezTo>
                <a:cubicBezTo>
                  <a:pt x="4432" y="4898"/>
                  <a:pt x="4238" y="4697"/>
                  <a:pt x="3959" y="4697"/>
                </a:cubicBezTo>
                <a:cubicBezTo>
                  <a:pt x="3636" y="4697"/>
                  <a:pt x="3378" y="5019"/>
                  <a:pt x="3184" y="5661"/>
                </a:cubicBezTo>
                <a:cubicBezTo>
                  <a:pt x="2990" y="6263"/>
                  <a:pt x="2904" y="7146"/>
                  <a:pt x="2904" y="8230"/>
                </a:cubicBezTo>
                <a:lnTo>
                  <a:pt x="2904" y="21038"/>
                </a:lnTo>
                <a:lnTo>
                  <a:pt x="0" y="21038"/>
                </a:lnTo>
                <a:close/>
                <a:moveTo>
                  <a:pt x="13855" y="14534"/>
                </a:moveTo>
                <a:lnTo>
                  <a:pt x="16587" y="14574"/>
                </a:lnTo>
                <a:cubicBezTo>
                  <a:pt x="16630" y="15618"/>
                  <a:pt x="16738" y="16381"/>
                  <a:pt x="16931" y="16903"/>
                </a:cubicBezTo>
                <a:cubicBezTo>
                  <a:pt x="17125" y="17384"/>
                  <a:pt x="17405" y="17625"/>
                  <a:pt x="17771" y="17625"/>
                </a:cubicBezTo>
                <a:cubicBezTo>
                  <a:pt x="18093" y="17625"/>
                  <a:pt x="18330" y="17465"/>
                  <a:pt x="18524" y="17103"/>
                </a:cubicBezTo>
                <a:cubicBezTo>
                  <a:pt x="18739" y="16782"/>
                  <a:pt x="18825" y="16341"/>
                  <a:pt x="18825" y="15819"/>
                </a:cubicBezTo>
                <a:cubicBezTo>
                  <a:pt x="18825" y="15377"/>
                  <a:pt x="18760" y="14975"/>
                  <a:pt x="18631" y="14694"/>
                </a:cubicBezTo>
                <a:cubicBezTo>
                  <a:pt x="18480" y="14373"/>
                  <a:pt x="18179" y="14012"/>
                  <a:pt x="17706" y="13610"/>
                </a:cubicBezTo>
                <a:cubicBezTo>
                  <a:pt x="17620" y="13490"/>
                  <a:pt x="17448" y="13370"/>
                  <a:pt x="17233" y="13169"/>
                </a:cubicBezTo>
                <a:cubicBezTo>
                  <a:pt x="16135" y="12205"/>
                  <a:pt x="15361" y="11322"/>
                  <a:pt x="14931" y="10479"/>
                </a:cubicBezTo>
                <a:cubicBezTo>
                  <a:pt x="14608" y="9917"/>
                  <a:pt x="14371" y="9274"/>
                  <a:pt x="14199" y="8512"/>
                </a:cubicBezTo>
                <a:cubicBezTo>
                  <a:pt x="14049" y="7749"/>
                  <a:pt x="13963" y="6946"/>
                  <a:pt x="13963" y="6103"/>
                </a:cubicBezTo>
                <a:cubicBezTo>
                  <a:pt x="13963" y="4256"/>
                  <a:pt x="14307" y="2770"/>
                  <a:pt x="14974" y="1646"/>
                </a:cubicBezTo>
                <a:cubicBezTo>
                  <a:pt x="15662" y="522"/>
                  <a:pt x="16587" y="0"/>
                  <a:pt x="17749" y="0"/>
                </a:cubicBezTo>
                <a:cubicBezTo>
                  <a:pt x="18932" y="0"/>
                  <a:pt x="19879" y="522"/>
                  <a:pt x="20524" y="1606"/>
                </a:cubicBezTo>
                <a:cubicBezTo>
                  <a:pt x="21170" y="2650"/>
                  <a:pt x="21492" y="4175"/>
                  <a:pt x="21492" y="6183"/>
                </a:cubicBezTo>
                <a:lnTo>
                  <a:pt x="21492" y="6544"/>
                </a:lnTo>
                <a:lnTo>
                  <a:pt x="18803" y="6544"/>
                </a:lnTo>
                <a:cubicBezTo>
                  <a:pt x="18803" y="5500"/>
                  <a:pt x="18717" y="4778"/>
                  <a:pt x="18545" y="4336"/>
                </a:cubicBezTo>
                <a:cubicBezTo>
                  <a:pt x="18394" y="3894"/>
                  <a:pt x="18158" y="3694"/>
                  <a:pt x="17792" y="3694"/>
                </a:cubicBezTo>
                <a:cubicBezTo>
                  <a:pt x="17491" y="3694"/>
                  <a:pt x="17254" y="3854"/>
                  <a:pt x="17061" y="4175"/>
                </a:cubicBezTo>
                <a:cubicBezTo>
                  <a:pt x="16867" y="4457"/>
                  <a:pt x="16781" y="4898"/>
                  <a:pt x="16781" y="5380"/>
                </a:cubicBezTo>
                <a:cubicBezTo>
                  <a:pt x="16781" y="6303"/>
                  <a:pt x="17254" y="7106"/>
                  <a:pt x="18158" y="7869"/>
                </a:cubicBezTo>
                <a:cubicBezTo>
                  <a:pt x="18287" y="7990"/>
                  <a:pt x="18394" y="8070"/>
                  <a:pt x="18459" y="8110"/>
                </a:cubicBezTo>
                <a:cubicBezTo>
                  <a:pt x="19707" y="9154"/>
                  <a:pt x="20546" y="10198"/>
                  <a:pt x="20976" y="11201"/>
                </a:cubicBezTo>
                <a:cubicBezTo>
                  <a:pt x="21406" y="12165"/>
                  <a:pt x="21600" y="13490"/>
                  <a:pt x="21600" y="15096"/>
                </a:cubicBezTo>
                <a:cubicBezTo>
                  <a:pt x="21600" y="17143"/>
                  <a:pt x="21277" y="18749"/>
                  <a:pt x="20589" y="19874"/>
                </a:cubicBezTo>
                <a:cubicBezTo>
                  <a:pt x="19900" y="20998"/>
                  <a:pt x="18932" y="21600"/>
                  <a:pt x="17663" y="21600"/>
                </a:cubicBezTo>
                <a:cubicBezTo>
                  <a:pt x="16458" y="21600"/>
                  <a:pt x="15512" y="20998"/>
                  <a:pt x="14845" y="19874"/>
                </a:cubicBezTo>
                <a:cubicBezTo>
                  <a:pt x="14178" y="18709"/>
                  <a:pt x="13855" y="17103"/>
                  <a:pt x="13855" y="15056"/>
                </a:cubicBezTo>
                <a:lnTo>
                  <a:pt x="13855" y="1453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543" name="Google Shape;543;p26"/>
          <p:cNvGrpSpPr/>
          <p:nvPr/>
        </p:nvGrpSpPr>
        <p:grpSpPr>
          <a:xfrm>
            <a:off x="842883" y="845865"/>
            <a:ext cx="4240103" cy="1152136"/>
            <a:chOff x="0" y="0"/>
            <a:chExt cx="4240101" cy="1152135"/>
          </a:xfrm>
        </p:grpSpPr>
        <p:sp>
          <p:nvSpPr>
            <p:cNvPr id="544" name="Google Shape;544;p26"/>
            <p:cNvSpPr/>
            <p:nvPr/>
          </p:nvSpPr>
          <p:spPr>
            <a:xfrm>
              <a:off x="0" y="935133"/>
              <a:ext cx="121771" cy="160800"/>
            </a:xfrm>
            <a:custGeom>
              <a:rect b="b" l="l" r="r" t="t"/>
              <a:pathLst>
                <a:path extrusionOk="0" h="21600" w="21600">
                  <a:moveTo>
                    <a:pt x="3833" y="21600"/>
                  </a:moveTo>
                  <a:lnTo>
                    <a:pt x="7307" y="21600"/>
                  </a:lnTo>
                  <a:lnTo>
                    <a:pt x="12631" y="2114"/>
                  </a:lnTo>
                  <a:lnTo>
                    <a:pt x="20996" y="2114"/>
                  </a:lnTo>
                  <a:lnTo>
                    <a:pt x="21600" y="0"/>
                  </a:lnTo>
                  <a:lnTo>
                    <a:pt x="604" y="0"/>
                  </a:lnTo>
                  <a:lnTo>
                    <a:pt x="0" y="2114"/>
                  </a:lnTo>
                  <a:lnTo>
                    <a:pt x="9138" y="2114"/>
                  </a:lnTo>
                  <a:lnTo>
                    <a:pt x="3833"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5" name="Google Shape;545;p26"/>
            <p:cNvSpPr/>
            <p:nvPr/>
          </p:nvSpPr>
          <p:spPr>
            <a:xfrm>
              <a:off x="103036" y="977284"/>
              <a:ext cx="98354" cy="121771"/>
            </a:xfrm>
            <a:custGeom>
              <a:rect b="b" l="l" r="r" t="t"/>
              <a:pathLst>
                <a:path extrusionOk="0" h="21600" w="21600">
                  <a:moveTo>
                    <a:pt x="18282" y="16549"/>
                  </a:moveTo>
                  <a:cubicBezTo>
                    <a:pt x="14306" y="18547"/>
                    <a:pt x="12800" y="18999"/>
                    <a:pt x="10494" y="18999"/>
                  </a:cubicBezTo>
                  <a:cubicBezTo>
                    <a:pt x="6612" y="18999"/>
                    <a:pt x="3976" y="16662"/>
                    <a:pt x="3976" y="13231"/>
                  </a:cubicBezTo>
                  <a:cubicBezTo>
                    <a:pt x="3976" y="12647"/>
                    <a:pt x="4024" y="12082"/>
                    <a:pt x="4282" y="10687"/>
                  </a:cubicBezTo>
                  <a:lnTo>
                    <a:pt x="21459"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71" y="21204"/>
                    <a:pt x="15365" y="20526"/>
                  </a:cubicBezTo>
                  <a:cubicBezTo>
                    <a:pt x="16518" y="20111"/>
                    <a:pt x="16729" y="20017"/>
                    <a:pt x="19694" y="18584"/>
                  </a:cubicBezTo>
                  <a:lnTo>
                    <a:pt x="18282" y="16549"/>
                  </a:lnTo>
                  <a:close/>
                  <a:moveTo>
                    <a:pt x="4965" y="8519"/>
                  </a:moveTo>
                  <a:cubicBezTo>
                    <a:pt x="5882" y="6748"/>
                    <a:pt x="6353" y="5975"/>
                    <a:pt x="7200" y="5089"/>
                  </a:cubicBezTo>
                  <a:cubicBezTo>
                    <a:pt x="8894" y="3261"/>
                    <a:pt x="11176" y="2186"/>
                    <a:pt x="13459" y="2186"/>
                  </a:cubicBezTo>
                  <a:cubicBezTo>
                    <a:pt x="16259" y="2186"/>
                    <a:pt x="17859" y="3845"/>
                    <a:pt x="17859" y="6729"/>
                  </a:cubicBezTo>
                  <a:cubicBezTo>
                    <a:pt x="17859"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6" name="Google Shape;546;p26"/>
            <p:cNvSpPr/>
            <p:nvPr/>
          </p:nvSpPr>
          <p:spPr>
            <a:xfrm>
              <a:off x="223245" y="977284"/>
              <a:ext cx="98354" cy="121771"/>
            </a:xfrm>
            <a:custGeom>
              <a:rect b="b" l="l" r="r" t="t"/>
              <a:pathLst>
                <a:path extrusionOk="0" h="21600" w="21600">
                  <a:moveTo>
                    <a:pt x="17700" y="16867"/>
                  </a:moveTo>
                  <a:cubicBezTo>
                    <a:pt x="14805" y="18426"/>
                    <a:pt x="12773" y="19027"/>
                    <a:pt x="10345" y="19027"/>
                  </a:cubicBezTo>
                  <a:cubicBezTo>
                    <a:pt x="6725" y="19027"/>
                    <a:pt x="4133" y="16698"/>
                    <a:pt x="4133" y="13411"/>
                  </a:cubicBezTo>
                  <a:cubicBezTo>
                    <a:pt x="4133" y="7306"/>
                    <a:pt x="10181" y="2479"/>
                    <a:pt x="17817" y="2479"/>
                  </a:cubicBezTo>
                  <a:cubicBezTo>
                    <a:pt x="18704" y="2479"/>
                    <a:pt x="19288" y="2536"/>
                    <a:pt x="20456" y="2705"/>
                  </a:cubicBezTo>
                  <a:lnTo>
                    <a:pt x="21600" y="413"/>
                  </a:lnTo>
                  <a:cubicBezTo>
                    <a:pt x="19802" y="75"/>
                    <a:pt x="18961" y="0"/>
                    <a:pt x="17443" y="0"/>
                  </a:cubicBezTo>
                  <a:cubicBezTo>
                    <a:pt x="7729" y="0"/>
                    <a:pt x="0" y="5860"/>
                    <a:pt x="0" y="13317"/>
                  </a:cubicBezTo>
                  <a:cubicBezTo>
                    <a:pt x="0" y="18257"/>
                    <a:pt x="3783" y="21600"/>
                    <a:pt x="9411" y="21600"/>
                  </a:cubicBezTo>
                  <a:cubicBezTo>
                    <a:pt x="12610" y="21600"/>
                    <a:pt x="14665" y="21018"/>
                    <a:pt x="19171"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7" name="Google Shape;547;p26"/>
            <p:cNvSpPr/>
            <p:nvPr/>
          </p:nvSpPr>
          <p:spPr>
            <a:xfrm>
              <a:off x="332526"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31"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8" name="Google Shape;548;p26"/>
            <p:cNvSpPr/>
            <p:nvPr/>
          </p:nvSpPr>
          <p:spPr>
            <a:xfrm>
              <a:off x="463663" y="977284"/>
              <a:ext cx="109282" cy="118649"/>
            </a:xfrm>
            <a:custGeom>
              <a:rect b="b" l="l" r="r" t="t"/>
              <a:pathLst>
                <a:path extrusionOk="0" h="21600" w="21600">
                  <a:moveTo>
                    <a:pt x="0" y="21600"/>
                  </a:moveTo>
                  <a:lnTo>
                    <a:pt x="3604" y="21600"/>
                  </a:lnTo>
                  <a:lnTo>
                    <a:pt x="6870" y="7271"/>
                  </a:lnTo>
                  <a:cubicBezTo>
                    <a:pt x="10431" y="4266"/>
                    <a:pt x="13381" y="2695"/>
                    <a:pt x="15320" y="2695"/>
                  </a:cubicBezTo>
                  <a:cubicBezTo>
                    <a:pt x="16837" y="2695"/>
                    <a:pt x="17786" y="3606"/>
                    <a:pt x="17786" y="5061"/>
                  </a:cubicBezTo>
                  <a:cubicBezTo>
                    <a:pt x="17786"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55" y="0"/>
                    <a:pt x="11106" y="1260"/>
                    <a:pt x="7123" y="4654"/>
                  </a:cubicBezTo>
                  <a:lnTo>
                    <a:pt x="8345" y="601"/>
                  </a:lnTo>
                  <a:lnTo>
                    <a:pt x="4741"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9" name="Google Shape;549;p26"/>
            <p:cNvSpPr/>
            <p:nvPr/>
          </p:nvSpPr>
          <p:spPr>
            <a:xfrm>
              <a:off x="594800" y="935133"/>
              <a:ext cx="53080" cy="160800"/>
            </a:xfrm>
            <a:custGeom>
              <a:rect b="b" l="l" r="r" t="t"/>
              <a:pathLst>
                <a:path extrusionOk="0" h="21600" w="21600">
                  <a:moveTo>
                    <a:pt x="0" y="21600"/>
                  </a:moveTo>
                  <a:lnTo>
                    <a:pt x="7724" y="21600"/>
                  </a:lnTo>
                  <a:lnTo>
                    <a:pt x="17455" y="6098"/>
                  </a:lnTo>
                  <a:lnTo>
                    <a:pt x="9775"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0" name="Google Shape;550;p26"/>
            <p:cNvSpPr/>
            <p:nvPr/>
          </p:nvSpPr>
          <p:spPr>
            <a:xfrm>
              <a:off x="649441" y="977284"/>
              <a:ext cx="90548" cy="121771"/>
            </a:xfrm>
            <a:custGeom>
              <a:rect b="b" l="l" r="r" t="t"/>
              <a:pathLst>
                <a:path extrusionOk="0" h="21600" w="21600">
                  <a:moveTo>
                    <a:pt x="0" y="20451"/>
                  </a:moveTo>
                  <a:cubicBezTo>
                    <a:pt x="2940" y="21336"/>
                    <a:pt x="4550" y="21600"/>
                    <a:pt x="7260" y="21600"/>
                  </a:cubicBezTo>
                  <a:cubicBezTo>
                    <a:pt x="13982" y="21600"/>
                    <a:pt x="18379" y="19133"/>
                    <a:pt x="18379" y="15310"/>
                  </a:cubicBezTo>
                  <a:cubicBezTo>
                    <a:pt x="18379" y="13276"/>
                    <a:pt x="16769" y="11544"/>
                    <a:pt x="13701" y="10263"/>
                  </a:cubicBezTo>
                  <a:lnTo>
                    <a:pt x="10889" y="9077"/>
                  </a:lnTo>
                  <a:cubicBezTo>
                    <a:pt x="9049" y="8324"/>
                    <a:pt x="8129" y="7307"/>
                    <a:pt x="8129" y="6064"/>
                  </a:cubicBezTo>
                  <a:cubicBezTo>
                    <a:pt x="8129" y="3823"/>
                    <a:pt x="10659" y="2392"/>
                    <a:pt x="14519" y="2392"/>
                  </a:cubicBezTo>
                  <a:cubicBezTo>
                    <a:pt x="16590" y="2392"/>
                    <a:pt x="18302" y="2599"/>
                    <a:pt x="20373" y="3107"/>
                  </a:cubicBezTo>
                  <a:lnTo>
                    <a:pt x="21600" y="866"/>
                  </a:lnTo>
                  <a:cubicBezTo>
                    <a:pt x="18942" y="264"/>
                    <a:pt x="16871" y="0"/>
                    <a:pt x="14519" y="0"/>
                  </a:cubicBezTo>
                  <a:cubicBezTo>
                    <a:pt x="8078" y="0"/>
                    <a:pt x="3681" y="2505"/>
                    <a:pt x="3681" y="6233"/>
                  </a:cubicBezTo>
                  <a:cubicBezTo>
                    <a:pt x="3681" y="8361"/>
                    <a:pt x="5240" y="10188"/>
                    <a:pt x="8078" y="11337"/>
                  </a:cubicBezTo>
                  <a:lnTo>
                    <a:pt x="10071" y="12128"/>
                  </a:lnTo>
                  <a:cubicBezTo>
                    <a:pt x="12909" y="13333"/>
                    <a:pt x="13931" y="14256"/>
                    <a:pt x="13931" y="15687"/>
                  </a:cubicBezTo>
                  <a:cubicBezTo>
                    <a:pt x="13931" y="17777"/>
                    <a:pt x="11298" y="19171"/>
                    <a:pt x="7311" y="19171"/>
                  </a:cubicBezTo>
                  <a:cubicBezTo>
                    <a:pt x="5317" y="19171"/>
                    <a:pt x="3707" y="18926"/>
                    <a:pt x="1380"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1" name="Google Shape;551;p26"/>
            <p:cNvSpPr/>
            <p:nvPr/>
          </p:nvSpPr>
          <p:spPr>
            <a:xfrm>
              <a:off x="752477" y="977284"/>
              <a:ext cx="99915" cy="121771"/>
            </a:xfrm>
            <a:custGeom>
              <a:rect b="b" l="l" r="r" t="t"/>
              <a:pathLst>
                <a:path extrusionOk="0" h="21600" w="21600">
                  <a:moveTo>
                    <a:pt x="17700" y="16867"/>
                  </a:moveTo>
                  <a:cubicBezTo>
                    <a:pt x="14828" y="18426"/>
                    <a:pt x="12773" y="19027"/>
                    <a:pt x="10345" y="19027"/>
                  </a:cubicBezTo>
                  <a:cubicBezTo>
                    <a:pt x="6725" y="19027"/>
                    <a:pt x="4157" y="16698"/>
                    <a:pt x="4157" y="13411"/>
                  </a:cubicBezTo>
                  <a:cubicBezTo>
                    <a:pt x="4157" y="7306"/>
                    <a:pt x="10181" y="2479"/>
                    <a:pt x="17817" y="2479"/>
                  </a:cubicBezTo>
                  <a:cubicBezTo>
                    <a:pt x="18704" y="2479"/>
                    <a:pt x="19288" y="2536"/>
                    <a:pt x="20456" y="2705"/>
                  </a:cubicBezTo>
                  <a:lnTo>
                    <a:pt x="21600" y="413"/>
                  </a:lnTo>
                  <a:cubicBezTo>
                    <a:pt x="19825" y="75"/>
                    <a:pt x="18985" y="0"/>
                    <a:pt x="17443" y="0"/>
                  </a:cubicBezTo>
                  <a:cubicBezTo>
                    <a:pt x="7729" y="0"/>
                    <a:pt x="0" y="5860"/>
                    <a:pt x="0" y="13317"/>
                  </a:cubicBezTo>
                  <a:cubicBezTo>
                    <a:pt x="0" y="18257"/>
                    <a:pt x="3783" y="21600"/>
                    <a:pt x="9411" y="21600"/>
                  </a:cubicBezTo>
                  <a:cubicBezTo>
                    <a:pt x="12610" y="21600"/>
                    <a:pt x="14665" y="21018"/>
                    <a:pt x="19195" y="18764"/>
                  </a:cubicBezTo>
                  <a:lnTo>
                    <a:pt x="17700" y="1686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2" name="Google Shape;552;p26"/>
            <p:cNvSpPr/>
            <p:nvPr/>
          </p:nvSpPr>
          <p:spPr>
            <a:xfrm>
              <a:off x="863319" y="922643"/>
              <a:ext cx="109282" cy="173290"/>
            </a:xfrm>
            <a:custGeom>
              <a:rect b="b" l="l" r="r" t="t"/>
              <a:pathLst>
                <a:path extrusionOk="0" h="21600" w="21600">
                  <a:moveTo>
                    <a:pt x="0" y="21600"/>
                  </a:moveTo>
                  <a:lnTo>
                    <a:pt x="3604" y="21600"/>
                  </a:lnTo>
                  <a:lnTo>
                    <a:pt x="6828" y="11750"/>
                  </a:lnTo>
                  <a:cubicBezTo>
                    <a:pt x="10347" y="9662"/>
                    <a:pt x="13255" y="8578"/>
                    <a:pt x="15278" y="8578"/>
                  </a:cubicBezTo>
                  <a:cubicBezTo>
                    <a:pt x="16753" y="8578"/>
                    <a:pt x="17744" y="9194"/>
                    <a:pt x="17744" y="10091"/>
                  </a:cubicBezTo>
                  <a:cubicBezTo>
                    <a:pt x="17744" y="10546"/>
                    <a:pt x="17554" y="11416"/>
                    <a:pt x="17238" y="12419"/>
                  </a:cubicBezTo>
                  <a:lnTo>
                    <a:pt x="14182" y="21600"/>
                  </a:lnTo>
                  <a:lnTo>
                    <a:pt x="17891" y="21600"/>
                  </a:lnTo>
                  <a:lnTo>
                    <a:pt x="21221" y="11509"/>
                  </a:lnTo>
                  <a:cubicBezTo>
                    <a:pt x="21452" y="10787"/>
                    <a:pt x="21600" y="10024"/>
                    <a:pt x="21600" y="9515"/>
                  </a:cubicBezTo>
                  <a:cubicBezTo>
                    <a:pt x="21600" y="7829"/>
                    <a:pt x="19746" y="6691"/>
                    <a:pt x="16943" y="6691"/>
                  </a:cubicBezTo>
                  <a:cubicBezTo>
                    <a:pt x="13803" y="6691"/>
                    <a:pt x="10452" y="7802"/>
                    <a:pt x="7460" y="9823"/>
                  </a:cubicBezTo>
                  <a:lnTo>
                    <a:pt x="10684" y="0"/>
                  </a:lnTo>
                  <a:lnTo>
                    <a:pt x="7081"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3" name="Google Shape;553;p26"/>
            <p:cNvSpPr/>
            <p:nvPr/>
          </p:nvSpPr>
          <p:spPr>
            <a:xfrm>
              <a:off x="997578" y="977284"/>
              <a:ext cx="98354" cy="121771"/>
            </a:xfrm>
            <a:custGeom>
              <a:rect b="b" l="l" r="r" t="t"/>
              <a:pathLst>
                <a:path extrusionOk="0" h="21600" w="21600">
                  <a:moveTo>
                    <a:pt x="18262" y="16549"/>
                  </a:moveTo>
                  <a:cubicBezTo>
                    <a:pt x="14290" y="18547"/>
                    <a:pt x="12810" y="18999"/>
                    <a:pt x="10483" y="18999"/>
                  </a:cubicBezTo>
                  <a:cubicBezTo>
                    <a:pt x="6628" y="18999"/>
                    <a:pt x="3972" y="16662"/>
                    <a:pt x="3972" y="13231"/>
                  </a:cubicBezTo>
                  <a:cubicBezTo>
                    <a:pt x="3972" y="12647"/>
                    <a:pt x="4019" y="12082"/>
                    <a:pt x="4301" y="10687"/>
                  </a:cubicBezTo>
                  <a:lnTo>
                    <a:pt x="21435" y="10687"/>
                  </a:lnTo>
                  <a:cubicBezTo>
                    <a:pt x="21553" y="9292"/>
                    <a:pt x="21600" y="8444"/>
                    <a:pt x="21600" y="7803"/>
                  </a:cubicBezTo>
                  <a:cubicBezTo>
                    <a:pt x="21600" y="2658"/>
                    <a:pt x="18850" y="0"/>
                    <a:pt x="13609" y="0"/>
                  </a:cubicBezTo>
                  <a:cubicBezTo>
                    <a:pt x="9590" y="0"/>
                    <a:pt x="6040" y="1640"/>
                    <a:pt x="3244" y="4787"/>
                  </a:cubicBezTo>
                  <a:cubicBezTo>
                    <a:pt x="1128" y="7257"/>
                    <a:pt x="0" y="10008"/>
                    <a:pt x="0" y="12892"/>
                  </a:cubicBezTo>
                  <a:cubicBezTo>
                    <a:pt x="0" y="18207"/>
                    <a:pt x="3808" y="21600"/>
                    <a:pt x="9731" y="21600"/>
                  </a:cubicBezTo>
                  <a:cubicBezTo>
                    <a:pt x="11658" y="21600"/>
                    <a:pt x="13656" y="21204"/>
                    <a:pt x="15348" y="20526"/>
                  </a:cubicBezTo>
                  <a:cubicBezTo>
                    <a:pt x="16523" y="20111"/>
                    <a:pt x="16735" y="20017"/>
                    <a:pt x="19696" y="18584"/>
                  </a:cubicBezTo>
                  <a:lnTo>
                    <a:pt x="18262" y="16549"/>
                  </a:lnTo>
                  <a:close/>
                  <a:moveTo>
                    <a:pt x="4983" y="8519"/>
                  </a:moveTo>
                  <a:cubicBezTo>
                    <a:pt x="5876" y="6748"/>
                    <a:pt x="6346" y="5975"/>
                    <a:pt x="7192" y="5089"/>
                  </a:cubicBezTo>
                  <a:cubicBezTo>
                    <a:pt x="8908" y="3261"/>
                    <a:pt x="11164" y="2186"/>
                    <a:pt x="13444" y="2186"/>
                  </a:cubicBezTo>
                  <a:cubicBezTo>
                    <a:pt x="16265" y="2186"/>
                    <a:pt x="17839" y="3845"/>
                    <a:pt x="17839" y="6729"/>
                  </a:cubicBezTo>
                  <a:cubicBezTo>
                    <a:pt x="17839" y="7030"/>
                    <a:pt x="17792" y="7841"/>
                    <a:pt x="17722" y="8519"/>
                  </a:cubicBezTo>
                  <a:lnTo>
                    <a:pt x="4983"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4" name="Google Shape;554;p26"/>
            <p:cNvSpPr/>
            <p:nvPr/>
          </p:nvSpPr>
          <p:spPr>
            <a:xfrm>
              <a:off x="1205212" y="935133"/>
              <a:ext cx="146750" cy="163922"/>
            </a:xfrm>
            <a:custGeom>
              <a:rect b="b" l="l" r="r" t="t"/>
              <a:pathLst>
                <a:path extrusionOk="0" h="21600" w="21600">
                  <a:moveTo>
                    <a:pt x="21600" y="0"/>
                  </a:moveTo>
                  <a:lnTo>
                    <a:pt x="18700" y="0"/>
                  </a:lnTo>
                  <a:lnTo>
                    <a:pt x="15530" y="13602"/>
                  </a:lnTo>
                  <a:cubicBezTo>
                    <a:pt x="14564" y="17728"/>
                    <a:pt x="12250" y="19755"/>
                    <a:pt x="8494" y="19755"/>
                  </a:cubicBezTo>
                  <a:cubicBezTo>
                    <a:pt x="5150" y="19755"/>
                    <a:pt x="2900" y="18009"/>
                    <a:pt x="2900" y="15390"/>
                  </a:cubicBezTo>
                  <a:cubicBezTo>
                    <a:pt x="2900" y="14658"/>
                    <a:pt x="3011" y="13926"/>
                    <a:pt x="3185" y="13123"/>
                  </a:cubicBezTo>
                  <a:lnTo>
                    <a:pt x="6260" y="0"/>
                  </a:lnTo>
                  <a:lnTo>
                    <a:pt x="3328" y="0"/>
                  </a:lnTo>
                  <a:lnTo>
                    <a:pt x="364" y="12743"/>
                  </a:lnTo>
                  <a:cubicBezTo>
                    <a:pt x="111" y="13701"/>
                    <a:pt x="0" y="14658"/>
                    <a:pt x="0" y="15475"/>
                  </a:cubicBezTo>
                  <a:cubicBezTo>
                    <a:pt x="0" y="19277"/>
                    <a:pt x="3154" y="21600"/>
                    <a:pt x="8256" y="21600"/>
                  </a:cubicBezTo>
                  <a:cubicBezTo>
                    <a:pt x="11347" y="21600"/>
                    <a:pt x="13851" y="20769"/>
                    <a:pt x="15562" y="19220"/>
                  </a:cubicBezTo>
                  <a:cubicBezTo>
                    <a:pt x="16988" y="17883"/>
                    <a:pt x="17733" y="16460"/>
                    <a:pt x="18351" y="13771"/>
                  </a:cubicBezTo>
                  <a:lnTo>
                    <a:pt x="21600"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5" name="Google Shape;555;p26"/>
            <p:cNvSpPr/>
            <p:nvPr/>
          </p:nvSpPr>
          <p:spPr>
            <a:xfrm>
              <a:off x="1359767" y="977284"/>
              <a:ext cx="110843" cy="118649"/>
            </a:xfrm>
            <a:custGeom>
              <a:rect b="b" l="l" r="r" t="t"/>
              <a:pathLst>
                <a:path extrusionOk="0" h="21600" w="21600">
                  <a:moveTo>
                    <a:pt x="0" y="21600"/>
                  </a:moveTo>
                  <a:lnTo>
                    <a:pt x="3604" y="21600"/>
                  </a:lnTo>
                  <a:lnTo>
                    <a:pt x="6891" y="7271"/>
                  </a:lnTo>
                  <a:cubicBezTo>
                    <a:pt x="10431" y="4266"/>
                    <a:pt x="13381" y="2695"/>
                    <a:pt x="15341" y="2695"/>
                  </a:cubicBezTo>
                  <a:cubicBezTo>
                    <a:pt x="16859" y="2695"/>
                    <a:pt x="17807" y="3606"/>
                    <a:pt x="17807" y="5061"/>
                  </a:cubicBezTo>
                  <a:cubicBezTo>
                    <a:pt x="17807" y="5623"/>
                    <a:pt x="17744" y="6011"/>
                    <a:pt x="17659" y="6496"/>
                  </a:cubicBezTo>
                  <a:lnTo>
                    <a:pt x="14245" y="21600"/>
                  </a:lnTo>
                  <a:lnTo>
                    <a:pt x="17933" y="21600"/>
                  </a:lnTo>
                  <a:lnTo>
                    <a:pt x="21263" y="6883"/>
                  </a:lnTo>
                  <a:cubicBezTo>
                    <a:pt x="21452" y="5972"/>
                    <a:pt x="21600" y="4925"/>
                    <a:pt x="21600" y="4188"/>
                  </a:cubicBezTo>
                  <a:cubicBezTo>
                    <a:pt x="21600" y="1609"/>
                    <a:pt x="19746" y="0"/>
                    <a:pt x="16753" y="0"/>
                  </a:cubicBezTo>
                  <a:cubicBezTo>
                    <a:pt x="13676" y="0"/>
                    <a:pt x="11106" y="1260"/>
                    <a:pt x="7123" y="4654"/>
                  </a:cubicBezTo>
                  <a:lnTo>
                    <a:pt x="8366" y="601"/>
                  </a:lnTo>
                  <a:lnTo>
                    <a:pt x="4763"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6" name="Google Shape;556;p26"/>
            <p:cNvSpPr/>
            <p:nvPr/>
          </p:nvSpPr>
          <p:spPr>
            <a:xfrm>
              <a:off x="1492465" y="935133"/>
              <a:ext cx="53080" cy="160800"/>
            </a:xfrm>
            <a:custGeom>
              <a:rect b="b" l="l" r="r" t="t"/>
              <a:pathLst>
                <a:path extrusionOk="0" h="21600" w="21600">
                  <a:moveTo>
                    <a:pt x="0" y="21600"/>
                  </a:moveTo>
                  <a:lnTo>
                    <a:pt x="7767" y="21600"/>
                  </a:lnTo>
                  <a:lnTo>
                    <a:pt x="17455" y="6098"/>
                  </a:lnTo>
                  <a:lnTo>
                    <a:pt x="9818" y="6098"/>
                  </a:lnTo>
                  <a:lnTo>
                    <a:pt x="0" y="21600"/>
                  </a:lnTo>
                  <a:close/>
                  <a:moveTo>
                    <a:pt x="11782" y="2748"/>
                  </a:moveTo>
                  <a:lnTo>
                    <a:pt x="19811" y="2748"/>
                  </a:lnTo>
                  <a:lnTo>
                    <a:pt x="21600" y="0"/>
                  </a:lnTo>
                  <a:lnTo>
                    <a:pt x="13527"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7" name="Google Shape;557;p26"/>
            <p:cNvSpPr/>
            <p:nvPr/>
          </p:nvSpPr>
          <p:spPr>
            <a:xfrm>
              <a:off x="1558034" y="977284"/>
              <a:ext cx="107720" cy="118649"/>
            </a:xfrm>
            <a:custGeom>
              <a:rect b="b" l="l" r="r" t="t"/>
              <a:pathLst>
                <a:path extrusionOk="0" h="21600" w="21600">
                  <a:moveTo>
                    <a:pt x="5140" y="21600"/>
                  </a:moveTo>
                  <a:lnTo>
                    <a:pt x="8414" y="21600"/>
                  </a:lnTo>
                  <a:lnTo>
                    <a:pt x="21600" y="1226"/>
                  </a:lnTo>
                  <a:lnTo>
                    <a:pt x="18369" y="0"/>
                  </a:lnTo>
                  <a:lnTo>
                    <a:pt x="7634" y="17358"/>
                  </a:lnTo>
                  <a:lnTo>
                    <a:pt x="3730" y="0"/>
                  </a:lnTo>
                  <a:lnTo>
                    <a:pt x="0" y="798"/>
                  </a:lnTo>
                  <a:lnTo>
                    <a:pt x="514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8" name="Google Shape;558;p26"/>
            <p:cNvSpPr/>
            <p:nvPr/>
          </p:nvSpPr>
          <p:spPr>
            <a:xfrm>
              <a:off x="1668876" y="977284"/>
              <a:ext cx="98354" cy="121771"/>
            </a:xfrm>
            <a:custGeom>
              <a:rect b="b" l="l" r="r" t="t"/>
              <a:pathLst>
                <a:path extrusionOk="0" h="21600" w="21600">
                  <a:moveTo>
                    <a:pt x="18259" y="16549"/>
                  </a:moveTo>
                  <a:cubicBezTo>
                    <a:pt x="14306" y="18547"/>
                    <a:pt x="12800" y="18999"/>
                    <a:pt x="10471" y="18999"/>
                  </a:cubicBezTo>
                  <a:cubicBezTo>
                    <a:pt x="6612" y="18999"/>
                    <a:pt x="3976" y="16662"/>
                    <a:pt x="3976" y="13231"/>
                  </a:cubicBezTo>
                  <a:cubicBezTo>
                    <a:pt x="3976" y="12647"/>
                    <a:pt x="4024" y="12082"/>
                    <a:pt x="4282" y="10687"/>
                  </a:cubicBezTo>
                  <a:lnTo>
                    <a:pt x="21435" y="10687"/>
                  </a:lnTo>
                  <a:cubicBezTo>
                    <a:pt x="21553" y="9292"/>
                    <a:pt x="21600" y="8444"/>
                    <a:pt x="21600" y="7803"/>
                  </a:cubicBezTo>
                  <a:cubicBezTo>
                    <a:pt x="21600" y="2658"/>
                    <a:pt x="18847" y="0"/>
                    <a:pt x="13600" y="0"/>
                  </a:cubicBezTo>
                  <a:cubicBezTo>
                    <a:pt x="9576" y="0"/>
                    <a:pt x="6024" y="1640"/>
                    <a:pt x="3224" y="4787"/>
                  </a:cubicBezTo>
                  <a:cubicBezTo>
                    <a:pt x="1106" y="7257"/>
                    <a:pt x="0" y="10008"/>
                    <a:pt x="0" y="12892"/>
                  </a:cubicBezTo>
                  <a:cubicBezTo>
                    <a:pt x="0" y="18207"/>
                    <a:pt x="3812" y="21600"/>
                    <a:pt x="9741" y="21600"/>
                  </a:cubicBezTo>
                  <a:cubicBezTo>
                    <a:pt x="11647" y="21600"/>
                    <a:pt x="13647" y="21204"/>
                    <a:pt x="15365" y="20526"/>
                  </a:cubicBezTo>
                  <a:cubicBezTo>
                    <a:pt x="16518" y="20111"/>
                    <a:pt x="16729" y="20017"/>
                    <a:pt x="19694" y="18584"/>
                  </a:cubicBezTo>
                  <a:lnTo>
                    <a:pt x="18259" y="16549"/>
                  </a:lnTo>
                  <a:close/>
                  <a:moveTo>
                    <a:pt x="4965" y="8519"/>
                  </a:moveTo>
                  <a:cubicBezTo>
                    <a:pt x="5882" y="6748"/>
                    <a:pt x="6353" y="5975"/>
                    <a:pt x="7200" y="5089"/>
                  </a:cubicBezTo>
                  <a:cubicBezTo>
                    <a:pt x="8894" y="3261"/>
                    <a:pt x="11176" y="2186"/>
                    <a:pt x="13435" y="2186"/>
                  </a:cubicBezTo>
                  <a:cubicBezTo>
                    <a:pt x="16259" y="2186"/>
                    <a:pt x="17835" y="3845"/>
                    <a:pt x="17835" y="6729"/>
                  </a:cubicBezTo>
                  <a:cubicBezTo>
                    <a:pt x="17835" y="7030"/>
                    <a:pt x="17788" y="7841"/>
                    <a:pt x="17741" y="8519"/>
                  </a:cubicBezTo>
                  <a:lnTo>
                    <a:pt x="4965" y="851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9" name="Google Shape;559;p26"/>
            <p:cNvSpPr/>
            <p:nvPr/>
          </p:nvSpPr>
          <p:spPr>
            <a:xfrm>
              <a:off x="1787524" y="977284"/>
              <a:ext cx="81181" cy="118649"/>
            </a:xfrm>
            <a:custGeom>
              <a:rect b="b" l="l" r="r" t="t"/>
              <a:pathLst>
                <a:path extrusionOk="0" h="21600" w="21600">
                  <a:moveTo>
                    <a:pt x="0" y="21600"/>
                  </a:moveTo>
                  <a:lnTo>
                    <a:pt x="4835" y="21600"/>
                  </a:lnTo>
                  <a:lnTo>
                    <a:pt x="9298" y="7071"/>
                  </a:lnTo>
                  <a:cubicBezTo>
                    <a:pt x="12846" y="3885"/>
                    <a:pt x="14505" y="3108"/>
                    <a:pt x="17652" y="3108"/>
                  </a:cubicBezTo>
                  <a:cubicBezTo>
                    <a:pt x="18625" y="3108"/>
                    <a:pt x="19140" y="3186"/>
                    <a:pt x="20313" y="3419"/>
                  </a:cubicBezTo>
                  <a:lnTo>
                    <a:pt x="21600" y="214"/>
                  </a:lnTo>
                  <a:cubicBezTo>
                    <a:pt x="20370" y="39"/>
                    <a:pt x="19798" y="0"/>
                    <a:pt x="19025" y="0"/>
                  </a:cubicBezTo>
                  <a:cubicBezTo>
                    <a:pt x="15478" y="0"/>
                    <a:pt x="12388" y="1399"/>
                    <a:pt x="9813" y="4235"/>
                  </a:cubicBezTo>
                  <a:lnTo>
                    <a:pt x="11301" y="563"/>
                  </a:lnTo>
                  <a:lnTo>
                    <a:pt x="646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0" name="Google Shape;560;p26"/>
            <p:cNvSpPr/>
            <p:nvPr/>
          </p:nvSpPr>
          <p:spPr>
            <a:xfrm>
              <a:off x="1864020" y="977284"/>
              <a:ext cx="90548" cy="121771"/>
            </a:xfrm>
            <a:custGeom>
              <a:rect b="b" l="l" r="r" t="t"/>
              <a:pathLst>
                <a:path extrusionOk="0" h="21600" w="21600">
                  <a:moveTo>
                    <a:pt x="0" y="20451"/>
                  </a:moveTo>
                  <a:cubicBezTo>
                    <a:pt x="2943" y="21336"/>
                    <a:pt x="4555" y="21600"/>
                    <a:pt x="7268" y="21600"/>
                  </a:cubicBezTo>
                  <a:cubicBezTo>
                    <a:pt x="13999" y="21600"/>
                    <a:pt x="18375" y="19133"/>
                    <a:pt x="18375" y="15310"/>
                  </a:cubicBezTo>
                  <a:cubicBezTo>
                    <a:pt x="18375" y="13276"/>
                    <a:pt x="16763" y="11544"/>
                    <a:pt x="13718" y="10263"/>
                  </a:cubicBezTo>
                  <a:lnTo>
                    <a:pt x="10902" y="9077"/>
                  </a:lnTo>
                  <a:cubicBezTo>
                    <a:pt x="9034" y="8324"/>
                    <a:pt x="8113" y="7307"/>
                    <a:pt x="8113" y="6064"/>
                  </a:cubicBezTo>
                  <a:cubicBezTo>
                    <a:pt x="8113" y="3823"/>
                    <a:pt x="10672" y="2392"/>
                    <a:pt x="14511" y="2392"/>
                  </a:cubicBezTo>
                  <a:cubicBezTo>
                    <a:pt x="16584" y="2392"/>
                    <a:pt x="18324" y="2599"/>
                    <a:pt x="20397" y="3107"/>
                  </a:cubicBezTo>
                  <a:lnTo>
                    <a:pt x="21600" y="866"/>
                  </a:lnTo>
                  <a:cubicBezTo>
                    <a:pt x="18964" y="264"/>
                    <a:pt x="16891" y="0"/>
                    <a:pt x="14511" y="0"/>
                  </a:cubicBezTo>
                  <a:cubicBezTo>
                    <a:pt x="8062" y="0"/>
                    <a:pt x="3685" y="2505"/>
                    <a:pt x="3685" y="6233"/>
                  </a:cubicBezTo>
                  <a:cubicBezTo>
                    <a:pt x="3685" y="8361"/>
                    <a:pt x="5246" y="10188"/>
                    <a:pt x="8062" y="11337"/>
                  </a:cubicBezTo>
                  <a:lnTo>
                    <a:pt x="10083" y="12128"/>
                  </a:lnTo>
                  <a:cubicBezTo>
                    <a:pt x="12899" y="13333"/>
                    <a:pt x="13948" y="14256"/>
                    <a:pt x="13948" y="15687"/>
                  </a:cubicBezTo>
                  <a:cubicBezTo>
                    <a:pt x="13948" y="17777"/>
                    <a:pt x="11286" y="19171"/>
                    <a:pt x="7319" y="19171"/>
                  </a:cubicBezTo>
                  <a:cubicBezTo>
                    <a:pt x="5298" y="19171"/>
                    <a:pt x="3685" y="18926"/>
                    <a:pt x="1382" y="18210"/>
                  </a:cubicBezTo>
                  <a:lnTo>
                    <a:pt x="0" y="20451"/>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1" name="Google Shape;561;p26"/>
            <p:cNvSpPr/>
            <p:nvPr/>
          </p:nvSpPr>
          <p:spPr>
            <a:xfrm>
              <a:off x="1967057" y="935133"/>
              <a:ext cx="53080" cy="160800"/>
            </a:xfrm>
            <a:custGeom>
              <a:rect b="b" l="l" r="r" t="t"/>
              <a:pathLst>
                <a:path extrusionOk="0" h="21600" w="21600">
                  <a:moveTo>
                    <a:pt x="0" y="21600"/>
                  </a:moveTo>
                  <a:lnTo>
                    <a:pt x="7767" y="21600"/>
                  </a:lnTo>
                  <a:lnTo>
                    <a:pt x="17498" y="6098"/>
                  </a:lnTo>
                  <a:lnTo>
                    <a:pt x="9818" y="6098"/>
                  </a:lnTo>
                  <a:lnTo>
                    <a:pt x="0" y="21600"/>
                  </a:lnTo>
                  <a:close/>
                  <a:moveTo>
                    <a:pt x="11782" y="2748"/>
                  </a:moveTo>
                  <a:lnTo>
                    <a:pt x="19855" y="2748"/>
                  </a:lnTo>
                  <a:lnTo>
                    <a:pt x="21600" y="0"/>
                  </a:lnTo>
                  <a:lnTo>
                    <a:pt x="13571" y="0"/>
                  </a:lnTo>
                  <a:lnTo>
                    <a:pt x="11782" y="2748"/>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2" name="Google Shape;562;p26"/>
            <p:cNvSpPr/>
            <p:nvPr/>
          </p:nvSpPr>
          <p:spPr>
            <a:xfrm>
              <a:off x="2034186" y="935133"/>
              <a:ext cx="71814" cy="163922"/>
            </a:xfrm>
            <a:custGeom>
              <a:rect b="b" l="l" r="r" t="t"/>
              <a:pathLst>
                <a:path extrusionOk="0" h="21600" w="21600">
                  <a:moveTo>
                    <a:pt x="0" y="7709"/>
                  </a:moveTo>
                  <a:lnTo>
                    <a:pt x="7338" y="7709"/>
                  </a:lnTo>
                  <a:lnTo>
                    <a:pt x="3780" y="15278"/>
                  </a:lnTo>
                  <a:cubicBezTo>
                    <a:pt x="2986" y="16918"/>
                    <a:pt x="2827" y="17339"/>
                    <a:pt x="2827" y="18124"/>
                  </a:cubicBezTo>
                  <a:cubicBezTo>
                    <a:pt x="2827" y="20198"/>
                    <a:pt x="5718" y="21600"/>
                    <a:pt x="10006" y="21600"/>
                  </a:cubicBezTo>
                  <a:cubicBezTo>
                    <a:pt x="12865" y="21600"/>
                    <a:pt x="13849" y="21432"/>
                    <a:pt x="19948" y="19946"/>
                  </a:cubicBezTo>
                  <a:lnTo>
                    <a:pt x="18296" y="18502"/>
                  </a:lnTo>
                  <a:cubicBezTo>
                    <a:pt x="14421" y="19413"/>
                    <a:pt x="13151" y="19638"/>
                    <a:pt x="11562"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3" name="Google Shape;563;p26"/>
            <p:cNvSpPr/>
            <p:nvPr/>
          </p:nvSpPr>
          <p:spPr>
            <a:xfrm>
              <a:off x="2120050" y="935133"/>
              <a:ext cx="101476" cy="163922"/>
            </a:xfrm>
            <a:custGeom>
              <a:rect b="b" l="l" r="r" t="t"/>
              <a:pathLst>
                <a:path extrusionOk="0" h="21600" w="21600">
                  <a:moveTo>
                    <a:pt x="20649" y="19161"/>
                  </a:moveTo>
                  <a:cubicBezTo>
                    <a:pt x="19155" y="19666"/>
                    <a:pt x="18860" y="19764"/>
                    <a:pt x="18294" y="19764"/>
                  </a:cubicBezTo>
                  <a:cubicBezTo>
                    <a:pt x="17638" y="19764"/>
                    <a:pt x="17275" y="19483"/>
                    <a:pt x="17275" y="18909"/>
                  </a:cubicBezTo>
                  <a:cubicBezTo>
                    <a:pt x="17275" y="18530"/>
                    <a:pt x="17321" y="18306"/>
                    <a:pt x="17683" y="17199"/>
                  </a:cubicBezTo>
                  <a:lnTo>
                    <a:pt x="19970" y="10387"/>
                  </a:lnTo>
                  <a:cubicBezTo>
                    <a:pt x="20242" y="9700"/>
                    <a:pt x="20400" y="8901"/>
                    <a:pt x="20400" y="8466"/>
                  </a:cubicBezTo>
                  <a:cubicBezTo>
                    <a:pt x="20400" y="6574"/>
                    <a:pt x="18408" y="5523"/>
                    <a:pt x="14717" y="5523"/>
                  </a:cubicBezTo>
                  <a:cubicBezTo>
                    <a:pt x="11411" y="5523"/>
                    <a:pt x="8196" y="6252"/>
                    <a:pt x="4030" y="7934"/>
                  </a:cubicBezTo>
                  <a:lnTo>
                    <a:pt x="5615" y="9349"/>
                  </a:lnTo>
                  <a:cubicBezTo>
                    <a:pt x="9170" y="7934"/>
                    <a:pt x="11683" y="7303"/>
                    <a:pt x="13857" y="7303"/>
                  </a:cubicBezTo>
                  <a:cubicBezTo>
                    <a:pt x="15645" y="7303"/>
                    <a:pt x="16709" y="7835"/>
                    <a:pt x="16709" y="8718"/>
                  </a:cubicBezTo>
                  <a:cubicBezTo>
                    <a:pt x="16709" y="8901"/>
                    <a:pt x="16664" y="9125"/>
                    <a:pt x="16619" y="9349"/>
                  </a:cubicBezTo>
                  <a:lnTo>
                    <a:pt x="15849" y="11620"/>
                  </a:lnTo>
                  <a:cubicBezTo>
                    <a:pt x="11660" y="11900"/>
                    <a:pt x="9079" y="12223"/>
                    <a:pt x="6815" y="12727"/>
                  </a:cubicBezTo>
                  <a:cubicBezTo>
                    <a:pt x="2332" y="13709"/>
                    <a:pt x="0" y="15405"/>
                    <a:pt x="0" y="17717"/>
                  </a:cubicBezTo>
                  <a:cubicBezTo>
                    <a:pt x="0" y="19890"/>
                    <a:pt x="2740" y="21600"/>
                    <a:pt x="6362" y="21600"/>
                  </a:cubicBezTo>
                  <a:cubicBezTo>
                    <a:pt x="9079" y="21600"/>
                    <a:pt x="11366" y="20843"/>
                    <a:pt x="13857" y="19161"/>
                  </a:cubicBezTo>
                  <a:lnTo>
                    <a:pt x="13811" y="19820"/>
                  </a:lnTo>
                  <a:cubicBezTo>
                    <a:pt x="13811" y="20899"/>
                    <a:pt x="14830" y="21600"/>
                    <a:pt x="16302" y="21600"/>
                  </a:cubicBezTo>
                  <a:cubicBezTo>
                    <a:pt x="17389" y="21600"/>
                    <a:pt x="18249" y="21404"/>
                    <a:pt x="20128" y="20745"/>
                  </a:cubicBezTo>
                  <a:cubicBezTo>
                    <a:pt x="20649" y="20577"/>
                    <a:pt x="21147" y="20395"/>
                    <a:pt x="21600" y="20198"/>
                  </a:cubicBezTo>
                  <a:lnTo>
                    <a:pt x="20649" y="19161"/>
                  </a:lnTo>
                  <a:close/>
                  <a:moveTo>
                    <a:pt x="13857" y="17493"/>
                  </a:moveTo>
                  <a:lnTo>
                    <a:pt x="12634" y="18278"/>
                  </a:lnTo>
                  <a:cubicBezTo>
                    <a:pt x="11253" y="19203"/>
                    <a:pt x="9215" y="19792"/>
                    <a:pt x="7540" y="19792"/>
                  </a:cubicBezTo>
                  <a:cubicBezTo>
                    <a:pt x="5343" y="19792"/>
                    <a:pt x="3713" y="18783"/>
                    <a:pt x="3713" y="17437"/>
                  </a:cubicBezTo>
                  <a:cubicBezTo>
                    <a:pt x="3713" y="16288"/>
                    <a:pt x="4732" y="15320"/>
                    <a:pt x="6679" y="14592"/>
                  </a:cubicBezTo>
                  <a:cubicBezTo>
                    <a:pt x="8468" y="13933"/>
                    <a:pt x="10800" y="13540"/>
                    <a:pt x="15351" y="13106"/>
                  </a:cubicBezTo>
                  <a:lnTo>
                    <a:pt x="13857" y="17493"/>
                  </a:lnTo>
                  <a:close/>
                  <a:moveTo>
                    <a:pt x="7743" y="2537"/>
                  </a:moveTo>
                  <a:lnTo>
                    <a:pt x="11728" y="2537"/>
                  </a:lnTo>
                  <a:lnTo>
                    <a:pt x="12589" y="0"/>
                  </a:lnTo>
                  <a:lnTo>
                    <a:pt x="8604" y="0"/>
                  </a:lnTo>
                  <a:lnTo>
                    <a:pt x="7743" y="2537"/>
                  </a:lnTo>
                  <a:close/>
                  <a:moveTo>
                    <a:pt x="16211" y="2537"/>
                  </a:moveTo>
                  <a:lnTo>
                    <a:pt x="20196" y="2537"/>
                  </a:lnTo>
                  <a:lnTo>
                    <a:pt x="21011" y="0"/>
                  </a:lnTo>
                  <a:lnTo>
                    <a:pt x="17026" y="0"/>
                  </a:lnTo>
                  <a:lnTo>
                    <a:pt x="16211" y="2537"/>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4" name="Google Shape;564;p26"/>
            <p:cNvSpPr/>
            <p:nvPr/>
          </p:nvSpPr>
          <p:spPr>
            <a:xfrm>
              <a:off x="2248065" y="935133"/>
              <a:ext cx="73375" cy="163922"/>
            </a:xfrm>
            <a:custGeom>
              <a:rect b="b" l="l" r="r" t="t"/>
              <a:pathLst>
                <a:path extrusionOk="0" h="21600" w="21600">
                  <a:moveTo>
                    <a:pt x="0" y="7709"/>
                  </a:moveTo>
                  <a:lnTo>
                    <a:pt x="7338" y="7709"/>
                  </a:lnTo>
                  <a:lnTo>
                    <a:pt x="3780" y="15278"/>
                  </a:lnTo>
                  <a:cubicBezTo>
                    <a:pt x="2986" y="16918"/>
                    <a:pt x="2859" y="17339"/>
                    <a:pt x="2859" y="18124"/>
                  </a:cubicBezTo>
                  <a:cubicBezTo>
                    <a:pt x="2859" y="20198"/>
                    <a:pt x="5686" y="21600"/>
                    <a:pt x="10006" y="21600"/>
                  </a:cubicBezTo>
                  <a:cubicBezTo>
                    <a:pt x="12865" y="21600"/>
                    <a:pt x="13849" y="21432"/>
                    <a:pt x="19948" y="19946"/>
                  </a:cubicBezTo>
                  <a:lnTo>
                    <a:pt x="18296" y="18502"/>
                  </a:lnTo>
                  <a:cubicBezTo>
                    <a:pt x="14421" y="19413"/>
                    <a:pt x="13151" y="19638"/>
                    <a:pt x="11594" y="19638"/>
                  </a:cubicBezTo>
                  <a:cubicBezTo>
                    <a:pt x="9561" y="19638"/>
                    <a:pt x="8132" y="19007"/>
                    <a:pt x="8132" y="18124"/>
                  </a:cubicBezTo>
                  <a:cubicBezTo>
                    <a:pt x="8132" y="17591"/>
                    <a:pt x="8418" y="16736"/>
                    <a:pt x="8862" y="15727"/>
                  </a:cubicBezTo>
                  <a:lnTo>
                    <a:pt x="12642" y="7709"/>
                  </a:lnTo>
                  <a:lnTo>
                    <a:pt x="20806" y="7709"/>
                  </a:lnTo>
                  <a:lnTo>
                    <a:pt x="21600" y="5971"/>
                  </a:lnTo>
                  <a:lnTo>
                    <a:pt x="13436" y="5971"/>
                  </a:lnTo>
                  <a:lnTo>
                    <a:pt x="16295" y="0"/>
                  </a:lnTo>
                  <a:lnTo>
                    <a:pt x="10927" y="0"/>
                  </a:lnTo>
                  <a:lnTo>
                    <a:pt x="8132" y="5971"/>
                  </a:lnTo>
                  <a:lnTo>
                    <a:pt x="762" y="5971"/>
                  </a:lnTo>
                  <a:lnTo>
                    <a:pt x="0" y="7709"/>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5" name="Google Shape;565;p26"/>
            <p:cNvSpPr/>
            <p:nvPr/>
          </p:nvSpPr>
          <p:spPr>
            <a:xfrm>
              <a:off x="2415108" y="935133"/>
              <a:ext cx="156117"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6" name="Google Shape;566;p26"/>
            <p:cNvSpPr/>
            <p:nvPr/>
          </p:nvSpPr>
          <p:spPr>
            <a:xfrm>
              <a:off x="2580591" y="977284"/>
              <a:ext cx="101476" cy="121771"/>
            </a:xfrm>
            <a:custGeom>
              <a:rect b="b" l="l" r="r" t="t"/>
              <a:pathLst>
                <a:path extrusionOk="0" h="21600" w="21600">
                  <a:moveTo>
                    <a:pt x="20649" y="18323"/>
                  </a:moveTo>
                  <a:cubicBezTo>
                    <a:pt x="19155" y="19001"/>
                    <a:pt x="18860" y="19133"/>
                    <a:pt x="18294" y="19133"/>
                  </a:cubicBezTo>
                  <a:cubicBezTo>
                    <a:pt x="17638" y="19133"/>
                    <a:pt x="17275" y="18756"/>
                    <a:pt x="17275" y="17984"/>
                  </a:cubicBezTo>
                  <a:cubicBezTo>
                    <a:pt x="17275" y="17476"/>
                    <a:pt x="17321" y="17175"/>
                    <a:pt x="17683" y="15687"/>
                  </a:cubicBezTo>
                  <a:lnTo>
                    <a:pt x="19970" y="6535"/>
                  </a:lnTo>
                  <a:cubicBezTo>
                    <a:pt x="20242" y="5612"/>
                    <a:pt x="20377" y="4538"/>
                    <a:pt x="20377" y="3955"/>
                  </a:cubicBezTo>
                  <a:cubicBezTo>
                    <a:pt x="20377" y="1412"/>
                    <a:pt x="18408" y="0"/>
                    <a:pt x="14717" y="0"/>
                  </a:cubicBezTo>
                  <a:cubicBezTo>
                    <a:pt x="11411" y="0"/>
                    <a:pt x="8196" y="979"/>
                    <a:pt x="4030" y="3239"/>
                  </a:cubicBezTo>
                  <a:lnTo>
                    <a:pt x="5592" y="5141"/>
                  </a:lnTo>
                  <a:cubicBezTo>
                    <a:pt x="9170" y="3239"/>
                    <a:pt x="11660" y="2392"/>
                    <a:pt x="13857" y="2392"/>
                  </a:cubicBezTo>
                  <a:cubicBezTo>
                    <a:pt x="15645" y="2392"/>
                    <a:pt x="16709" y="3107"/>
                    <a:pt x="16709" y="4294"/>
                  </a:cubicBezTo>
                  <a:cubicBezTo>
                    <a:pt x="16709" y="4538"/>
                    <a:pt x="16664" y="4840"/>
                    <a:pt x="16619" y="5141"/>
                  </a:cubicBezTo>
                  <a:lnTo>
                    <a:pt x="15849" y="8192"/>
                  </a:lnTo>
                  <a:cubicBezTo>
                    <a:pt x="11660" y="8568"/>
                    <a:pt x="9057" y="9002"/>
                    <a:pt x="6815" y="9680"/>
                  </a:cubicBezTo>
                  <a:cubicBezTo>
                    <a:pt x="2332" y="10998"/>
                    <a:pt x="0" y="13276"/>
                    <a:pt x="0" y="16384"/>
                  </a:cubicBezTo>
                  <a:cubicBezTo>
                    <a:pt x="0" y="19303"/>
                    <a:pt x="2740" y="21600"/>
                    <a:pt x="6362" y="21600"/>
                  </a:cubicBezTo>
                  <a:cubicBezTo>
                    <a:pt x="9057" y="21600"/>
                    <a:pt x="11366" y="20583"/>
                    <a:pt x="13857" y="18323"/>
                  </a:cubicBezTo>
                  <a:lnTo>
                    <a:pt x="13811" y="19208"/>
                  </a:lnTo>
                  <a:cubicBezTo>
                    <a:pt x="13811" y="20658"/>
                    <a:pt x="14830" y="21600"/>
                    <a:pt x="16302" y="21600"/>
                  </a:cubicBezTo>
                  <a:cubicBezTo>
                    <a:pt x="17366" y="21600"/>
                    <a:pt x="18249" y="21336"/>
                    <a:pt x="20128" y="20451"/>
                  </a:cubicBezTo>
                  <a:cubicBezTo>
                    <a:pt x="20649" y="20225"/>
                    <a:pt x="21147" y="19980"/>
                    <a:pt x="21600" y="19717"/>
                  </a:cubicBezTo>
                  <a:lnTo>
                    <a:pt x="20649" y="18323"/>
                  </a:lnTo>
                  <a:close/>
                  <a:moveTo>
                    <a:pt x="13857" y="16082"/>
                  </a:moveTo>
                  <a:lnTo>
                    <a:pt x="12634" y="17137"/>
                  </a:lnTo>
                  <a:cubicBezTo>
                    <a:pt x="11253" y="18380"/>
                    <a:pt x="9215" y="19171"/>
                    <a:pt x="7540" y="19171"/>
                  </a:cubicBezTo>
                  <a:cubicBezTo>
                    <a:pt x="5343" y="19171"/>
                    <a:pt x="3713" y="17815"/>
                    <a:pt x="3713" y="16007"/>
                  </a:cubicBezTo>
                  <a:cubicBezTo>
                    <a:pt x="3713" y="14463"/>
                    <a:pt x="4732" y="13163"/>
                    <a:pt x="6679" y="12184"/>
                  </a:cubicBezTo>
                  <a:cubicBezTo>
                    <a:pt x="8445" y="11299"/>
                    <a:pt x="10800" y="10772"/>
                    <a:pt x="15328" y="10188"/>
                  </a:cubicBezTo>
                  <a:lnTo>
                    <a:pt x="13857"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7" name="Google Shape;567;p26"/>
            <p:cNvSpPr/>
            <p:nvPr/>
          </p:nvSpPr>
          <p:spPr>
            <a:xfrm>
              <a:off x="2702361" y="977284"/>
              <a:ext cx="173290" cy="118649"/>
            </a:xfrm>
            <a:custGeom>
              <a:rect b="b" l="l" r="r" t="t"/>
              <a:pathLst>
                <a:path extrusionOk="0" h="21600" w="21600">
                  <a:moveTo>
                    <a:pt x="0" y="21600"/>
                  </a:moveTo>
                  <a:lnTo>
                    <a:pt x="2229" y="21600"/>
                  </a:lnTo>
                  <a:lnTo>
                    <a:pt x="4299" y="6941"/>
                  </a:lnTo>
                  <a:cubicBezTo>
                    <a:pt x="6687" y="4188"/>
                    <a:pt x="8332" y="2831"/>
                    <a:pt x="9380" y="2831"/>
                  </a:cubicBezTo>
                  <a:cubicBezTo>
                    <a:pt x="10269" y="2831"/>
                    <a:pt x="10813" y="3568"/>
                    <a:pt x="10813" y="4828"/>
                  </a:cubicBezTo>
                  <a:cubicBezTo>
                    <a:pt x="10813" y="5410"/>
                    <a:pt x="10813" y="5623"/>
                    <a:pt x="10747" y="6011"/>
                  </a:cubicBezTo>
                  <a:lnTo>
                    <a:pt x="8544" y="21600"/>
                  </a:lnTo>
                  <a:lnTo>
                    <a:pt x="10787" y="21600"/>
                  </a:lnTo>
                  <a:lnTo>
                    <a:pt x="12843" y="6941"/>
                  </a:lnTo>
                  <a:cubicBezTo>
                    <a:pt x="15178" y="4091"/>
                    <a:pt x="16784" y="2734"/>
                    <a:pt x="17925" y="2734"/>
                  </a:cubicBezTo>
                  <a:cubicBezTo>
                    <a:pt x="18721" y="2734"/>
                    <a:pt x="19291" y="3490"/>
                    <a:pt x="19291" y="4479"/>
                  </a:cubicBezTo>
                  <a:cubicBezTo>
                    <a:pt x="19291" y="5061"/>
                    <a:pt x="19238" y="5797"/>
                    <a:pt x="19119" y="6631"/>
                  </a:cubicBezTo>
                  <a:lnTo>
                    <a:pt x="16996" y="21600"/>
                  </a:lnTo>
                  <a:lnTo>
                    <a:pt x="19291" y="21600"/>
                  </a:lnTo>
                  <a:lnTo>
                    <a:pt x="21388" y="6941"/>
                  </a:lnTo>
                  <a:cubicBezTo>
                    <a:pt x="21507" y="6011"/>
                    <a:pt x="21600" y="4925"/>
                    <a:pt x="21600" y="4227"/>
                  </a:cubicBezTo>
                  <a:cubicBezTo>
                    <a:pt x="21600" y="1512"/>
                    <a:pt x="20605" y="0"/>
                    <a:pt x="18933" y="0"/>
                  </a:cubicBezTo>
                  <a:cubicBezTo>
                    <a:pt x="17115" y="0"/>
                    <a:pt x="15112" y="1512"/>
                    <a:pt x="13148" y="4401"/>
                  </a:cubicBezTo>
                  <a:lnTo>
                    <a:pt x="13148" y="3665"/>
                  </a:lnTo>
                  <a:cubicBezTo>
                    <a:pt x="13148" y="1571"/>
                    <a:pt x="12060" y="0"/>
                    <a:pt x="10574" y="0"/>
                  </a:cubicBezTo>
                  <a:cubicBezTo>
                    <a:pt x="8876" y="0"/>
                    <a:pt x="7231" y="1222"/>
                    <a:pt x="4564" y="4401"/>
                  </a:cubicBezTo>
                  <a:lnTo>
                    <a:pt x="5188" y="601"/>
                  </a:lnTo>
                  <a:lnTo>
                    <a:pt x="2985" y="601"/>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8" name="Google Shape;568;p26"/>
            <p:cNvSpPr/>
            <p:nvPr/>
          </p:nvSpPr>
          <p:spPr>
            <a:xfrm>
              <a:off x="2897506" y="922643"/>
              <a:ext cx="113965"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89" y="11433"/>
                  </a:moveTo>
                  <a:cubicBezTo>
                    <a:pt x="9941" y="9208"/>
                    <a:pt x="11700" y="8488"/>
                    <a:pt x="13950" y="8488"/>
                  </a:cubicBezTo>
                  <a:cubicBezTo>
                    <a:pt x="16405" y="8488"/>
                    <a:pt x="18000" y="9834"/>
                    <a:pt x="18000" y="11846"/>
                  </a:cubicBezTo>
                  <a:cubicBezTo>
                    <a:pt x="18000" y="14245"/>
                    <a:pt x="16302" y="16710"/>
                    <a:pt x="13520" y="18242"/>
                  </a:cubicBezTo>
                  <a:cubicBezTo>
                    <a:pt x="11373" y="19468"/>
                    <a:pt x="8939" y="20001"/>
                    <a:pt x="5748" y="20001"/>
                  </a:cubicBezTo>
                  <a:lnTo>
                    <a:pt x="3907" y="19974"/>
                  </a:lnTo>
                  <a:lnTo>
                    <a:pt x="6689"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9" name="Google Shape;569;p26"/>
            <p:cNvSpPr/>
            <p:nvPr/>
          </p:nvSpPr>
          <p:spPr>
            <a:xfrm>
              <a:off x="3034887" y="980406"/>
              <a:ext cx="107721" cy="118649"/>
            </a:xfrm>
            <a:custGeom>
              <a:rect b="b" l="l" r="r" t="t"/>
              <a:pathLst>
                <a:path extrusionOk="0" h="21600" w="21600">
                  <a:moveTo>
                    <a:pt x="3765" y="0"/>
                  </a:moveTo>
                  <a:lnTo>
                    <a:pt x="387" y="14878"/>
                  </a:lnTo>
                  <a:cubicBezTo>
                    <a:pt x="151" y="15924"/>
                    <a:pt x="0" y="16873"/>
                    <a:pt x="0" y="17764"/>
                  </a:cubicBezTo>
                  <a:cubicBezTo>
                    <a:pt x="0" y="19973"/>
                    <a:pt x="1936" y="21600"/>
                    <a:pt x="4647" y="21600"/>
                  </a:cubicBezTo>
                  <a:cubicBezTo>
                    <a:pt x="7939" y="21600"/>
                    <a:pt x="10886" y="20031"/>
                    <a:pt x="14328" y="16583"/>
                  </a:cubicBezTo>
                  <a:lnTo>
                    <a:pt x="13124" y="20980"/>
                  </a:lnTo>
                  <a:lnTo>
                    <a:pt x="16759" y="20980"/>
                  </a:lnTo>
                  <a:lnTo>
                    <a:pt x="21600" y="0"/>
                  </a:lnTo>
                  <a:lnTo>
                    <a:pt x="17964" y="0"/>
                  </a:lnTo>
                  <a:lnTo>
                    <a:pt x="14780" y="13909"/>
                  </a:lnTo>
                  <a:cubicBezTo>
                    <a:pt x="10886" y="17571"/>
                    <a:pt x="8520" y="18888"/>
                    <a:pt x="6002" y="18888"/>
                  </a:cubicBezTo>
                  <a:cubicBezTo>
                    <a:pt x="4755" y="18888"/>
                    <a:pt x="3786" y="18055"/>
                    <a:pt x="3786" y="17009"/>
                  </a:cubicBezTo>
                  <a:cubicBezTo>
                    <a:pt x="3786" y="16524"/>
                    <a:pt x="3980" y="15440"/>
                    <a:pt x="4217" y="14258"/>
                  </a:cubicBezTo>
                  <a:lnTo>
                    <a:pt x="7508" y="0"/>
                  </a:lnTo>
                  <a:lnTo>
                    <a:pt x="3765"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0" name="Google Shape;570;p26"/>
            <p:cNvSpPr/>
            <p:nvPr/>
          </p:nvSpPr>
          <p:spPr>
            <a:xfrm>
              <a:off x="3159780" y="977284"/>
              <a:ext cx="79620"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1" name="Google Shape;571;p26"/>
            <p:cNvSpPr/>
            <p:nvPr/>
          </p:nvSpPr>
          <p:spPr>
            <a:xfrm>
              <a:off x="3228471"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16" y="1388"/>
                  </a:cubicBezTo>
                  <a:cubicBezTo>
                    <a:pt x="5106" y="2379"/>
                    <a:pt x="4100" y="3886"/>
                    <a:pt x="4100" y="5261"/>
                  </a:cubicBezTo>
                  <a:cubicBezTo>
                    <a:pt x="4100" y="6834"/>
                    <a:pt x="4976" y="7905"/>
                    <a:pt x="6784" y="8619"/>
                  </a:cubicBezTo>
                  <a:lnTo>
                    <a:pt x="3392" y="9901"/>
                  </a:lnTo>
                  <a:cubicBezTo>
                    <a:pt x="2255" y="10351"/>
                    <a:pt x="1547" y="10893"/>
                    <a:pt x="1547" y="11368"/>
                  </a:cubicBezTo>
                  <a:cubicBezTo>
                    <a:pt x="1547" y="11805"/>
                    <a:pt x="1957" y="12162"/>
                    <a:pt x="2814" y="12492"/>
                  </a:cubicBezTo>
                  <a:cubicBezTo>
                    <a:pt x="3485" y="12796"/>
                    <a:pt x="4193" y="12915"/>
                    <a:pt x="6336" y="13206"/>
                  </a:cubicBezTo>
                  <a:cubicBezTo>
                    <a:pt x="2218" y="14277"/>
                    <a:pt x="0" y="15823"/>
                    <a:pt x="0" y="17608"/>
                  </a:cubicBezTo>
                  <a:cubicBezTo>
                    <a:pt x="0" y="19934"/>
                    <a:pt x="3429" y="21600"/>
                    <a:pt x="8293" y="21600"/>
                  </a:cubicBezTo>
                  <a:cubicBezTo>
                    <a:pt x="13959" y="21600"/>
                    <a:pt x="18339" y="19392"/>
                    <a:pt x="18339" y="16511"/>
                  </a:cubicBezTo>
                  <a:cubicBezTo>
                    <a:pt x="18339" y="14845"/>
                    <a:pt x="16400" y="13470"/>
                    <a:pt x="13120"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15" y="2485"/>
                    <a:pt x="17202" y="1837"/>
                  </a:cubicBezTo>
                  <a:lnTo>
                    <a:pt x="21190" y="1837"/>
                  </a:lnTo>
                  <a:lnTo>
                    <a:pt x="21600" y="436"/>
                  </a:lnTo>
                  <a:close/>
                  <a:moveTo>
                    <a:pt x="12039" y="1335"/>
                  </a:moveTo>
                  <a:cubicBezTo>
                    <a:pt x="14183" y="1335"/>
                    <a:pt x="15562" y="2459"/>
                    <a:pt x="15562" y="4217"/>
                  </a:cubicBezTo>
                  <a:cubicBezTo>
                    <a:pt x="15562" y="6424"/>
                    <a:pt x="13456" y="8183"/>
                    <a:pt x="10865" y="8183"/>
                  </a:cubicBezTo>
                  <a:cubicBezTo>
                    <a:pt x="8629" y="8183"/>
                    <a:pt x="7175" y="7072"/>
                    <a:pt x="7175" y="5473"/>
                  </a:cubicBezTo>
                  <a:cubicBezTo>
                    <a:pt x="7175" y="3173"/>
                    <a:pt x="9318" y="1335"/>
                    <a:pt x="12039" y="1335"/>
                  </a:cubicBezTo>
                  <a:close/>
                  <a:moveTo>
                    <a:pt x="10530" y="14224"/>
                  </a:moveTo>
                  <a:cubicBezTo>
                    <a:pt x="12748" y="14700"/>
                    <a:pt x="12748"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2" name="Google Shape;572;p26"/>
            <p:cNvSpPr/>
            <p:nvPr/>
          </p:nvSpPr>
          <p:spPr>
            <a:xfrm>
              <a:off x="3351802" y="1027241"/>
              <a:ext cx="54642" cy="15613"/>
            </a:xfrm>
            <a:custGeom>
              <a:rect b="b" l="l" r="r" t="t"/>
              <a:pathLst>
                <a:path extrusionOk="0" h="21600" w="21600">
                  <a:moveTo>
                    <a:pt x="0" y="21600"/>
                  </a:moveTo>
                  <a:lnTo>
                    <a:pt x="20300" y="21600"/>
                  </a:lnTo>
                  <a:lnTo>
                    <a:pt x="21600" y="0"/>
                  </a:lnTo>
                  <a:lnTo>
                    <a:pt x="1216"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3" name="Google Shape;573;p26"/>
            <p:cNvSpPr/>
            <p:nvPr/>
          </p:nvSpPr>
          <p:spPr>
            <a:xfrm>
              <a:off x="3417371" y="935133"/>
              <a:ext cx="156116" cy="160800"/>
            </a:xfrm>
            <a:custGeom>
              <a:rect b="b" l="l" r="r" t="t"/>
              <a:pathLst>
                <a:path extrusionOk="0" h="21600" w="21600">
                  <a:moveTo>
                    <a:pt x="0" y="21600"/>
                  </a:moveTo>
                  <a:lnTo>
                    <a:pt x="2683" y="21600"/>
                  </a:lnTo>
                  <a:lnTo>
                    <a:pt x="4836" y="11404"/>
                  </a:lnTo>
                  <a:lnTo>
                    <a:pt x="16454" y="11404"/>
                  </a:lnTo>
                  <a:lnTo>
                    <a:pt x="14302" y="21600"/>
                  </a:lnTo>
                  <a:lnTo>
                    <a:pt x="16985" y="21600"/>
                  </a:lnTo>
                  <a:lnTo>
                    <a:pt x="21600" y="0"/>
                  </a:lnTo>
                  <a:lnTo>
                    <a:pt x="18917" y="0"/>
                  </a:lnTo>
                  <a:lnTo>
                    <a:pt x="16926" y="9362"/>
                  </a:lnTo>
                  <a:lnTo>
                    <a:pt x="5278" y="9362"/>
                  </a:lnTo>
                  <a:lnTo>
                    <a:pt x="7269" y="0"/>
                  </a:lnTo>
                  <a:lnTo>
                    <a:pt x="4600" y="0"/>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4" name="Google Shape;574;p26"/>
            <p:cNvSpPr/>
            <p:nvPr/>
          </p:nvSpPr>
          <p:spPr>
            <a:xfrm>
              <a:off x="3582853" y="977284"/>
              <a:ext cx="101477" cy="121771"/>
            </a:xfrm>
            <a:custGeom>
              <a:rect b="b" l="l" r="r" t="t"/>
              <a:pathLst>
                <a:path extrusionOk="0" h="21600" w="21600">
                  <a:moveTo>
                    <a:pt x="20627" y="18323"/>
                  </a:moveTo>
                  <a:cubicBezTo>
                    <a:pt x="19157" y="19001"/>
                    <a:pt x="18863" y="19133"/>
                    <a:pt x="18298" y="19133"/>
                  </a:cubicBezTo>
                  <a:cubicBezTo>
                    <a:pt x="17642" y="19133"/>
                    <a:pt x="17280" y="18756"/>
                    <a:pt x="17280" y="17984"/>
                  </a:cubicBezTo>
                  <a:cubicBezTo>
                    <a:pt x="17280" y="17476"/>
                    <a:pt x="17325" y="17175"/>
                    <a:pt x="17687" y="15687"/>
                  </a:cubicBezTo>
                  <a:lnTo>
                    <a:pt x="19972" y="6535"/>
                  </a:lnTo>
                  <a:cubicBezTo>
                    <a:pt x="20243" y="5612"/>
                    <a:pt x="20379" y="4538"/>
                    <a:pt x="20379" y="3955"/>
                  </a:cubicBezTo>
                  <a:cubicBezTo>
                    <a:pt x="20379" y="1412"/>
                    <a:pt x="18411" y="0"/>
                    <a:pt x="14724" y="0"/>
                  </a:cubicBezTo>
                  <a:cubicBezTo>
                    <a:pt x="11422" y="0"/>
                    <a:pt x="8210" y="979"/>
                    <a:pt x="4026" y="3239"/>
                  </a:cubicBezTo>
                  <a:lnTo>
                    <a:pt x="5609" y="5141"/>
                  </a:lnTo>
                  <a:cubicBezTo>
                    <a:pt x="9183" y="3239"/>
                    <a:pt x="11671" y="2392"/>
                    <a:pt x="13865" y="2392"/>
                  </a:cubicBezTo>
                  <a:cubicBezTo>
                    <a:pt x="15652" y="2392"/>
                    <a:pt x="16715" y="3107"/>
                    <a:pt x="16715" y="4294"/>
                  </a:cubicBezTo>
                  <a:cubicBezTo>
                    <a:pt x="16715" y="4538"/>
                    <a:pt x="16669" y="4840"/>
                    <a:pt x="16624" y="5141"/>
                  </a:cubicBezTo>
                  <a:lnTo>
                    <a:pt x="15855" y="8192"/>
                  </a:lnTo>
                  <a:cubicBezTo>
                    <a:pt x="11671" y="8568"/>
                    <a:pt x="9070" y="9002"/>
                    <a:pt x="6853" y="9680"/>
                  </a:cubicBezTo>
                  <a:cubicBezTo>
                    <a:pt x="2352" y="10998"/>
                    <a:pt x="0" y="13276"/>
                    <a:pt x="0" y="16384"/>
                  </a:cubicBezTo>
                  <a:cubicBezTo>
                    <a:pt x="0" y="19303"/>
                    <a:pt x="2759" y="21600"/>
                    <a:pt x="6378" y="21600"/>
                  </a:cubicBezTo>
                  <a:cubicBezTo>
                    <a:pt x="9070" y="21600"/>
                    <a:pt x="11377" y="20583"/>
                    <a:pt x="13865" y="18323"/>
                  </a:cubicBezTo>
                  <a:lnTo>
                    <a:pt x="13819" y="19208"/>
                  </a:lnTo>
                  <a:cubicBezTo>
                    <a:pt x="13819" y="20658"/>
                    <a:pt x="14837" y="21600"/>
                    <a:pt x="16307" y="21600"/>
                  </a:cubicBezTo>
                  <a:cubicBezTo>
                    <a:pt x="17370" y="21600"/>
                    <a:pt x="18253" y="21336"/>
                    <a:pt x="20130" y="20451"/>
                  </a:cubicBezTo>
                  <a:cubicBezTo>
                    <a:pt x="20650" y="20225"/>
                    <a:pt x="21148" y="19980"/>
                    <a:pt x="21600" y="19717"/>
                  </a:cubicBezTo>
                  <a:lnTo>
                    <a:pt x="20627" y="18323"/>
                  </a:lnTo>
                  <a:close/>
                  <a:moveTo>
                    <a:pt x="13865" y="16082"/>
                  </a:moveTo>
                  <a:lnTo>
                    <a:pt x="12643" y="17137"/>
                  </a:lnTo>
                  <a:cubicBezTo>
                    <a:pt x="11264" y="18380"/>
                    <a:pt x="9228" y="19171"/>
                    <a:pt x="7554" y="19171"/>
                  </a:cubicBezTo>
                  <a:cubicBezTo>
                    <a:pt x="5360" y="19171"/>
                    <a:pt x="3732" y="17815"/>
                    <a:pt x="3732" y="16007"/>
                  </a:cubicBezTo>
                  <a:cubicBezTo>
                    <a:pt x="3732" y="14463"/>
                    <a:pt x="4750" y="13163"/>
                    <a:pt x="6672" y="12184"/>
                  </a:cubicBezTo>
                  <a:cubicBezTo>
                    <a:pt x="8459" y="11299"/>
                    <a:pt x="10811" y="10772"/>
                    <a:pt x="15335" y="10188"/>
                  </a:cubicBezTo>
                  <a:lnTo>
                    <a:pt x="13865" y="16082"/>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5" name="Google Shape;575;p26"/>
            <p:cNvSpPr/>
            <p:nvPr/>
          </p:nvSpPr>
          <p:spPr>
            <a:xfrm>
              <a:off x="3704624" y="977284"/>
              <a:ext cx="81181" cy="118649"/>
            </a:xfrm>
            <a:custGeom>
              <a:rect b="b" l="l" r="r" t="t"/>
              <a:pathLst>
                <a:path extrusionOk="0" h="21600" w="21600">
                  <a:moveTo>
                    <a:pt x="0" y="21600"/>
                  </a:moveTo>
                  <a:lnTo>
                    <a:pt x="4813" y="21600"/>
                  </a:lnTo>
                  <a:lnTo>
                    <a:pt x="9282" y="7071"/>
                  </a:lnTo>
                  <a:cubicBezTo>
                    <a:pt x="12834" y="3885"/>
                    <a:pt x="14495" y="3108"/>
                    <a:pt x="17675" y="3108"/>
                  </a:cubicBezTo>
                  <a:cubicBezTo>
                    <a:pt x="18621" y="3108"/>
                    <a:pt x="19136" y="3186"/>
                    <a:pt x="20311" y="3419"/>
                  </a:cubicBezTo>
                  <a:lnTo>
                    <a:pt x="21600" y="214"/>
                  </a:lnTo>
                  <a:cubicBezTo>
                    <a:pt x="20368" y="39"/>
                    <a:pt x="19795" y="0"/>
                    <a:pt x="19022" y="0"/>
                  </a:cubicBezTo>
                  <a:cubicBezTo>
                    <a:pt x="15469" y="0"/>
                    <a:pt x="12376" y="1399"/>
                    <a:pt x="9797" y="4235"/>
                  </a:cubicBezTo>
                  <a:lnTo>
                    <a:pt x="11258"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6" name="Google Shape;576;p26"/>
            <p:cNvSpPr/>
            <p:nvPr/>
          </p:nvSpPr>
          <p:spPr>
            <a:xfrm>
              <a:off x="3787365" y="922643"/>
              <a:ext cx="112404" cy="174851"/>
            </a:xfrm>
            <a:custGeom>
              <a:rect b="b" l="l" r="r" t="t"/>
              <a:pathLst>
                <a:path extrusionOk="0" h="21600" w="21600">
                  <a:moveTo>
                    <a:pt x="0" y="21507"/>
                  </a:moveTo>
                  <a:cubicBezTo>
                    <a:pt x="3498" y="21573"/>
                    <a:pt x="4705" y="21600"/>
                    <a:pt x="5748" y="21600"/>
                  </a:cubicBezTo>
                  <a:cubicBezTo>
                    <a:pt x="9164" y="21600"/>
                    <a:pt x="11700" y="21174"/>
                    <a:pt x="14175" y="20214"/>
                  </a:cubicBezTo>
                  <a:cubicBezTo>
                    <a:pt x="18695" y="18442"/>
                    <a:pt x="21600" y="15177"/>
                    <a:pt x="21600" y="11793"/>
                  </a:cubicBezTo>
                  <a:cubicBezTo>
                    <a:pt x="21600" y="8755"/>
                    <a:pt x="18880" y="6663"/>
                    <a:pt x="15014" y="6663"/>
                  </a:cubicBezTo>
                  <a:cubicBezTo>
                    <a:pt x="12068" y="6663"/>
                    <a:pt x="9532" y="7555"/>
                    <a:pt x="7282" y="9421"/>
                  </a:cubicBezTo>
                  <a:lnTo>
                    <a:pt x="10309" y="0"/>
                  </a:lnTo>
                  <a:lnTo>
                    <a:pt x="6852" y="0"/>
                  </a:lnTo>
                  <a:lnTo>
                    <a:pt x="0" y="21507"/>
                  </a:lnTo>
                  <a:close/>
                  <a:moveTo>
                    <a:pt x="6668" y="11433"/>
                  </a:moveTo>
                  <a:cubicBezTo>
                    <a:pt x="9961" y="9208"/>
                    <a:pt x="11700" y="8488"/>
                    <a:pt x="13950" y="8488"/>
                  </a:cubicBezTo>
                  <a:cubicBezTo>
                    <a:pt x="16405" y="8488"/>
                    <a:pt x="18000" y="9834"/>
                    <a:pt x="18000" y="11846"/>
                  </a:cubicBezTo>
                  <a:cubicBezTo>
                    <a:pt x="18000" y="14245"/>
                    <a:pt x="16302" y="16710"/>
                    <a:pt x="13541" y="18242"/>
                  </a:cubicBezTo>
                  <a:cubicBezTo>
                    <a:pt x="11373" y="19468"/>
                    <a:pt x="8939" y="20001"/>
                    <a:pt x="5748" y="20001"/>
                  </a:cubicBezTo>
                  <a:lnTo>
                    <a:pt x="3907" y="19974"/>
                  </a:lnTo>
                  <a:lnTo>
                    <a:pt x="6668" y="11433"/>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7" name="Google Shape;577;p26"/>
            <p:cNvSpPr/>
            <p:nvPr/>
          </p:nvSpPr>
          <p:spPr>
            <a:xfrm>
              <a:off x="3924747" y="980406"/>
              <a:ext cx="106159" cy="118649"/>
            </a:xfrm>
            <a:custGeom>
              <a:rect b="b" l="l" r="r" t="t"/>
              <a:pathLst>
                <a:path extrusionOk="0" h="21600" w="21600">
                  <a:moveTo>
                    <a:pt x="3786" y="0"/>
                  </a:moveTo>
                  <a:lnTo>
                    <a:pt x="387" y="14878"/>
                  </a:lnTo>
                  <a:cubicBezTo>
                    <a:pt x="151" y="15924"/>
                    <a:pt x="0" y="16873"/>
                    <a:pt x="0" y="17764"/>
                  </a:cubicBezTo>
                  <a:cubicBezTo>
                    <a:pt x="0" y="19973"/>
                    <a:pt x="1936" y="21600"/>
                    <a:pt x="4647" y="21600"/>
                  </a:cubicBezTo>
                  <a:cubicBezTo>
                    <a:pt x="7939" y="21600"/>
                    <a:pt x="10908" y="20031"/>
                    <a:pt x="14328" y="16583"/>
                  </a:cubicBezTo>
                  <a:lnTo>
                    <a:pt x="13124" y="20980"/>
                  </a:lnTo>
                  <a:lnTo>
                    <a:pt x="16759" y="20980"/>
                  </a:lnTo>
                  <a:lnTo>
                    <a:pt x="21600" y="0"/>
                  </a:lnTo>
                  <a:lnTo>
                    <a:pt x="17964" y="0"/>
                  </a:lnTo>
                  <a:lnTo>
                    <a:pt x="14780" y="13909"/>
                  </a:lnTo>
                  <a:cubicBezTo>
                    <a:pt x="10908" y="17571"/>
                    <a:pt x="8520" y="18888"/>
                    <a:pt x="6002" y="18888"/>
                  </a:cubicBezTo>
                  <a:cubicBezTo>
                    <a:pt x="4755" y="18888"/>
                    <a:pt x="3786" y="18055"/>
                    <a:pt x="3786" y="17009"/>
                  </a:cubicBezTo>
                  <a:cubicBezTo>
                    <a:pt x="3786" y="16524"/>
                    <a:pt x="3980" y="15440"/>
                    <a:pt x="4217" y="14258"/>
                  </a:cubicBezTo>
                  <a:lnTo>
                    <a:pt x="7508" y="0"/>
                  </a:lnTo>
                  <a:lnTo>
                    <a:pt x="3786" y="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8" name="Google Shape;578;p26"/>
            <p:cNvSpPr/>
            <p:nvPr/>
          </p:nvSpPr>
          <p:spPr>
            <a:xfrm>
              <a:off x="4048078" y="977284"/>
              <a:ext cx="81181" cy="118649"/>
            </a:xfrm>
            <a:custGeom>
              <a:rect b="b" l="l" r="r" t="t"/>
              <a:pathLst>
                <a:path extrusionOk="0" h="21600" w="21600">
                  <a:moveTo>
                    <a:pt x="0" y="21600"/>
                  </a:moveTo>
                  <a:lnTo>
                    <a:pt x="4841" y="21600"/>
                  </a:lnTo>
                  <a:lnTo>
                    <a:pt x="9282" y="7071"/>
                  </a:lnTo>
                  <a:cubicBezTo>
                    <a:pt x="12834" y="3885"/>
                    <a:pt x="14524" y="3108"/>
                    <a:pt x="17675" y="3108"/>
                  </a:cubicBezTo>
                  <a:cubicBezTo>
                    <a:pt x="18649" y="3108"/>
                    <a:pt x="19165" y="3186"/>
                    <a:pt x="20311" y="3419"/>
                  </a:cubicBezTo>
                  <a:lnTo>
                    <a:pt x="21600" y="214"/>
                  </a:lnTo>
                  <a:cubicBezTo>
                    <a:pt x="20397" y="39"/>
                    <a:pt x="19795" y="0"/>
                    <a:pt x="19022" y="0"/>
                  </a:cubicBezTo>
                  <a:cubicBezTo>
                    <a:pt x="15469" y="0"/>
                    <a:pt x="12376" y="1399"/>
                    <a:pt x="9797" y="4235"/>
                  </a:cubicBezTo>
                  <a:lnTo>
                    <a:pt x="11287" y="563"/>
                  </a:lnTo>
                  <a:lnTo>
                    <a:pt x="6446" y="563"/>
                  </a:lnTo>
                  <a:lnTo>
                    <a:pt x="0" y="21600"/>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9" name="Google Shape;579;p26"/>
            <p:cNvSpPr/>
            <p:nvPr/>
          </p:nvSpPr>
          <p:spPr>
            <a:xfrm>
              <a:off x="4116769" y="977284"/>
              <a:ext cx="123332" cy="174851"/>
            </a:xfrm>
            <a:custGeom>
              <a:rect b="b" l="l" r="r" t="t"/>
              <a:pathLst>
                <a:path extrusionOk="0" h="21600" w="21600">
                  <a:moveTo>
                    <a:pt x="21600" y="436"/>
                  </a:moveTo>
                  <a:lnTo>
                    <a:pt x="15562" y="529"/>
                  </a:lnTo>
                  <a:cubicBezTo>
                    <a:pt x="14089" y="119"/>
                    <a:pt x="13344" y="0"/>
                    <a:pt x="12077" y="0"/>
                  </a:cubicBezTo>
                  <a:cubicBezTo>
                    <a:pt x="9896" y="0"/>
                    <a:pt x="8051" y="476"/>
                    <a:pt x="6635" y="1388"/>
                  </a:cubicBezTo>
                  <a:cubicBezTo>
                    <a:pt x="5125" y="2379"/>
                    <a:pt x="4100" y="3886"/>
                    <a:pt x="4100" y="5261"/>
                  </a:cubicBezTo>
                  <a:cubicBezTo>
                    <a:pt x="4100" y="6834"/>
                    <a:pt x="4995" y="7905"/>
                    <a:pt x="6802" y="8619"/>
                  </a:cubicBezTo>
                  <a:lnTo>
                    <a:pt x="3392" y="9901"/>
                  </a:lnTo>
                  <a:cubicBezTo>
                    <a:pt x="2255" y="10351"/>
                    <a:pt x="1547" y="10893"/>
                    <a:pt x="1547" y="11368"/>
                  </a:cubicBezTo>
                  <a:cubicBezTo>
                    <a:pt x="1547" y="11805"/>
                    <a:pt x="1975" y="12162"/>
                    <a:pt x="2814" y="12492"/>
                  </a:cubicBezTo>
                  <a:cubicBezTo>
                    <a:pt x="3485" y="12796"/>
                    <a:pt x="4193" y="12915"/>
                    <a:pt x="6336" y="13206"/>
                  </a:cubicBezTo>
                  <a:cubicBezTo>
                    <a:pt x="2218" y="14277"/>
                    <a:pt x="0" y="15823"/>
                    <a:pt x="0" y="17608"/>
                  </a:cubicBezTo>
                  <a:cubicBezTo>
                    <a:pt x="0" y="19934"/>
                    <a:pt x="3448" y="21600"/>
                    <a:pt x="8312" y="21600"/>
                  </a:cubicBezTo>
                  <a:cubicBezTo>
                    <a:pt x="13978" y="21600"/>
                    <a:pt x="18339" y="19392"/>
                    <a:pt x="18339" y="16511"/>
                  </a:cubicBezTo>
                  <a:cubicBezTo>
                    <a:pt x="18339" y="14845"/>
                    <a:pt x="16400" y="13470"/>
                    <a:pt x="13139" y="12796"/>
                  </a:cubicBezTo>
                  <a:lnTo>
                    <a:pt x="7977" y="11752"/>
                  </a:lnTo>
                  <a:cubicBezTo>
                    <a:pt x="5572" y="11276"/>
                    <a:pt x="5237" y="11157"/>
                    <a:pt x="5237" y="10800"/>
                  </a:cubicBezTo>
                  <a:cubicBezTo>
                    <a:pt x="5237" y="10549"/>
                    <a:pt x="5535" y="10324"/>
                    <a:pt x="6076" y="10113"/>
                  </a:cubicBezTo>
                  <a:lnTo>
                    <a:pt x="8256" y="9214"/>
                  </a:lnTo>
                  <a:cubicBezTo>
                    <a:pt x="9356" y="9518"/>
                    <a:pt x="9896" y="9571"/>
                    <a:pt x="10828" y="9571"/>
                  </a:cubicBezTo>
                  <a:cubicBezTo>
                    <a:pt x="15189" y="9571"/>
                    <a:pt x="18581" y="7337"/>
                    <a:pt x="18581" y="4481"/>
                  </a:cubicBezTo>
                  <a:cubicBezTo>
                    <a:pt x="18581" y="3318"/>
                    <a:pt x="18134" y="2485"/>
                    <a:pt x="17202" y="1837"/>
                  </a:cubicBezTo>
                  <a:lnTo>
                    <a:pt x="21190" y="1837"/>
                  </a:lnTo>
                  <a:lnTo>
                    <a:pt x="21600" y="436"/>
                  </a:lnTo>
                  <a:close/>
                  <a:moveTo>
                    <a:pt x="12039" y="1335"/>
                  </a:moveTo>
                  <a:cubicBezTo>
                    <a:pt x="14183" y="1335"/>
                    <a:pt x="15562" y="2459"/>
                    <a:pt x="15562" y="4217"/>
                  </a:cubicBezTo>
                  <a:cubicBezTo>
                    <a:pt x="15562" y="6424"/>
                    <a:pt x="13474" y="8183"/>
                    <a:pt x="10865" y="8183"/>
                  </a:cubicBezTo>
                  <a:cubicBezTo>
                    <a:pt x="8647" y="8183"/>
                    <a:pt x="7175" y="7072"/>
                    <a:pt x="7175" y="5473"/>
                  </a:cubicBezTo>
                  <a:cubicBezTo>
                    <a:pt x="7175" y="3173"/>
                    <a:pt x="9318" y="1335"/>
                    <a:pt x="12039" y="1335"/>
                  </a:cubicBezTo>
                  <a:close/>
                  <a:moveTo>
                    <a:pt x="10530" y="14224"/>
                  </a:moveTo>
                  <a:cubicBezTo>
                    <a:pt x="12766" y="14700"/>
                    <a:pt x="12766" y="14700"/>
                    <a:pt x="13083" y="14819"/>
                  </a:cubicBezTo>
                  <a:cubicBezTo>
                    <a:pt x="14388" y="15255"/>
                    <a:pt x="15096" y="15942"/>
                    <a:pt x="15096" y="16749"/>
                  </a:cubicBezTo>
                  <a:cubicBezTo>
                    <a:pt x="15096" y="18626"/>
                    <a:pt x="12170" y="20146"/>
                    <a:pt x="8554" y="20146"/>
                  </a:cubicBezTo>
                  <a:cubicBezTo>
                    <a:pt x="5330" y="20146"/>
                    <a:pt x="2889" y="18956"/>
                    <a:pt x="2889" y="17343"/>
                  </a:cubicBezTo>
                  <a:cubicBezTo>
                    <a:pt x="2889" y="16101"/>
                    <a:pt x="4436" y="15030"/>
                    <a:pt x="8219" y="13708"/>
                  </a:cubicBezTo>
                  <a:lnTo>
                    <a:pt x="10530" y="14224"/>
                  </a:lnTo>
                  <a:close/>
                </a:path>
              </a:pathLst>
            </a:custGeom>
            <a:solidFill>
              <a:srgbClr val="00458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0" name="Google Shape;580;p26"/>
            <p:cNvSpPr/>
            <p:nvPr/>
          </p:nvSpPr>
          <p:spPr>
            <a:xfrm>
              <a:off x="632268" y="0"/>
              <a:ext cx="654125" cy="803997"/>
            </a:xfrm>
            <a:custGeom>
              <a:rect b="b" l="l" r="r" t="t"/>
              <a:pathLst>
                <a:path extrusionOk="0" h="21600" w="21600">
                  <a:moveTo>
                    <a:pt x="0" y="0"/>
                  </a:moveTo>
                  <a:lnTo>
                    <a:pt x="0" y="4468"/>
                  </a:lnTo>
                  <a:lnTo>
                    <a:pt x="7519" y="4468"/>
                  </a:lnTo>
                  <a:lnTo>
                    <a:pt x="7441" y="21600"/>
                  </a:lnTo>
                  <a:lnTo>
                    <a:pt x="14441" y="21600"/>
                  </a:lnTo>
                  <a:lnTo>
                    <a:pt x="14519" y="4468"/>
                  </a:lnTo>
                  <a:lnTo>
                    <a:pt x="21600" y="4468"/>
                  </a:lnTo>
                  <a:lnTo>
                    <a:pt x="21600" y="0"/>
                  </a:lnTo>
                  <a:lnTo>
                    <a:pt x="0"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1" name="Google Shape;581;p26"/>
            <p:cNvSpPr/>
            <p:nvPr/>
          </p:nvSpPr>
          <p:spPr>
            <a:xfrm>
              <a:off x="1353522" y="0"/>
              <a:ext cx="677543" cy="825853"/>
            </a:xfrm>
            <a:custGeom>
              <a:rect b="b" l="l" r="r" t="t"/>
              <a:pathLst>
                <a:path extrusionOk="0" h="21600" w="21600">
                  <a:moveTo>
                    <a:pt x="14886" y="0"/>
                  </a:moveTo>
                  <a:lnTo>
                    <a:pt x="14808" y="11713"/>
                  </a:lnTo>
                  <a:cubicBezTo>
                    <a:pt x="14808" y="14262"/>
                    <a:pt x="14654" y="15115"/>
                    <a:pt x="14157" y="15869"/>
                  </a:cubicBezTo>
                  <a:cubicBezTo>
                    <a:pt x="13544" y="16686"/>
                    <a:pt x="12277" y="17222"/>
                    <a:pt x="10856" y="17222"/>
                  </a:cubicBezTo>
                  <a:cubicBezTo>
                    <a:pt x="9133" y="17222"/>
                    <a:pt x="7712" y="16498"/>
                    <a:pt x="7174" y="15363"/>
                  </a:cubicBezTo>
                  <a:cubicBezTo>
                    <a:pt x="6830" y="14609"/>
                    <a:pt x="6751" y="13664"/>
                    <a:pt x="6751" y="10989"/>
                  </a:cubicBezTo>
                  <a:lnTo>
                    <a:pt x="6789" y="0"/>
                  </a:lnTo>
                  <a:lnTo>
                    <a:pt x="37" y="0"/>
                  </a:lnTo>
                  <a:lnTo>
                    <a:pt x="0" y="10863"/>
                  </a:lnTo>
                  <a:lnTo>
                    <a:pt x="0" y="11713"/>
                  </a:lnTo>
                  <a:cubicBezTo>
                    <a:pt x="0" y="15710"/>
                    <a:pt x="191" y="16655"/>
                    <a:pt x="1380" y="18137"/>
                  </a:cubicBezTo>
                  <a:cubicBezTo>
                    <a:pt x="3144" y="20339"/>
                    <a:pt x="6445" y="21600"/>
                    <a:pt x="10475" y="21600"/>
                  </a:cubicBezTo>
                  <a:cubicBezTo>
                    <a:pt x="15731" y="21600"/>
                    <a:pt x="19604" y="19805"/>
                    <a:pt x="20946" y="16781"/>
                  </a:cubicBezTo>
                  <a:cubicBezTo>
                    <a:pt x="21447" y="15710"/>
                    <a:pt x="21525" y="14799"/>
                    <a:pt x="21563" y="11713"/>
                  </a:cubicBezTo>
                  <a:lnTo>
                    <a:pt x="21600" y="0"/>
                  </a:lnTo>
                  <a:lnTo>
                    <a:pt x="14886" y="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2" name="Google Shape;582;p26"/>
            <p:cNvSpPr/>
            <p:nvPr/>
          </p:nvSpPr>
          <p:spPr>
            <a:xfrm>
              <a:off x="2099755" y="0"/>
              <a:ext cx="697838" cy="803997"/>
            </a:xfrm>
            <a:custGeom>
              <a:rect b="b" l="l" r="r" t="t"/>
              <a:pathLst>
                <a:path extrusionOk="0" h="21600" w="21600">
                  <a:moveTo>
                    <a:pt x="21487" y="21600"/>
                  </a:moveTo>
                  <a:lnTo>
                    <a:pt x="21600" y="0"/>
                  </a:lnTo>
                  <a:lnTo>
                    <a:pt x="15036" y="0"/>
                  </a:lnTo>
                  <a:lnTo>
                    <a:pt x="14996" y="8355"/>
                  </a:lnTo>
                  <a:lnTo>
                    <a:pt x="6640" y="8355"/>
                  </a:lnTo>
                  <a:lnTo>
                    <a:pt x="6680" y="0"/>
                  </a:lnTo>
                  <a:lnTo>
                    <a:pt x="113" y="0"/>
                  </a:lnTo>
                  <a:lnTo>
                    <a:pt x="0" y="21600"/>
                  </a:lnTo>
                  <a:lnTo>
                    <a:pt x="6567" y="21600"/>
                  </a:lnTo>
                  <a:lnTo>
                    <a:pt x="6640" y="13018"/>
                  </a:lnTo>
                  <a:lnTo>
                    <a:pt x="14960" y="13018"/>
                  </a:lnTo>
                  <a:lnTo>
                    <a:pt x="14923"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3" name="Google Shape;583;p26"/>
            <p:cNvSpPr/>
            <p:nvPr/>
          </p:nvSpPr>
          <p:spPr>
            <a:xfrm>
              <a:off x="2878772" y="0"/>
              <a:ext cx="696277" cy="803997"/>
            </a:xfrm>
            <a:custGeom>
              <a:rect b="b" l="l" r="r" t="t"/>
              <a:pathLst>
                <a:path extrusionOk="0" h="21600" w="21600">
                  <a:moveTo>
                    <a:pt x="21487" y="21600"/>
                  </a:moveTo>
                  <a:lnTo>
                    <a:pt x="21600" y="0"/>
                  </a:lnTo>
                  <a:lnTo>
                    <a:pt x="15035" y="0"/>
                  </a:lnTo>
                  <a:lnTo>
                    <a:pt x="14998" y="8355"/>
                  </a:lnTo>
                  <a:lnTo>
                    <a:pt x="6641" y="8355"/>
                  </a:lnTo>
                  <a:lnTo>
                    <a:pt x="6678" y="0"/>
                  </a:lnTo>
                  <a:lnTo>
                    <a:pt x="113" y="0"/>
                  </a:lnTo>
                  <a:lnTo>
                    <a:pt x="0" y="21600"/>
                  </a:lnTo>
                  <a:lnTo>
                    <a:pt x="6565" y="21600"/>
                  </a:lnTo>
                  <a:lnTo>
                    <a:pt x="6641" y="13018"/>
                  </a:lnTo>
                  <a:lnTo>
                    <a:pt x="14962" y="13018"/>
                  </a:lnTo>
                  <a:lnTo>
                    <a:pt x="14922" y="21600"/>
                  </a:lnTo>
                  <a:lnTo>
                    <a:pt x="21487" y="21600"/>
                  </a:lnTo>
                  <a:close/>
                </a:path>
              </a:pathLst>
            </a:custGeom>
            <a:solidFill>
              <a:srgbClr val="57BDC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84" name="Google Shape;584;p26"/>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24" name="Google Shape;24;p4"/>
          <p:cNvSpPr txBox="1"/>
          <p:nvPr>
            <p:ph type="title"/>
          </p:nvPr>
        </p:nvSpPr>
        <p:spPr>
          <a:xfrm>
            <a:off x="685800" y="2130425"/>
            <a:ext cx="7772400" cy="1470025"/>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5" name="Google Shape;25;p4"/>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700"/>
              </a:spcBef>
              <a:spcAft>
                <a:spcPts val="0"/>
              </a:spcAft>
              <a:buClr>
                <a:srgbClr val="888888"/>
              </a:buClr>
              <a:buSzPts val="3200"/>
              <a:buFont typeface="Calibri"/>
              <a:buNone/>
              <a:defRPr>
                <a:solidFill>
                  <a:srgbClr val="888888"/>
                </a:solidFill>
              </a:defRPr>
            </a:lvl1pPr>
            <a:lvl2pPr indent="-228600" lvl="1" marL="914400" algn="ctr">
              <a:lnSpc>
                <a:spcPct val="100000"/>
              </a:lnSpc>
              <a:spcBef>
                <a:spcPts val="700"/>
              </a:spcBef>
              <a:spcAft>
                <a:spcPts val="0"/>
              </a:spcAft>
              <a:buClr>
                <a:srgbClr val="888888"/>
              </a:buClr>
              <a:buSzPts val="3200"/>
              <a:buFont typeface="Calibri"/>
              <a:buNone/>
              <a:defRPr>
                <a:solidFill>
                  <a:srgbClr val="888888"/>
                </a:solidFill>
              </a:defRPr>
            </a:lvl2pPr>
            <a:lvl3pPr indent="-228600" lvl="2" marL="1371600" algn="ctr">
              <a:lnSpc>
                <a:spcPct val="100000"/>
              </a:lnSpc>
              <a:spcBef>
                <a:spcPts val="700"/>
              </a:spcBef>
              <a:spcAft>
                <a:spcPts val="0"/>
              </a:spcAft>
              <a:buClr>
                <a:srgbClr val="888888"/>
              </a:buClr>
              <a:buSzPts val="3200"/>
              <a:buFont typeface="Calibri"/>
              <a:buNone/>
              <a:defRPr>
                <a:solidFill>
                  <a:srgbClr val="888888"/>
                </a:solidFill>
              </a:defRPr>
            </a:lvl3pPr>
            <a:lvl4pPr indent="-228600" lvl="3" marL="1828800" algn="ctr">
              <a:lnSpc>
                <a:spcPct val="100000"/>
              </a:lnSpc>
              <a:spcBef>
                <a:spcPts val="700"/>
              </a:spcBef>
              <a:spcAft>
                <a:spcPts val="0"/>
              </a:spcAft>
              <a:buClr>
                <a:srgbClr val="888888"/>
              </a:buClr>
              <a:buSzPts val="3200"/>
              <a:buFont typeface="Calibri"/>
              <a:buNone/>
              <a:defRPr>
                <a:solidFill>
                  <a:srgbClr val="888888"/>
                </a:solidFill>
              </a:defRPr>
            </a:lvl4pPr>
            <a:lvl5pPr indent="-228600" lvl="4" marL="2286000" algn="ctr">
              <a:lnSpc>
                <a:spcPct val="100000"/>
              </a:lnSpc>
              <a:spcBef>
                <a:spcPts val="700"/>
              </a:spcBef>
              <a:spcAft>
                <a:spcPts val="0"/>
              </a:spcAft>
              <a:buClr>
                <a:srgbClr val="888888"/>
              </a:buClr>
              <a:buSzPts val="3200"/>
              <a:buFont typeface="Calibri"/>
              <a:buNone/>
              <a:defRPr>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6" name="Shape 26"/>
        <p:cNvGrpSpPr/>
        <p:nvPr/>
      </p:nvGrpSpPr>
      <p:grpSpPr>
        <a:xfrm>
          <a:off x="0" y="0"/>
          <a:ext cx="0" cy="0"/>
          <a:chOff x="0" y="0"/>
          <a:chExt cx="0" cy="0"/>
        </a:xfrm>
      </p:grpSpPr>
      <p:sp>
        <p:nvSpPr>
          <p:cNvPr id="27" name="Google Shape;27;p5"/>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28" name="Google Shape;28;p5"/>
          <p:cNvSpPr txBox="1"/>
          <p:nvPr>
            <p:ph type="title"/>
          </p:nvPr>
        </p:nvSpPr>
        <p:spPr>
          <a:xfrm>
            <a:off x="722312" y="4406900"/>
            <a:ext cx="7772401" cy="1362075"/>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000000"/>
              </a:buClr>
              <a:buSzPts val="4000"/>
              <a:buFont typeface="Calibri"/>
              <a:buNone/>
              <a:defRPr sz="4000" cap="none"/>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9" name="Google Shape;29;p5"/>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400"/>
              </a:spcBef>
              <a:spcAft>
                <a:spcPts val="0"/>
              </a:spcAft>
              <a:buClr>
                <a:srgbClr val="888888"/>
              </a:buClr>
              <a:buSzPts val="2000"/>
              <a:buFont typeface="Calibri"/>
              <a:buNone/>
              <a:defRPr sz="2000">
                <a:solidFill>
                  <a:srgbClr val="888888"/>
                </a:solidFill>
              </a:defRPr>
            </a:lvl1pPr>
            <a:lvl2pPr indent="-228600" lvl="1" marL="914400" algn="l">
              <a:lnSpc>
                <a:spcPct val="100000"/>
              </a:lnSpc>
              <a:spcBef>
                <a:spcPts val="400"/>
              </a:spcBef>
              <a:spcAft>
                <a:spcPts val="0"/>
              </a:spcAft>
              <a:buClr>
                <a:srgbClr val="888888"/>
              </a:buClr>
              <a:buSzPts val="2000"/>
              <a:buFont typeface="Calibri"/>
              <a:buNone/>
              <a:defRPr sz="2000">
                <a:solidFill>
                  <a:srgbClr val="888888"/>
                </a:solidFill>
              </a:defRPr>
            </a:lvl2pPr>
            <a:lvl3pPr indent="-228600" lvl="2" marL="1371600" algn="l">
              <a:lnSpc>
                <a:spcPct val="100000"/>
              </a:lnSpc>
              <a:spcBef>
                <a:spcPts val="400"/>
              </a:spcBef>
              <a:spcAft>
                <a:spcPts val="0"/>
              </a:spcAft>
              <a:buClr>
                <a:srgbClr val="888888"/>
              </a:buClr>
              <a:buSzPts val="2000"/>
              <a:buFont typeface="Calibri"/>
              <a:buNone/>
              <a:defRPr sz="2000">
                <a:solidFill>
                  <a:srgbClr val="888888"/>
                </a:solidFill>
              </a:defRPr>
            </a:lvl3pPr>
            <a:lvl4pPr indent="-228600" lvl="3" marL="1828800" algn="l">
              <a:lnSpc>
                <a:spcPct val="100000"/>
              </a:lnSpc>
              <a:spcBef>
                <a:spcPts val="400"/>
              </a:spcBef>
              <a:spcAft>
                <a:spcPts val="0"/>
              </a:spcAft>
              <a:buClr>
                <a:srgbClr val="888888"/>
              </a:buClr>
              <a:buSzPts val="2000"/>
              <a:buFont typeface="Calibri"/>
              <a:buNone/>
              <a:defRPr sz="2000">
                <a:solidFill>
                  <a:srgbClr val="888888"/>
                </a:solidFill>
              </a:defRPr>
            </a:lvl4pPr>
            <a:lvl5pPr indent="-228600" lvl="4" marL="2286000" algn="l">
              <a:lnSpc>
                <a:spcPct val="100000"/>
              </a:lnSpc>
              <a:spcBef>
                <a:spcPts val="400"/>
              </a:spcBef>
              <a:spcAft>
                <a:spcPts val="0"/>
              </a:spcAft>
              <a:buClr>
                <a:srgbClr val="888888"/>
              </a:buClr>
              <a:buSzPts val="2000"/>
              <a:buFont typeface="Calibri"/>
              <a:buNone/>
              <a:defRPr sz="2000">
                <a:solidFill>
                  <a:srgbClr val="888888"/>
                </a:solidFill>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p6"/>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32" name="Google Shape;32;p6"/>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3" name="Google Shape;33;p6"/>
          <p:cNvSpPr txBox="1"/>
          <p:nvPr>
            <p:ph idx="1" type="body"/>
          </p:nvPr>
        </p:nvSpPr>
        <p:spPr>
          <a:xfrm>
            <a:off x="457200" y="1600200"/>
            <a:ext cx="4038600" cy="4525963"/>
          </a:xfrm>
          <a:prstGeom prst="rect">
            <a:avLst/>
          </a:prstGeom>
          <a:noFill/>
          <a:ln>
            <a:noFill/>
          </a:ln>
        </p:spPr>
        <p:txBody>
          <a:bodyPr anchorCtr="0" anchor="t" bIns="45700" lIns="45700" spcFirstLastPara="1" rIns="45700" wrap="square" tIns="45700">
            <a:normAutofit/>
          </a:bodyPr>
          <a:lstStyle>
            <a:lvl1pPr indent="-406400" lvl="0" marL="457200" algn="l">
              <a:lnSpc>
                <a:spcPct val="100000"/>
              </a:lnSpc>
              <a:spcBef>
                <a:spcPts val="600"/>
              </a:spcBef>
              <a:spcAft>
                <a:spcPts val="0"/>
              </a:spcAft>
              <a:buClr>
                <a:srgbClr val="000000"/>
              </a:buClr>
              <a:buSzPts val="2800"/>
              <a:buChar char="•"/>
              <a:defRPr sz="2800"/>
            </a:lvl1pPr>
            <a:lvl2pPr indent="-406400" lvl="1" marL="914400" algn="l">
              <a:lnSpc>
                <a:spcPct val="100000"/>
              </a:lnSpc>
              <a:spcBef>
                <a:spcPts val="600"/>
              </a:spcBef>
              <a:spcAft>
                <a:spcPts val="0"/>
              </a:spcAft>
              <a:buClr>
                <a:srgbClr val="000000"/>
              </a:buClr>
              <a:buSzPts val="2800"/>
              <a:buChar char="–"/>
              <a:defRPr sz="2800"/>
            </a:lvl2pPr>
            <a:lvl3pPr indent="-406400" lvl="2" marL="1371600" algn="l">
              <a:lnSpc>
                <a:spcPct val="100000"/>
              </a:lnSpc>
              <a:spcBef>
                <a:spcPts val="600"/>
              </a:spcBef>
              <a:spcAft>
                <a:spcPts val="0"/>
              </a:spcAft>
              <a:buClr>
                <a:srgbClr val="000000"/>
              </a:buClr>
              <a:buSzPts val="2800"/>
              <a:buChar char="•"/>
              <a:defRPr sz="2800"/>
            </a:lvl3pPr>
            <a:lvl4pPr indent="-406400" lvl="3" marL="1828800" algn="l">
              <a:lnSpc>
                <a:spcPct val="100000"/>
              </a:lnSpc>
              <a:spcBef>
                <a:spcPts val="600"/>
              </a:spcBef>
              <a:spcAft>
                <a:spcPts val="0"/>
              </a:spcAft>
              <a:buClr>
                <a:srgbClr val="000000"/>
              </a:buClr>
              <a:buSzPts val="2800"/>
              <a:buChar char="–"/>
              <a:defRPr sz="2800"/>
            </a:lvl4pPr>
            <a:lvl5pPr indent="-406400" lvl="4" marL="2286000" algn="l">
              <a:lnSpc>
                <a:spcPct val="100000"/>
              </a:lnSpc>
              <a:spcBef>
                <a:spcPts val="600"/>
              </a:spcBef>
              <a:spcAft>
                <a:spcPts val="0"/>
              </a:spcAft>
              <a:buClr>
                <a:srgbClr val="000000"/>
              </a:buClr>
              <a:buSzPts val="2800"/>
              <a:buChar char="»"/>
              <a:defRPr sz="28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4" name="Shape 34"/>
        <p:cNvGrpSpPr/>
        <p:nvPr/>
      </p:nvGrpSpPr>
      <p:grpSpPr>
        <a:xfrm>
          <a:off x="0" y="0"/>
          <a:ext cx="0" cy="0"/>
          <a:chOff x="0" y="0"/>
          <a:chExt cx="0" cy="0"/>
        </a:xfrm>
      </p:grpSpPr>
      <p:sp>
        <p:nvSpPr>
          <p:cNvPr id="35" name="Google Shape;35;p7"/>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7"/>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7" name="Google Shape;37;p7"/>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500"/>
              </a:spcBef>
              <a:spcAft>
                <a:spcPts val="0"/>
              </a:spcAft>
              <a:buClr>
                <a:srgbClr val="000000"/>
              </a:buClr>
              <a:buSzPts val="2400"/>
              <a:buFont typeface="Calibri"/>
              <a:buNone/>
              <a:defRPr b="1" sz="2400"/>
            </a:lvl1pPr>
            <a:lvl2pPr indent="-228600" lvl="1" marL="914400" algn="l">
              <a:lnSpc>
                <a:spcPct val="100000"/>
              </a:lnSpc>
              <a:spcBef>
                <a:spcPts val="500"/>
              </a:spcBef>
              <a:spcAft>
                <a:spcPts val="0"/>
              </a:spcAft>
              <a:buClr>
                <a:srgbClr val="000000"/>
              </a:buClr>
              <a:buSzPts val="2400"/>
              <a:buFont typeface="Calibri"/>
              <a:buNone/>
              <a:defRPr b="1" sz="2400"/>
            </a:lvl2pPr>
            <a:lvl3pPr indent="-228600" lvl="2" marL="1371600" algn="l">
              <a:lnSpc>
                <a:spcPct val="100000"/>
              </a:lnSpc>
              <a:spcBef>
                <a:spcPts val="500"/>
              </a:spcBef>
              <a:spcAft>
                <a:spcPts val="0"/>
              </a:spcAft>
              <a:buClr>
                <a:srgbClr val="000000"/>
              </a:buClr>
              <a:buSzPts val="2400"/>
              <a:buFont typeface="Calibri"/>
              <a:buNone/>
              <a:defRPr b="1" sz="2400"/>
            </a:lvl3pPr>
            <a:lvl4pPr indent="-228600" lvl="3" marL="1828800" algn="l">
              <a:lnSpc>
                <a:spcPct val="100000"/>
              </a:lnSpc>
              <a:spcBef>
                <a:spcPts val="500"/>
              </a:spcBef>
              <a:spcAft>
                <a:spcPts val="0"/>
              </a:spcAft>
              <a:buClr>
                <a:srgbClr val="000000"/>
              </a:buClr>
              <a:buSzPts val="2400"/>
              <a:buFont typeface="Calibri"/>
              <a:buNone/>
              <a:defRPr b="1" sz="2400"/>
            </a:lvl4pPr>
            <a:lvl5pPr indent="-228600" lvl="4" marL="2286000" algn="l">
              <a:lnSpc>
                <a:spcPct val="100000"/>
              </a:lnSpc>
              <a:spcBef>
                <a:spcPts val="500"/>
              </a:spcBef>
              <a:spcAft>
                <a:spcPts val="0"/>
              </a:spcAft>
              <a:buClr>
                <a:srgbClr val="000000"/>
              </a:buClr>
              <a:buSzPts val="2400"/>
              <a:buFont typeface="Calibri"/>
              <a:buNone/>
              <a:defRPr b="1" sz="2400"/>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38" name="Google Shape;38;p7"/>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 name="Shape 39"/>
        <p:cNvGrpSpPr/>
        <p:nvPr/>
      </p:nvGrpSpPr>
      <p:grpSpPr>
        <a:xfrm>
          <a:off x="0" y="0"/>
          <a:ext cx="0" cy="0"/>
          <a:chOff x="0" y="0"/>
          <a:chExt cx="0" cy="0"/>
        </a:xfrm>
      </p:grpSpPr>
      <p:sp>
        <p:nvSpPr>
          <p:cNvPr id="40" name="Google Shape;40;p8"/>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41" name="Google Shape;41;p8"/>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 name="Shape 42"/>
        <p:cNvGrpSpPr/>
        <p:nvPr/>
      </p:nvGrpSpPr>
      <p:grpSpPr>
        <a:xfrm>
          <a:off x="0" y="0"/>
          <a:ext cx="0" cy="0"/>
          <a:chOff x="0" y="0"/>
          <a:chExt cx="0" cy="0"/>
        </a:xfrm>
      </p:grpSpPr>
      <p:sp>
        <p:nvSpPr>
          <p:cNvPr id="43" name="Google Shape;43;p9"/>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44" name="Shape 44"/>
        <p:cNvGrpSpPr/>
        <p:nvPr/>
      </p:nvGrpSpPr>
      <p:grpSpPr>
        <a:xfrm>
          <a:off x="0" y="0"/>
          <a:ext cx="0" cy="0"/>
          <a:chOff x="0" y="0"/>
          <a:chExt cx="0" cy="0"/>
        </a:xfrm>
      </p:grpSpPr>
      <p:sp>
        <p:nvSpPr>
          <p:cNvPr id="45" name="Google Shape;45;p10"/>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algn="l">
              <a:lnSpc>
                <a:spcPct val="100000"/>
              </a:lnSpc>
              <a:spcBef>
                <a:spcPts val="0"/>
              </a:spcBef>
              <a:spcAft>
                <a:spcPts val="0"/>
              </a:spcAft>
              <a:buClr>
                <a:srgbClr val="888888"/>
              </a:buClr>
              <a:buSzPts val="1200"/>
              <a:buFont typeface="Calibri"/>
              <a:buNone/>
              <a:defRPr sz="1200">
                <a:solidFill>
                  <a:srgbClr val="888888"/>
                </a:solidFill>
              </a:defRPr>
            </a:lvl1pPr>
            <a:lvl2pPr indent="0" lvl="1" marL="0" algn="l">
              <a:lnSpc>
                <a:spcPct val="100000"/>
              </a:lnSpc>
              <a:spcBef>
                <a:spcPts val="0"/>
              </a:spcBef>
              <a:spcAft>
                <a:spcPts val="0"/>
              </a:spcAft>
              <a:buClr>
                <a:srgbClr val="888888"/>
              </a:buClr>
              <a:buSzPts val="1200"/>
              <a:buFont typeface="Calibri"/>
              <a:buNone/>
              <a:defRPr sz="1200">
                <a:solidFill>
                  <a:srgbClr val="888888"/>
                </a:solidFill>
              </a:defRPr>
            </a:lvl2pPr>
            <a:lvl3pPr indent="0" lvl="2" marL="0" algn="l">
              <a:lnSpc>
                <a:spcPct val="100000"/>
              </a:lnSpc>
              <a:spcBef>
                <a:spcPts val="0"/>
              </a:spcBef>
              <a:spcAft>
                <a:spcPts val="0"/>
              </a:spcAft>
              <a:buClr>
                <a:srgbClr val="888888"/>
              </a:buClr>
              <a:buSzPts val="1200"/>
              <a:buFont typeface="Calibri"/>
              <a:buNone/>
              <a:defRPr sz="1200">
                <a:solidFill>
                  <a:srgbClr val="888888"/>
                </a:solidFill>
              </a:defRPr>
            </a:lvl3pPr>
            <a:lvl4pPr indent="0" lvl="3" marL="0" algn="l">
              <a:lnSpc>
                <a:spcPct val="100000"/>
              </a:lnSpc>
              <a:spcBef>
                <a:spcPts val="0"/>
              </a:spcBef>
              <a:spcAft>
                <a:spcPts val="0"/>
              </a:spcAft>
              <a:buClr>
                <a:srgbClr val="888888"/>
              </a:buClr>
              <a:buSzPts val="1200"/>
              <a:buFont typeface="Calibri"/>
              <a:buNone/>
              <a:defRPr sz="1200">
                <a:solidFill>
                  <a:srgbClr val="888888"/>
                </a:solidFill>
              </a:defRPr>
            </a:lvl4pPr>
            <a:lvl5pPr indent="0" lvl="4" marL="0" algn="l">
              <a:lnSpc>
                <a:spcPct val="100000"/>
              </a:lnSpc>
              <a:spcBef>
                <a:spcPts val="0"/>
              </a:spcBef>
              <a:spcAft>
                <a:spcPts val="0"/>
              </a:spcAft>
              <a:buClr>
                <a:srgbClr val="888888"/>
              </a:buClr>
              <a:buSzPts val="1200"/>
              <a:buFont typeface="Calibri"/>
              <a:buNone/>
              <a:defRPr sz="1200">
                <a:solidFill>
                  <a:srgbClr val="888888"/>
                </a:solidFill>
              </a:defRPr>
            </a:lvl5pPr>
            <a:lvl6pPr indent="0" lvl="5" marL="0" algn="l">
              <a:lnSpc>
                <a:spcPct val="100000"/>
              </a:lnSpc>
              <a:spcBef>
                <a:spcPts val="0"/>
              </a:spcBef>
              <a:spcAft>
                <a:spcPts val="0"/>
              </a:spcAft>
              <a:buClr>
                <a:srgbClr val="888888"/>
              </a:buClr>
              <a:buSzPts val="1200"/>
              <a:buFont typeface="Calibri"/>
              <a:buNone/>
              <a:defRPr sz="1200">
                <a:solidFill>
                  <a:srgbClr val="888888"/>
                </a:solidFill>
              </a:defRPr>
            </a:lvl6pPr>
            <a:lvl7pPr indent="0" lvl="6" marL="0" algn="l">
              <a:lnSpc>
                <a:spcPct val="100000"/>
              </a:lnSpc>
              <a:spcBef>
                <a:spcPts val="0"/>
              </a:spcBef>
              <a:spcAft>
                <a:spcPts val="0"/>
              </a:spcAft>
              <a:buClr>
                <a:srgbClr val="888888"/>
              </a:buClr>
              <a:buSzPts val="1200"/>
              <a:buFont typeface="Calibri"/>
              <a:buNone/>
              <a:defRPr sz="1200">
                <a:solidFill>
                  <a:srgbClr val="888888"/>
                </a:solidFill>
              </a:defRPr>
            </a:lvl7pPr>
            <a:lvl8pPr indent="0" lvl="7" marL="0" algn="l">
              <a:lnSpc>
                <a:spcPct val="100000"/>
              </a:lnSpc>
              <a:spcBef>
                <a:spcPts val="0"/>
              </a:spcBef>
              <a:spcAft>
                <a:spcPts val="0"/>
              </a:spcAft>
              <a:buClr>
                <a:srgbClr val="888888"/>
              </a:buClr>
              <a:buSzPts val="1200"/>
              <a:buFont typeface="Calibri"/>
              <a:buNone/>
              <a:defRPr sz="1200">
                <a:solidFill>
                  <a:srgbClr val="888888"/>
                </a:solidFill>
              </a:defRPr>
            </a:lvl8pPr>
            <a:lvl9pPr indent="0" lvl="8" marL="0" algn="l">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l">
              <a:spcBef>
                <a:spcPts val="0"/>
              </a:spcBef>
              <a:spcAft>
                <a:spcPts val="0"/>
              </a:spcAft>
              <a:buNone/>
            </a:pPr>
            <a:fld id="{00000000-1234-1234-1234-123412341234}" type="slidenum">
              <a:rPr lang="en-US"/>
              <a:t>‹#›</a:t>
            </a:fld>
            <a:endParaRPr/>
          </a:p>
        </p:txBody>
      </p:sp>
      <p:sp>
        <p:nvSpPr>
          <p:cNvPr id="46" name="Google Shape;46;p10"/>
          <p:cNvSpPr txBox="1"/>
          <p:nvPr>
            <p:ph type="title"/>
          </p:nvPr>
        </p:nvSpPr>
        <p:spPr>
          <a:xfrm>
            <a:off x="457200" y="273050"/>
            <a:ext cx="3008314" cy="116205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Calibri"/>
              <a:buNone/>
              <a:defRPr sz="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7" name="Google Shape;47;p10"/>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
        <p:nvSpPr>
          <p:cNvPr id="48" name="Google Shape;48;p10"/>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000000"/>
              </a:buClr>
              <a:buSzPts val="1800"/>
              <a:buChar char="•"/>
              <a:defRPr/>
            </a:lvl1pPr>
            <a:lvl2pPr indent="-342900" lvl="1" marL="914400" algn="l">
              <a:lnSpc>
                <a:spcPct val="100000"/>
              </a:lnSpc>
              <a:spcBef>
                <a:spcPts val="700"/>
              </a:spcBef>
              <a:spcAft>
                <a:spcPts val="0"/>
              </a:spcAft>
              <a:buClr>
                <a:srgbClr val="000000"/>
              </a:buClr>
              <a:buSzPts val="1800"/>
              <a:buChar char="–"/>
              <a:defRPr/>
            </a:lvl2pPr>
            <a:lvl3pPr indent="-342900" lvl="2" marL="1371600" algn="l">
              <a:lnSpc>
                <a:spcPct val="100000"/>
              </a:lnSpc>
              <a:spcBef>
                <a:spcPts val="700"/>
              </a:spcBef>
              <a:spcAft>
                <a:spcPts val="0"/>
              </a:spcAft>
              <a:buClr>
                <a:srgbClr val="000000"/>
              </a:buClr>
              <a:buSzPts val="1800"/>
              <a:buChar char="•"/>
              <a:defRPr/>
            </a:lvl3pPr>
            <a:lvl4pPr indent="-342900" lvl="3" marL="1828800" algn="l">
              <a:lnSpc>
                <a:spcPct val="100000"/>
              </a:lnSpc>
              <a:spcBef>
                <a:spcPts val="700"/>
              </a:spcBef>
              <a:spcAft>
                <a:spcPts val="0"/>
              </a:spcAft>
              <a:buClr>
                <a:srgbClr val="000000"/>
              </a:buClr>
              <a:buSzPts val="1800"/>
              <a:buChar char="–"/>
              <a:defRPr/>
            </a:lvl4pPr>
            <a:lvl5pPr indent="-342900" lvl="4" marL="2286000" algn="l">
              <a:lnSpc>
                <a:spcPct val="100000"/>
              </a:lnSpc>
              <a:spcBef>
                <a:spcPts val="700"/>
              </a:spcBef>
              <a:spcAft>
                <a:spcPts val="0"/>
              </a:spcAft>
              <a:buClr>
                <a:srgbClr val="000000"/>
              </a:buClr>
              <a:buSzPts val="1800"/>
              <a:buChar char="»"/>
              <a:defRPr/>
            </a:lvl5pPr>
            <a:lvl6pPr indent="-342900" lvl="5" marL="2743200" algn="l">
              <a:lnSpc>
                <a:spcPct val="100000"/>
              </a:lnSpc>
              <a:spcBef>
                <a:spcPts val="700"/>
              </a:spcBef>
              <a:spcAft>
                <a:spcPts val="0"/>
              </a:spcAft>
              <a:buClr>
                <a:srgbClr val="000000"/>
              </a:buClr>
              <a:buSzPts val="1800"/>
              <a:buChar char="•"/>
              <a:defRPr/>
            </a:lvl6pPr>
            <a:lvl7pPr indent="-342900" lvl="6" marL="3200400" algn="l">
              <a:lnSpc>
                <a:spcPct val="100000"/>
              </a:lnSpc>
              <a:spcBef>
                <a:spcPts val="700"/>
              </a:spcBef>
              <a:spcAft>
                <a:spcPts val="0"/>
              </a:spcAft>
              <a:buClr>
                <a:srgbClr val="000000"/>
              </a:buClr>
              <a:buSzPts val="1800"/>
              <a:buChar char="•"/>
              <a:defRPr/>
            </a:lvl7pPr>
            <a:lvl8pPr indent="-342900" lvl="7" marL="3657600" algn="l">
              <a:lnSpc>
                <a:spcPct val="100000"/>
              </a:lnSpc>
              <a:spcBef>
                <a:spcPts val="700"/>
              </a:spcBef>
              <a:spcAft>
                <a:spcPts val="0"/>
              </a:spcAft>
              <a:buClr>
                <a:srgbClr val="000000"/>
              </a:buClr>
              <a:buSzPts val="1800"/>
              <a:buChar char="•"/>
              <a:defRPr/>
            </a:lvl8pPr>
            <a:lvl9pPr indent="-342900" lvl="8" marL="4114800" algn="l">
              <a:lnSpc>
                <a:spcPct val="100000"/>
              </a:lnSpc>
              <a:spcBef>
                <a:spcPts val="700"/>
              </a:spcBef>
              <a:spcAft>
                <a:spcPts val="0"/>
              </a:spcAft>
              <a:buClr>
                <a:srgbClr val="000000"/>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7"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cxnSp>
        <p:nvCxnSpPr>
          <p:cNvPr id="6" name="Google Shape;6;p1"/>
          <p:cNvCxnSpPr/>
          <p:nvPr/>
        </p:nvCxnSpPr>
        <p:spPr>
          <a:xfrm>
            <a:off x="474663" y="836612"/>
            <a:ext cx="7069137" cy="1588"/>
          </a:xfrm>
          <a:prstGeom prst="straightConnector1">
            <a:avLst/>
          </a:prstGeom>
          <a:noFill/>
          <a:ln cap="flat" cmpd="sng" w="50800">
            <a:solidFill>
              <a:srgbClr val="FF0000"/>
            </a:solidFill>
            <a:prstDash val="solid"/>
            <a:miter lim="8000"/>
            <a:headEnd len="sm" w="sm" type="none"/>
            <a:tailEnd len="sm" w="sm" type="none"/>
          </a:ln>
        </p:spPr>
      </p:cxnSp>
      <p:sp>
        <p:nvSpPr>
          <p:cNvPr id="7" name="Google Shape;7;p1"/>
          <p:cNvSpPr txBox="1"/>
          <p:nvPr>
            <p:ph idx="12" type="sldNum"/>
          </p:nvPr>
        </p:nvSpPr>
        <p:spPr>
          <a:xfrm>
            <a:off x="457200" y="35867"/>
            <a:ext cx="167184" cy="156866"/>
          </a:xfrm>
          <a:prstGeom prst="rect">
            <a:avLst/>
          </a:prstGeom>
          <a:noFill/>
          <a:ln>
            <a:noFill/>
          </a:ln>
        </p:spPr>
        <p:txBody>
          <a:bodyPr anchorCtr="0" anchor="ctr" bIns="0" lIns="0" spcFirstLastPara="1" rIns="0" wrap="square" tIns="0">
            <a:spAutoFit/>
          </a:bodyPr>
          <a:lstStyle>
            <a:lvl1pPr indent="0" lvl="0"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descr="Picture 10" id="8" name="Google Shape;8;p1"/>
          <p:cNvPicPr preferRelativeResize="0"/>
          <p:nvPr/>
        </p:nvPicPr>
        <p:blipFill rotWithShape="1">
          <a:blip r:embed="rId1">
            <a:alphaModFix/>
          </a:blip>
          <a:srcRect b="0" l="0" r="0" t="0"/>
          <a:stretch/>
        </p:blipFill>
        <p:spPr>
          <a:xfrm>
            <a:off x="7606800" y="630000"/>
            <a:ext cx="1080000" cy="240752"/>
          </a:xfrm>
          <a:prstGeom prst="rect">
            <a:avLst/>
          </a:prstGeom>
          <a:noFill/>
          <a:ln>
            <a:noFill/>
          </a:ln>
        </p:spPr>
      </p:pic>
      <p:sp>
        <p:nvSpPr>
          <p:cNvPr id="9" name="Google Shape;9;p1"/>
          <p:cNvSpPr txBox="1"/>
          <p:nvPr>
            <p:ph type="title"/>
          </p:nvPr>
        </p:nvSpPr>
        <p:spPr>
          <a:xfrm>
            <a:off x="457200" y="274638"/>
            <a:ext cx="8229600" cy="563563"/>
          </a:xfrm>
          <a:prstGeom prst="rect">
            <a:avLst/>
          </a:prstGeom>
          <a:noFill/>
          <a:ln>
            <a:noFill/>
          </a:ln>
        </p:spPr>
        <p:txBody>
          <a:bodyPr anchorCtr="0" anchor="ctr" bIns="45700" lIns="45700" spcFirstLastPara="1" rIns="45700" wrap="square" tIns="45700">
            <a:normAutofit/>
          </a:bodyPr>
          <a:lstStyle>
            <a:lvl1pPr lvl="0"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3200"/>
              <a:buFont typeface="Calibri"/>
              <a:buNone/>
              <a:defRPr b="1" i="0" sz="3200" u="none" cap="none" strike="noStrike">
                <a:solidFill>
                  <a:srgbClr val="000000"/>
                </a:solidFill>
                <a:latin typeface="Calibri"/>
                <a:ea typeface="Calibri"/>
                <a:cs typeface="Calibri"/>
                <a:sym typeface="Calibri"/>
              </a:defRPr>
            </a:lvl9pPr>
          </a:lstStyle>
          <a:p/>
        </p:txBody>
      </p:sp>
      <p:sp>
        <p:nvSpPr>
          <p:cNvPr id="10" name="Google Shape;10;p1"/>
          <p:cNvSpPr txBox="1"/>
          <p:nvPr>
            <p:ph idx="1" type="body"/>
          </p:nvPr>
        </p:nvSpPr>
        <p:spPr>
          <a:xfrm>
            <a:off x="457200" y="1600200"/>
            <a:ext cx="8229600" cy="5257800"/>
          </a:xfrm>
          <a:prstGeom prst="rect">
            <a:avLst/>
          </a:prstGeom>
          <a:noFill/>
          <a:ln>
            <a:noFill/>
          </a:ln>
        </p:spPr>
        <p:txBody>
          <a:bodyPr anchorCtr="0" anchor="t" bIns="45700" lIns="45700" spcFirstLastPara="1" rIns="45700" wrap="square" tIns="45700">
            <a:noAutofit/>
          </a:bodyPr>
          <a:lstStyle>
            <a:lvl1pPr indent="-431800" lvl="0" marL="457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en.wikipedia.org/wiki/Ensemble_learning" TargetMode="Externa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omments" Target="../comments/commen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9.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24.png"/><Relationship Id="rId7"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20.png"/><Relationship Id="rId7"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27"/>
          <p:cNvSpPr txBox="1"/>
          <p:nvPr>
            <p:ph type="title"/>
          </p:nvPr>
        </p:nvSpPr>
        <p:spPr>
          <a:xfrm>
            <a:off x="685800" y="2130425"/>
            <a:ext cx="7772400" cy="1470000"/>
          </a:xfrm>
          <a:prstGeom prst="rect">
            <a:avLst/>
          </a:prstGeom>
        </p:spPr>
        <p:txBody>
          <a:bodyPr anchorCtr="0" anchor="ctr" bIns="45700" lIns="45700" spcFirstLastPara="1" rIns="45700" wrap="square" tIns="45700">
            <a:normAutofit fontScale="90000"/>
          </a:bodyPr>
          <a:lstStyle/>
          <a:p>
            <a:pPr indent="0" lvl="0" marL="0" rtl="0" algn="ctr">
              <a:spcBef>
                <a:spcPts val="0"/>
              </a:spcBef>
              <a:spcAft>
                <a:spcPts val="0"/>
              </a:spcAft>
              <a:buNone/>
            </a:pPr>
            <a:r>
              <a:rPr lang="en-US"/>
              <a:t>Lung </a:t>
            </a:r>
            <a:r>
              <a:rPr lang="en-US"/>
              <a:t>Diseases</a:t>
            </a:r>
            <a:r>
              <a:rPr lang="en-US"/>
              <a:t> Classification using ML and DL</a:t>
            </a:r>
            <a:endParaRPr/>
          </a:p>
        </p:txBody>
      </p:sp>
      <p:sp>
        <p:nvSpPr>
          <p:cNvPr id="590" name="Google Shape;590;p27"/>
          <p:cNvSpPr txBox="1"/>
          <p:nvPr>
            <p:ph idx="1" type="body"/>
          </p:nvPr>
        </p:nvSpPr>
        <p:spPr>
          <a:xfrm>
            <a:off x="1371600" y="3886200"/>
            <a:ext cx="6400800" cy="1752600"/>
          </a:xfrm>
          <a:prstGeom prst="rect">
            <a:avLst/>
          </a:prstGeom>
        </p:spPr>
        <p:txBody>
          <a:bodyPr anchorCtr="0" anchor="t" bIns="45700" lIns="45700" spcFirstLastPara="1" rIns="45700" wrap="square" tIns="45700">
            <a:normAutofit/>
          </a:bodyPr>
          <a:lstStyle/>
          <a:p>
            <a:pPr indent="0" lvl="0" marL="0" rtl="0" algn="ctr">
              <a:spcBef>
                <a:spcPts val="700"/>
              </a:spcBef>
              <a:spcAft>
                <a:spcPts val="0"/>
              </a:spcAft>
              <a:buNone/>
            </a:pPr>
            <a:r>
              <a:rPr lang="en-US"/>
              <a:t>Group 7:</a:t>
            </a:r>
            <a:endParaRPr/>
          </a:p>
          <a:p>
            <a:pPr indent="0" lvl="0" marL="0" rtl="0" algn="ctr">
              <a:spcBef>
                <a:spcPts val="700"/>
              </a:spcBef>
              <a:spcAft>
                <a:spcPts val="0"/>
              </a:spcAft>
              <a:buNone/>
            </a:pPr>
            <a:r>
              <a:rPr lang="en-US"/>
              <a:t>Ahmad Nadeem Saigol</a:t>
            </a:r>
            <a:endParaRPr/>
          </a:p>
          <a:p>
            <a:pPr indent="0" lvl="0" marL="0" rtl="0" algn="ctr">
              <a:spcBef>
                <a:spcPts val="700"/>
              </a:spcBef>
              <a:spcAft>
                <a:spcPts val="0"/>
              </a:spcAft>
              <a:buNone/>
            </a:pPr>
            <a:r>
              <a:rPr lang="en-US"/>
              <a:t>Joel Romero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36"/>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Feature Extraction</a:t>
            </a:r>
            <a:endParaRPr/>
          </a:p>
        </p:txBody>
      </p:sp>
      <p:sp>
        <p:nvSpPr>
          <p:cNvPr id="666" name="Google Shape;666;p36"/>
          <p:cNvSpPr txBox="1"/>
          <p:nvPr>
            <p:ph idx="1" type="body"/>
          </p:nvPr>
        </p:nvSpPr>
        <p:spPr>
          <a:xfrm>
            <a:off x="457200" y="990600"/>
            <a:ext cx="8229600" cy="5604900"/>
          </a:xfrm>
          <a:prstGeom prst="rect">
            <a:avLst/>
          </a:prstGeom>
        </p:spPr>
        <p:txBody>
          <a:bodyPr anchorCtr="0" anchor="t" bIns="45700" lIns="45700" spcFirstLastPara="1" rIns="45700" wrap="square" tIns="45700">
            <a:normAutofit/>
          </a:bodyPr>
          <a:lstStyle/>
          <a:p>
            <a:pPr indent="-342900" lvl="0" marL="914400" rtl="0" algn="l">
              <a:spcBef>
                <a:spcPts val="700"/>
              </a:spcBef>
              <a:spcAft>
                <a:spcPts val="0"/>
              </a:spcAft>
              <a:buSzPts val="1800"/>
              <a:buChar char="-"/>
            </a:pPr>
            <a:r>
              <a:rPr lang="en-US"/>
              <a:t>Haralick: Used to describe the “texture” of an image </a:t>
            </a:r>
            <a:endParaRPr/>
          </a:p>
          <a:p>
            <a:pPr indent="-342900" lvl="0" marL="914400" rtl="0" algn="l">
              <a:spcBef>
                <a:spcPts val="0"/>
              </a:spcBef>
              <a:spcAft>
                <a:spcPts val="0"/>
              </a:spcAft>
              <a:buSzPts val="1800"/>
              <a:buChar char="-"/>
            </a:pPr>
            <a:r>
              <a:rPr lang="en-US"/>
              <a:t>D</a:t>
            </a:r>
            <a:r>
              <a:rPr lang="en-US"/>
              <a:t>erived from the Gray Level Co-occurrence Matrix (GLCM), that records how many times two gray-level pixels adjacent to each other appear [2]</a:t>
            </a:r>
            <a:endParaRPr/>
          </a:p>
          <a:p>
            <a:pPr indent="0" lvl="0" marL="914400" rtl="0" algn="l">
              <a:spcBef>
                <a:spcPts val="700"/>
              </a:spcBef>
              <a:spcAft>
                <a:spcPts val="0"/>
              </a:spcAft>
              <a:buNone/>
            </a:pPr>
            <a:r>
              <a:t/>
            </a:r>
            <a:endParaRPr/>
          </a:p>
        </p:txBody>
      </p:sp>
      <p:pic>
        <p:nvPicPr>
          <p:cNvPr id="667" name="Google Shape;667;p36"/>
          <p:cNvPicPr preferRelativeResize="0"/>
          <p:nvPr/>
        </p:nvPicPr>
        <p:blipFill>
          <a:blip r:embed="rId4">
            <a:alphaModFix/>
          </a:blip>
          <a:stretch>
            <a:fillRect/>
          </a:stretch>
        </p:blipFill>
        <p:spPr>
          <a:xfrm>
            <a:off x="1468688" y="4138525"/>
            <a:ext cx="6206624" cy="1710700"/>
          </a:xfrm>
          <a:prstGeom prst="rect">
            <a:avLst/>
          </a:prstGeom>
          <a:noFill/>
          <a:ln>
            <a:noFill/>
          </a:ln>
        </p:spPr>
      </p:pic>
      <p:sp>
        <p:nvSpPr>
          <p:cNvPr id="668" name="Google Shape;668;p36"/>
          <p:cNvSpPr txBox="1"/>
          <p:nvPr>
            <p:ph idx="1" type="body"/>
          </p:nvPr>
        </p:nvSpPr>
        <p:spPr>
          <a:xfrm>
            <a:off x="552900" y="6236075"/>
            <a:ext cx="8229600" cy="3213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sz="1500"/>
              <a:t>[2] Haralick texture. https://cvexplained.wordpress.com/2020/07/22/10-6-haralick-texture/</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37"/>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Feature Extraction</a:t>
            </a:r>
            <a:endParaRPr/>
          </a:p>
        </p:txBody>
      </p:sp>
      <p:sp>
        <p:nvSpPr>
          <p:cNvPr id="674" name="Google Shape;674;p37"/>
          <p:cNvSpPr txBox="1"/>
          <p:nvPr>
            <p:ph idx="1" type="body"/>
          </p:nvPr>
        </p:nvSpPr>
        <p:spPr>
          <a:xfrm>
            <a:off x="457200" y="990600"/>
            <a:ext cx="8229600" cy="5604900"/>
          </a:xfrm>
          <a:prstGeom prst="rect">
            <a:avLst/>
          </a:prstGeom>
        </p:spPr>
        <p:txBody>
          <a:bodyPr anchorCtr="0" anchor="t" bIns="45700" lIns="45700" spcFirstLastPara="1" rIns="45700" wrap="square" tIns="45700">
            <a:normAutofit/>
          </a:bodyPr>
          <a:lstStyle/>
          <a:p>
            <a:pPr indent="-342900" lvl="0" marL="914400" rtl="0" algn="l">
              <a:spcBef>
                <a:spcPts val="700"/>
              </a:spcBef>
              <a:spcAft>
                <a:spcPts val="0"/>
              </a:spcAft>
              <a:buSzPts val="1800"/>
              <a:buChar char="-"/>
            </a:pPr>
            <a:r>
              <a:rPr lang="en-US"/>
              <a:t>Zernike: Zernike Moments characterize and quantify the shape of an object. </a:t>
            </a:r>
            <a:endParaRPr/>
          </a:p>
          <a:p>
            <a:pPr indent="-342900" lvl="0" marL="914400" rtl="0" algn="l">
              <a:spcBef>
                <a:spcPts val="0"/>
              </a:spcBef>
              <a:spcAft>
                <a:spcPts val="0"/>
              </a:spcAft>
              <a:buSzPts val="1800"/>
              <a:buChar char="-"/>
            </a:pPr>
            <a:r>
              <a:rPr lang="en-US"/>
              <a:t>To compute we specify radius of the disc and the degree of the polynomial. </a:t>
            </a:r>
            <a:endParaRPr/>
          </a:p>
          <a:p>
            <a:pPr indent="0" lvl="0" marL="0" rtl="0" algn="l">
              <a:spcBef>
                <a:spcPts val="700"/>
              </a:spcBef>
              <a:spcAft>
                <a:spcPts val="0"/>
              </a:spcAft>
              <a:buNone/>
            </a:pPr>
            <a:r>
              <a:t/>
            </a:r>
            <a:endParaRPr/>
          </a:p>
        </p:txBody>
      </p:sp>
      <p:sp>
        <p:nvSpPr>
          <p:cNvPr id="675" name="Google Shape;675;p37"/>
          <p:cNvSpPr txBox="1"/>
          <p:nvPr>
            <p:ph idx="1" type="body"/>
          </p:nvPr>
        </p:nvSpPr>
        <p:spPr>
          <a:xfrm>
            <a:off x="552900" y="6236075"/>
            <a:ext cx="8229600" cy="3213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sz="1500"/>
              <a:t>[3] Zernike Moments. https://cvexplained.wordpress.com/2020/07/21/10-5-zernike-moments/</a:t>
            </a:r>
            <a:endParaRPr sz="1500"/>
          </a:p>
        </p:txBody>
      </p:sp>
      <p:pic>
        <p:nvPicPr>
          <p:cNvPr id="676" name="Google Shape;676;p37"/>
          <p:cNvPicPr preferRelativeResize="0"/>
          <p:nvPr/>
        </p:nvPicPr>
        <p:blipFill>
          <a:blip r:embed="rId3">
            <a:alphaModFix/>
          </a:blip>
          <a:stretch>
            <a:fillRect/>
          </a:stretch>
        </p:blipFill>
        <p:spPr>
          <a:xfrm>
            <a:off x="1583125" y="3248472"/>
            <a:ext cx="5977749" cy="2730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38"/>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Clr>
                <a:schemeClr val="dk1"/>
              </a:buClr>
              <a:buSzPct val="34375"/>
              <a:buFont typeface="Arial"/>
              <a:buNone/>
            </a:pPr>
            <a:r>
              <a:rPr lang="en-US">
                <a:solidFill>
                  <a:schemeClr val="dk1"/>
                </a:solidFill>
              </a:rPr>
              <a:t>Phase 1: Classifiers</a:t>
            </a:r>
            <a:endParaRPr/>
          </a:p>
        </p:txBody>
      </p:sp>
      <p:sp>
        <p:nvSpPr>
          <p:cNvPr id="682" name="Google Shape;682;p38"/>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SVM: S</a:t>
            </a:r>
            <a:r>
              <a:rPr lang="en-US"/>
              <a:t>upport Vector Machine </a:t>
            </a:r>
            <a:endParaRPr/>
          </a:p>
          <a:p>
            <a:pPr indent="-342900" lvl="0" marL="457200" rtl="0" algn="l">
              <a:spcBef>
                <a:spcPts val="0"/>
              </a:spcBef>
              <a:spcAft>
                <a:spcPts val="0"/>
              </a:spcAft>
              <a:buSzPts val="1800"/>
              <a:buChar char="-"/>
            </a:pPr>
            <a:r>
              <a:rPr lang="en-US"/>
              <a:t>F</a:t>
            </a:r>
            <a:r>
              <a:rPr lang="en-US"/>
              <a:t>ind a hyperplane in an N-dimensional space(N — the number of features) that distinctly classifies data points [4]</a:t>
            </a:r>
            <a:endParaRPr/>
          </a:p>
        </p:txBody>
      </p:sp>
      <p:sp>
        <p:nvSpPr>
          <p:cNvPr id="683" name="Google Shape;683;p38"/>
          <p:cNvSpPr txBox="1"/>
          <p:nvPr>
            <p:ph idx="1" type="body"/>
          </p:nvPr>
        </p:nvSpPr>
        <p:spPr>
          <a:xfrm>
            <a:off x="552900" y="6236075"/>
            <a:ext cx="8229600" cy="321300"/>
          </a:xfrm>
          <a:prstGeom prst="rect">
            <a:avLst/>
          </a:prstGeom>
        </p:spPr>
        <p:txBody>
          <a:bodyPr anchorCtr="0" anchor="t" bIns="45700" lIns="45700" spcFirstLastPara="1" rIns="45700" wrap="square" tIns="45700">
            <a:normAutofit fontScale="77500"/>
          </a:bodyPr>
          <a:lstStyle/>
          <a:p>
            <a:pPr indent="0" lvl="0" marL="0" rtl="0" algn="l">
              <a:spcBef>
                <a:spcPts val="700"/>
              </a:spcBef>
              <a:spcAft>
                <a:spcPts val="0"/>
              </a:spcAft>
              <a:buNone/>
            </a:pPr>
            <a:r>
              <a:rPr lang="en-US" sz="1500"/>
              <a:t>[4] SVM </a:t>
            </a:r>
            <a:r>
              <a:rPr lang="en-US" sz="1500"/>
              <a:t>https://towardsdatascience.com/support-vector-machine-introduction-to-machine-learning-algorithms-934a444fca47</a:t>
            </a:r>
            <a:endParaRPr sz="1500"/>
          </a:p>
        </p:txBody>
      </p:sp>
      <p:pic>
        <p:nvPicPr>
          <p:cNvPr id="684" name="Google Shape;684;p38"/>
          <p:cNvPicPr preferRelativeResize="0"/>
          <p:nvPr/>
        </p:nvPicPr>
        <p:blipFill>
          <a:blip r:embed="rId3">
            <a:alphaModFix/>
          </a:blip>
          <a:stretch>
            <a:fillRect/>
          </a:stretch>
        </p:blipFill>
        <p:spPr>
          <a:xfrm>
            <a:off x="932525" y="3211400"/>
            <a:ext cx="6895799" cy="2914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39"/>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Clr>
                <a:schemeClr val="dk1"/>
              </a:buClr>
              <a:buSzPct val="34375"/>
              <a:buFont typeface="Arial"/>
              <a:buNone/>
            </a:pPr>
            <a:r>
              <a:rPr lang="en-US">
                <a:solidFill>
                  <a:schemeClr val="dk1"/>
                </a:solidFill>
              </a:rPr>
              <a:t>Phase 1: Classifiers</a:t>
            </a:r>
            <a:endParaRPr/>
          </a:p>
        </p:txBody>
      </p:sp>
      <p:sp>
        <p:nvSpPr>
          <p:cNvPr id="690" name="Google Shape;690;p39"/>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RFT: Random Forest Trees</a:t>
            </a:r>
            <a:endParaRPr/>
          </a:p>
          <a:p>
            <a:pPr indent="-342900" lvl="0" marL="457200" rtl="0" algn="l">
              <a:spcBef>
                <a:spcPts val="0"/>
              </a:spcBef>
              <a:spcAft>
                <a:spcPts val="0"/>
              </a:spcAft>
              <a:buSzPts val="1800"/>
              <a:buChar char="-"/>
            </a:pPr>
            <a:r>
              <a:rPr lang="en-US"/>
              <a:t>L</a:t>
            </a:r>
            <a:r>
              <a:rPr lang="en-US"/>
              <a:t>arge number of individual decision trees that operate as an </a:t>
            </a:r>
            <a:r>
              <a:rPr lang="en-US">
                <a:uFill>
                  <a:noFill/>
                </a:uFill>
                <a:hlinkClick r:id="rId3"/>
              </a:rPr>
              <a:t>ensemble</a:t>
            </a:r>
            <a:r>
              <a:rPr lang="en-US"/>
              <a:t> [5]</a:t>
            </a:r>
            <a:endParaRPr/>
          </a:p>
          <a:p>
            <a:pPr indent="0" lvl="0" marL="457200" rtl="0" algn="l">
              <a:spcBef>
                <a:spcPts val="700"/>
              </a:spcBef>
              <a:spcAft>
                <a:spcPts val="0"/>
              </a:spcAft>
              <a:buNone/>
            </a:pPr>
            <a:r>
              <a:t/>
            </a:r>
            <a:endParaRPr/>
          </a:p>
          <a:p>
            <a:pPr indent="0" lvl="0" marL="457200" rtl="0" algn="l">
              <a:spcBef>
                <a:spcPts val="700"/>
              </a:spcBef>
              <a:spcAft>
                <a:spcPts val="0"/>
              </a:spcAft>
              <a:buNone/>
            </a:pPr>
            <a:r>
              <a:t/>
            </a:r>
            <a:endParaRPr/>
          </a:p>
        </p:txBody>
      </p:sp>
      <p:pic>
        <p:nvPicPr>
          <p:cNvPr id="691" name="Google Shape;691;p39"/>
          <p:cNvPicPr preferRelativeResize="0"/>
          <p:nvPr/>
        </p:nvPicPr>
        <p:blipFill>
          <a:blip r:embed="rId4">
            <a:alphaModFix/>
          </a:blip>
          <a:stretch>
            <a:fillRect/>
          </a:stretch>
        </p:blipFill>
        <p:spPr>
          <a:xfrm>
            <a:off x="1770000" y="2550275"/>
            <a:ext cx="5773800" cy="3576025"/>
          </a:xfrm>
          <a:prstGeom prst="rect">
            <a:avLst/>
          </a:prstGeom>
          <a:noFill/>
          <a:ln>
            <a:noFill/>
          </a:ln>
        </p:spPr>
      </p:pic>
      <p:sp>
        <p:nvSpPr>
          <p:cNvPr id="692" name="Google Shape;692;p39"/>
          <p:cNvSpPr txBox="1"/>
          <p:nvPr>
            <p:ph idx="1" type="body"/>
          </p:nvPr>
        </p:nvSpPr>
        <p:spPr>
          <a:xfrm>
            <a:off x="552900" y="6236075"/>
            <a:ext cx="8229600" cy="3213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sz="1500"/>
              <a:t>[5] RFT </a:t>
            </a:r>
            <a:r>
              <a:rPr lang="en-US" sz="1500"/>
              <a:t>https://towardsdatascience.com/understanding-random-forest-58381e0602d2</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40"/>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solidFill>
                  <a:schemeClr val="dk1"/>
                </a:solidFill>
              </a:rPr>
              <a:t>Phase 1: </a:t>
            </a:r>
            <a:r>
              <a:rPr lang="en-US"/>
              <a:t>Classifiers</a:t>
            </a:r>
            <a:endParaRPr/>
          </a:p>
        </p:txBody>
      </p:sp>
      <p:sp>
        <p:nvSpPr>
          <p:cNvPr id="698" name="Google Shape;698;p40"/>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Ensemble learning: multiple models (often called “weak learners”) trained to solve same problem</a:t>
            </a:r>
            <a:endParaRPr/>
          </a:p>
          <a:p>
            <a:pPr indent="-342900" lvl="0" marL="457200" rtl="0" algn="l">
              <a:spcBef>
                <a:spcPts val="0"/>
              </a:spcBef>
              <a:spcAft>
                <a:spcPts val="0"/>
              </a:spcAft>
              <a:buSzPts val="1800"/>
              <a:buChar char="-"/>
            </a:pPr>
            <a:r>
              <a:rPr lang="en-US"/>
              <a:t>Boosting, combines them to achieve smaller bias [6]</a:t>
            </a:r>
            <a:endParaRPr/>
          </a:p>
        </p:txBody>
      </p:sp>
      <p:pic>
        <p:nvPicPr>
          <p:cNvPr id="699" name="Google Shape;699;p40"/>
          <p:cNvPicPr preferRelativeResize="0"/>
          <p:nvPr/>
        </p:nvPicPr>
        <p:blipFill>
          <a:blip r:embed="rId3">
            <a:alphaModFix/>
          </a:blip>
          <a:stretch>
            <a:fillRect/>
          </a:stretch>
        </p:blipFill>
        <p:spPr>
          <a:xfrm>
            <a:off x="800100" y="2896900"/>
            <a:ext cx="7886700" cy="3448050"/>
          </a:xfrm>
          <a:prstGeom prst="rect">
            <a:avLst/>
          </a:prstGeom>
          <a:noFill/>
          <a:ln>
            <a:noFill/>
          </a:ln>
        </p:spPr>
      </p:pic>
      <p:sp>
        <p:nvSpPr>
          <p:cNvPr id="700" name="Google Shape;700;p40"/>
          <p:cNvSpPr txBox="1"/>
          <p:nvPr>
            <p:ph idx="1" type="body"/>
          </p:nvPr>
        </p:nvSpPr>
        <p:spPr>
          <a:xfrm>
            <a:off x="552900" y="6236075"/>
            <a:ext cx="8229600" cy="321300"/>
          </a:xfrm>
          <a:prstGeom prst="rect">
            <a:avLst/>
          </a:prstGeom>
        </p:spPr>
        <p:txBody>
          <a:bodyPr anchorCtr="0" anchor="t" bIns="45700" lIns="45700" spcFirstLastPara="1" rIns="45700" wrap="square" tIns="45700">
            <a:normAutofit fontScale="85000"/>
          </a:bodyPr>
          <a:lstStyle/>
          <a:p>
            <a:pPr indent="0" lvl="0" marL="0" rtl="0" algn="l">
              <a:spcBef>
                <a:spcPts val="700"/>
              </a:spcBef>
              <a:spcAft>
                <a:spcPts val="0"/>
              </a:spcAft>
              <a:buNone/>
            </a:pPr>
            <a:r>
              <a:rPr lang="en-US" sz="1500"/>
              <a:t>[6] Ensemble learning.  </a:t>
            </a:r>
            <a:r>
              <a:rPr lang="en-US" sz="1500"/>
              <a:t>https://towardsdatascience.com/ensemble-methods-bagging-boosting-and-stacking-c9214a10a205</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41"/>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2: Data Proprocessing</a:t>
            </a:r>
            <a:endParaRPr/>
          </a:p>
        </p:txBody>
      </p:sp>
      <p:sp>
        <p:nvSpPr>
          <p:cNvPr id="706" name="Google Shape;706;p41"/>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Noisy data set analysis</a:t>
            </a:r>
            <a:endParaRPr/>
          </a:p>
          <a:p>
            <a:pPr indent="-342900" lvl="0" marL="457200" rtl="0" algn="l">
              <a:spcBef>
                <a:spcPts val="0"/>
              </a:spcBef>
              <a:spcAft>
                <a:spcPts val="0"/>
              </a:spcAft>
              <a:buSzPts val="1800"/>
              <a:buChar char="-"/>
            </a:pPr>
            <a:r>
              <a:rPr lang="en-US"/>
              <a:t>Augmentation - Minor alterations to dataset: contrast, sharpness, crops, rotations </a:t>
            </a:r>
            <a:endParaRPr/>
          </a:p>
          <a:p>
            <a:pPr indent="-342900" lvl="0" marL="457200" rtl="0" algn="l">
              <a:spcBef>
                <a:spcPts val="0"/>
              </a:spcBef>
              <a:spcAft>
                <a:spcPts val="0"/>
              </a:spcAft>
              <a:buSzPts val="1800"/>
              <a:buChar char="-"/>
            </a:pPr>
            <a:r>
              <a:rPr lang="en-US"/>
              <a:t>Two approaches: On the run and Offline Augmentation </a:t>
            </a:r>
            <a:endParaRPr/>
          </a:p>
          <a:p>
            <a:pPr indent="0" lvl="0" marL="0" rtl="0" algn="l">
              <a:spcBef>
                <a:spcPts val="700"/>
              </a:spcBef>
              <a:spcAft>
                <a:spcPts val="0"/>
              </a:spcAft>
              <a:buNone/>
            </a:pPr>
            <a:r>
              <a:t/>
            </a:r>
            <a:endParaRPr/>
          </a:p>
        </p:txBody>
      </p:sp>
      <p:pic>
        <p:nvPicPr>
          <p:cNvPr id="707" name="Google Shape;707;p41"/>
          <p:cNvPicPr preferRelativeResize="0"/>
          <p:nvPr/>
        </p:nvPicPr>
        <p:blipFill>
          <a:blip r:embed="rId3">
            <a:alphaModFix/>
          </a:blip>
          <a:stretch>
            <a:fillRect/>
          </a:stretch>
        </p:blipFill>
        <p:spPr>
          <a:xfrm>
            <a:off x="1510938" y="3710163"/>
            <a:ext cx="2847975" cy="2847975"/>
          </a:xfrm>
          <a:prstGeom prst="rect">
            <a:avLst/>
          </a:prstGeom>
          <a:noFill/>
          <a:ln>
            <a:noFill/>
          </a:ln>
        </p:spPr>
      </p:pic>
      <p:pic>
        <p:nvPicPr>
          <p:cNvPr id="708" name="Google Shape;708;p41"/>
          <p:cNvPicPr preferRelativeResize="0"/>
          <p:nvPr/>
        </p:nvPicPr>
        <p:blipFill>
          <a:blip r:embed="rId4">
            <a:alphaModFix/>
          </a:blip>
          <a:stretch>
            <a:fillRect/>
          </a:stretch>
        </p:blipFill>
        <p:spPr>
          <a:xfrm>
            <a:off x="4834763" y="3710163"/>
            <a:ext cx="2847975" cy="2847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2"/>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2: Architecture</a:t>
            </a:r>
            <a:endParaRPr/>
          </a:p>
        </p:txBody>
      </p:sp>
      <p:sp>
        <p:nvSpPr>
          <p:cNvPr id="714" name="Google Shape;714;p42"/>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Tested approaches: </a:t>
            </a:r>
            <a:endParaRPr/>
          </a:p>
          <a:p>
            <a:pPr indent="-342900" lvl="1" marL="914400" rtl="0" algn="l">
              <a:spcBef>
                <a:spcPts val="0"/>
              </a:spcBef>
              <a:spcAft>
                <a:spcPts val="0"/>
              </a:spcAft>
              <a:buSzPts val="1800"/>
              <a:buChar char="-"/>
            </a:pPr>
            <a:r>
              <a:rPr lang="en-US"/>
              <a:t>Neuronal Network as a Classifier for Phase 1 extracted features. </a:t>
            </a:r>
            <a:endParaRPr/>
          </a:p>
          <a:p>
            <a:pPr indent="-342900" lvl="1" marL="914400" rtl="0" algn="l">
              <a:spcBef>
                <a:spcPts val="0"/>
              </a:spcBef>
              <a:spcAft>
                <a:spcPts val="0"/>
              </a:spcAft>
              <a:buSzPts val="1800"/>
              <a:buChar char="-"/>
            </a:pPr>
            <a:r>
              <a:rPr lang="en-US"/>
              <a:t>Simple CNN as feature extractor and classifier.</a:t>
            </a:r>
            <a:endParaRPr/>
          </a:p>
          <a:p>
            <a:pPr indent="-342900" lvl="1" marL="914400" rtl="0" algn="l">
              <a:spcBef>
                <a:spcPts val="0"/>
              </a:spcBef>
              <a:spcAft>
                <a:spcPts val="0"/>
              </a:spcAft>
              <a:buSzPts val="1800"/>
              <a:buChar char="-"/>
            </a:pPr>
            <a:r>
              <a:rPr lang="en-US"/>
              <a:t>CNN - Transfer Learning: </a:t>
            </a:r>
            <a:endParaRPr/>
          </a:p>
          <a:p>
            <a:pPr indent="-342900" lvl="2" marL="1371600" rtl="0" algn="l">
              <a:spcBef>
                <a:spcPts val="0"/>
              </a:spcBef>
              <a:spcAft>
                <a:spcPts val="0"/>
              </a:spcAft>
              <a:buSzPts val="1800"/>
              <a:buChar char="-"/>
            </a:pPr>
            <a:r>
              <a:rPr lang="en-US"/>
              <a:t>MobileNet_V2</a:t>
            </a:r>
            <a:endParaRPr/>
          </a:p>
          <a:p>
            <a:pPr indent="-342900" lvl="2" marL="1371600" rtl="0" algn="l">
              <a:spcBef>
                <a:spcPts val="0"/>
              </a:spcBef>
              <a:spcAft>
                <a:spcPts val="0"/>
              </a:spcAft>
              <a:buSzPts val="1800"/>
              <a:buChar char="-"/>
            </a:pPr>
            <a:r>
              <a:rPr lang="en-US"/>
              <a:t>Resnet50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3"/>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2: Evaluation metrics</a:t>
            </a:r>
            <a:endParaRPr/>
          </a:p>
        </p:txBody>
      </p:sp>
      <p:sp>
        <p:nvSpPr>
          <p:cNvPr id="720" name="Google Shape;720;p43"/>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Simply Accuracy</a:t>
            </a:r>
            <a:endParaRPr/>
          </a:p>
          <a:p>
            <a:pPr indent="-342900" lvl="0" marL="457200" rtl="0" algn="l">
              <a:spcBef>
                <a:spcPts val="0"/>
              </a:spcBef>
              <a:spcAft>
                <a:spcPts val="0"/>
              </a:spcAft>
              <a:buSzPts val="1800"/>
              <a:buChar char="-"/>
            </a:pPr>
            <a:r>
              <a:rPr lang="en-US"/>
              <a:t>Balanced Accuracy</a:t>
            </a:r>
            <a:endParaRPr/>
          </a:p>
          <a:p>
            <a:pPr indent="-342900" lvl="0" marL="457200" rtl="0" algn="l">
              <a:spcBef>
                <a:spcPts val="0"/>
              </a:spcBef>
              <a:spcAft>
                <a:spcPts val="0"/>
              </a:spcAft>
              <a:buSzPts val="1800"/>
              <a:buChar char="-"/>
            </a:pPr>
            <a:r>
              <a:rPr lang="en-US"/>
              <a:t>Precision</a:t>
            </a:r>
            <a:endParaRPr/>
          </a:p>
          <a:p>
            <a:pPr indent="-342900" lvl="0" marL="457200" rtl="0" algn="l">
              <a:spcBef>
                <a:spcPts val="0"/>
              </a:spcBef>
              <a:spcAft>
                <a:spcPts val="0"/>
              </a:spcAft>
              <a:buSzPts val="1800"/>
              <a:buChar char="-"/>
            </a:pPr>
            <a:r>
              <a:rPr lang="en-US"/>
              <a:t>Sensitivity</a:t>
            </a:r>
            <a:endParaRPr/>
          </a:p>
          <a:p>
            <a:pPr indent="-342900" lvl="0" marL="457200" rtl="0" algn="l">
              <a:spcBef>
                <a:spcPts val="0"/>
              </a:spcBef>
              <a:spcAft>
                <a:spcPts val="0"/>
              </a:spcAft>
              <a:buSzPts val="1800"/>
              <a:buChar char="-"/>
            </a:pPr>
            <a:r>
              <a:rPr lang="en-US"/>
              <a:t>F1 score</a:t>
            </a:r>
            <a:endParaRPr/>
          </a:p>
          <a:p>
            <a:pPr indent="-342900" lvl="0" marL="457200" rtl="0" algn="l">
              <a:spcBef>
                <a:spcPts val="0"/>
              </a:spcBef>
              <a:spcAft>
                <a:spcPts val="0"/>
              </a:spcAft>
              <a:buSzPts val="1800"/>
              <a:buChar char="-"/>
            </a:pPr>
            <a:r>
              <a:rPr lang="en-US"/>
              <a:t>MCC - </a:t>
            </a:r>
            <a:r>
              <a:rPr lang="en-US"/>
              <a:t>Matthews</a:t>
            </a:r>
            <a:r>
              <a:rPr lang="en-US"/>
              <a:t> Correlation Coefficient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4"/>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Loss and Optimizer </a:t>
            </a:r>
            <a:endParaRPr/>
          </a:p>
        </p:txBody>
      </p:sp>
      <p:sp>
        <p:nvSpPr>
          <p:cNvPr id="726" name="Google Shape;726;p44"/>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weighted </a:t>
            </a:r>
            <a:r>
              <a:rPr lang="en-US"/>
              <a:t>cross entropy</a:t>
            </a:r>
            <a:r>
              <a:rPr lang="en-US"/>
              <a:t> loss:</a:t>
            </a:r>
            <a:endParaRPr/>
          </a:p>
          <a:p>
            <a:pPr indent="-342900" lvl="1" marL="914400" rtl="0" algn="l">
              <a:spcBef>
                <a:spcPts val="0"/>
              </a:spcBef>
              <a:spcAft>
                <a:spcPts val="0"/>
              </a:spcAft>
              <a:buSzPts val="1800"/>
              <a:buChar char="-"/>
            </a:pPr>
            <a:r>
              <a:rPr lang="en-US"/>
              <a:t>weights for each class were </a:t>
            </a:r>
            <a:r>
              <a:rPr lang="en-US"/>
              <a:t>calculated</a:t>
            </a:r>
            <a:r>
              <a:rPr lang="en-US"/>
              <a:t> as follows:</a:t>
            </a:r>
            <a:endParaRPr/>
          </a:p>
          <a:p>
            <a:pPr indent="-342900" lvl="2" marL="1371600" rtl="0" algn="l">
              <a:spcBef>
                <a:spcPts val="0"/>
              </a:spcBef>
              <a:spcAft>
                <a:spcPts val="0"/>
              </a:spcAft>
              <a:buSzPts val="1800"/>
              <a:buChar char="-"/>
            </a:pPr>
            <a:r>
              <a:rPr lang="en-US"/>
              <a:t>1- num_of_images/total_num_of_image</a:t>
            </a:r>
            <a:r>
              <a:rPr lang="en-US"/>
              <a:t>s</a:t>
            </a:r>
            <a:endParaRPr/>
          </a:p>
          <a:p>
            <a:pPr indent="-342900" lvl="0" marL="457200" rtl="0" algn="l">
              <a:spcBef>
                <a:spcPts val="0"/>
              </a:spcBef>
              <a:spcAft>
                <a:spcPts val="0"/>
              </a:spcAft>
              <a:buSzPts val="1800"/>
              <a:buChar char="-"/>
            </a:pPr>
            <a:r>
              <a:rPr lang="en-US"/>
              <a:t>Optimizer:</a:t>
            </a:r>
            <a:endParaRPr/>
          </a:p>
          <a:p>
            <a:pPr indent="-342900" lvl="1" marL="914400" rtl="0" algn="l">
              <a:spcBef>
                <a:spcPts val="0"/>
              </a:spcBef>
              <a:spcAft>
                <a:spcPts val="0"/>
              </a:spcAft>
              <a:buSzPts val="1800"/>
              <a:buChar char="-"/>
            </a:pPr>
            <a:r>
              <a:rPr lang="en-US"/>
              <a:t>adam (betas = 0.9,0.999, lr =0.001)</a:t>
            </a:r>
            <a:endParaRPr/>
          </a:p>
          <a:p>
            <a:pPr indent="0" lvl="0" marL="0" rtl="0" algn="l">
              <a:spcBef>
                <a:spcPts val="7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45"/>
          <p:cNvSpPr txBox="1"/>
          <p:nvPr>
            <p:ph type="title"/>
          </p:nvPr>
        </p:nvSpPr>
        <p:spPr>
          <a:xfrm>
            <a:off x="864325" y="31471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28"/>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Introduction</a:t>
            </a:r>
            <a:endParaRPr/>
          </a:p>
        </p:txBody>
      </p:sp>
      <p:sp>
        <p:nvSpPr>
          <p:cNvPr id="596" name="Google Shape;596;p28"/>
          <p:cNvSpPr txBox="1"/>
          <p:nvPr>
            <p:ph idx="1" type="body"/>
          </p:nvPr>
        </p:nvSpPr>
        <p:spPr>
          <a:xfrm>
            <a:off x="457200" y="990600"/>
            <a:ext cx="8229600" cy="5135700"/>
          </a:xfrm>
          <a:prstGeom prst="rect">
            <a:avLst/>
          </a:prstGeom>
        </p:spPr>
        <p:txBody>
          <a:bodyPr anchorCtr="0" anchor="t" bIns="45700" lIns="45700" spcFirstLastPara="1" rIns="45700" wrap="square" tIns="45700">
            <a:noAutofit/>
          </a:bodyPr>
          <a:lstStyle/>
          <a:p>
            <a:pPr indent="-357505" lvl="0" marL="457200" rtl="0" algn="l">
              <a:lnSpc>
                <a:spcPct val="80000"/>
              </a:lnSpc>
              <a:spcBef>
                <a:spcPts val="700"/>
              </a:spcBef>
              <a:spcAft>
                <a:spcPts val="0"/>
              </a:spcAft>
              <a:buSzPts val="2030"/>
              <a:buChar char="-"/>
            </a:pPr>
            <a:r>
              <a:rPr lang="en-US" sz="3220"/>
              <a:t>Objective</a:t>
            </a:r>
            <a:endParaRPr sz="3220"/>
          </a:p>
          <a:p>
            <a:pPr indent="-357505" lvl="0" marL="457200" rtl="0" algn="l">
              <a:lnSpc>
                <a:spcPct val="80000"/>
              </a:lnSpc>
              <a:spcBef>
                <a:spcPts val="0"/>
              </a:spcBef>
              <a:spcAft>
                <a:spcPts val="0"/>
              </a:spcAft>
              <a:buSzPts val="2030"/>
              <a:buChar char="-"/>
            </a:pPr>
            <a:r>
              <a:rPr lang="en-US" sz="3220">
                <a:solidFill>
                  <a:schemeClr val="dk1"/>
                </a:solidFill>
              </a:rPr>
              <a:t>Motivation</a:t>
            </a:r>
            <a:endParaRPr sz="3220"/>
          </a:p>
          <a:p>
            <a:pPr indent="-357505" lvl="0" marL="457200" rtl="0" algn="l">
              <a:lnSpc>
                <a:spcPct val="80000"/>
              </a:lnSpc>
              <a:spcBef>
                <a:spcPts val="0"/>
              </a:spcBef>
              <a:spcAft>
                <a:spcPts val="0"/>
              </a:spcAft>
              <a:buSzPts val="2030"/>
              <a:buChar char="-"/>
            </a:pPr>
            <a:r>
              <a:rPr lang="en-US" sz="3220"/>
              <a:t>Phase 1 </a:t>
            </a:r>
            <a:endParaRPr sz="3220"/>
          </a:p>
          <a:p>
            <a:pPr indent="-357505" lvl="1" marL="914400" rtl="0" algn="l">
              <a:lnSpc>
                <a:spcPct val="80000"/>
              </a:lnSpc>
              <a:spcBef>
                <a:spcPts val="0"/>
              </a:spcBef>
              <a:spcAft>
                <a:spcPts val="0"/>
              </a:spcAft>
              <a:buSzPts val="2030"/>
              <a:buChar char="-"/>
            </a:pPr>
            <a:r>
              <a:rPr lang="en-US" sz="3220"/>
              <a:t>Data Preprocessing</a:t>
            </a:r>
            <a:endParaRPr sz="3220"/>
          </a:p>
          <a:p>
            <a:pPr indent="-357505" lvl="1" marL="914400" rtl="0" algn="l">
              <a:lnSpc>
                <a:spcPct val="80000"/>
              </a:lnSpc>
              <a:spcBef>
                <a:spcPts val="0"/>
              </a:spcBef>
              <a:spcAft>
                <a:spcPts val="0"/>
              </a:spcAft>
              <a:buSzPts val="2030"/>
              <a:buChar char="-"/>
            </a:pPr>
            <a:r>
              <a:rPr lang="en-US" sz="3220"/>
              <a:t>Feature Extraction</a:t>
            </a:r>
            <a:endParaRPr sz="3220"/>
          </a:p>
          <a:p>
            <a:pPr indent="-357505" lvl="1" marL="914400" rtl="0" algn="l">
              <a:lnSpc>
                <a:spcPct val="80000"/>
              </a:lnSpc>
              <a:spcBef>
                <a:spcPts val="0"/>
              </a:spcBef>
              <a:spcAft>
                <a:spcPts val="0"/>
              </a:spcAft>
              <a:buSzPts val="2030"/>
              <a:buChar char="-"/>
            </a:pPr>
            <a:r>
              <a:rPr lang="en-US" sz="3220"/>
              <a:t>Classifiers</a:t>
            </a:r>
            <a:endParaRPr sz="3220"/>
          </a:p>
          <a:p>
            <a:pPr indent="-357505" lvl="0" marL="457200" rtl="0" algn="l">
              <a:lnSpc>
                <a:spcPct val="80000"/>
              </a:lnSpc>
              <a:spcBef>
                <a:spcPts val="0"/>
              </a:spcBef>
              <a:spcAft>
                <a:spcPts val="0"/>
              </a:spcAft>
              <a:buSzPts val="2030"/>
              <a:buChar char="-"/>
            </a:pPr>
            <a:r>
              <a:rPr lang="en-US" sz="3220"/>
              <a:t>Phase 2 </a:t>
            </a:r>
            <a:endParaRPr sz="3220"/>
          </a:p>
          <a:p>
            <a:pPr indent="-357505" lvl="1" marL="914400" rtl="0" algn="l">
              <a:lnSpc>
                <a:spcPct val="80000"/>
              </a:lnSpc>
              <a:spcBef>
                <a:spcPts val="0"/>
              </a:spcBef>
              <a:spcAft>
                <a:spcPts val="0"/>
              </a:spcAft>
              <a:buSzPts val="2030"/>
              <a:buChar char="-"/>
            </a:pPr>
            <a:r>
              <a:rPr lang="en-US" sz="3220"/>
              <a:t>Data Preprocessing</a:t>
            </a:r>
            <a:endParaRPr sz="3220"/>
          </a:p>
          <a:p>
            <a:pPr indent="-357505" lvl="1" marL="914400" rtl="0" algn="l">
              <a:lnSpc>
                <a:spcPct val="80000"/>
              </a:lnSpc>
              <a:spcBef>
                <a:spcPts val="0"/>
              </a:spcBef>
              <a:spcAft>
                <a:spcPts val="0"/>
              </a:spcAft>
              <a:buSzPts val="2030"/>
              <a:buChar char="-"/>
            </a:pPr>
            <a:r>
              <a:rPr lang="en-US" sz="3220"/>
              <a:t>Arquitecture</a:t>
            </a:r>
            <a:endParaRPr sz="3220"/>
          </a:p>
          <a:p>
            <a:pPr indent="-357505" lvl="1" marL="914400" rtl="0" algn="l">
              <a:lnSpc>
                <a:spcPct val="80000"/>
              </a:lnSpc>
              <a:spcBef>
                <a:spcPts val="0"/>
              </a:spcBef>
              <a:spcAft>
                <a:spcPts val="0"/>
              </a:spcAft>
              <a:buSzPts val="2030"/>
              <a:buChar char="-"/>
            </a:pPr>
            <a:r>
              <a:rPr lang="en-US" sz="3220"/>
              <a:t>Evaluation Metrics</a:t>
            </a:r>
            <a:endParaRPr sz="3220"/>
          </a:p>
          <a:p>
            <a:pPr indent="-357505" lvl="0" marL="457200" rtl="0" algn="l">
              <a:lnSpc>
                <a:spcPct val="80000"/>
              </a:lnSpc>
              <a:spcBef>
                <a:spcPts val="0"/>
              </a:spcBef>
              <a:spcAft>
                <a:spcPts val="0"/>
              </a:spcAft>
              <a:buSzPts val="2030"/>
              <a:buChar char="-"/>
            </a:pPr>
            <a:r>
              <a:rPr lang="en-US" sz="3220"/>
              <a:t>Results</a:t>
            </a:r>
            <a:endParaRPr sz="3220"/>
          </a:p>
          <a:p>
            <a:pPr indent="-357505" lvl="1" marL="914400" rtl="0" algn="l">
              <a:lnSpc>
                <a:spcPct val="80000"/>
              </a:lnSpc>
              <a:spcBef>
                <a:spcPts val="0"/>
              </a:spcBef>
              <a:spcAft>
                <a:spcPts val="0"/>
              </a:spcAft>
              <a:buSzPts val="2030"/>
              <a:buChar char="-"/>
            </a:pPr>
            <a:r>
              <a:rPr lang="en-US" sz="3220"/>
              <a:t>Phase 1</a:t>
            </a:r>
            <a:endParaRPr sz="3220"/>
          </a:p>
          <a:p>
            <a:pPr indent="-357505" lvl="1" marL="914400" rtl="0" algn="l">
              <a:lnSpc>
                <a:spcPct val="80000"/>
              </a:lnSpc>
              <a:spcBef>
                <a:spcPts val="0"/>
              </a:spcBef>
              <a:spcAft>
                <a:spcPts val="0"/>
              </a:spcAft>
              <a:buSzPts val="2030"/>
              <a:buChar char="-"/>
            </a:pPr>
            <a:r>
              <a:rPr lang="en-US" sz="3220"/>
              <a:t>Phase 2</a:t>
            </a:r>
            <a:endParaRPr sz="3220"/>
          </a:p>
          <a:p>
            <a:pPr indent="-357505" lvl="0" marL="457200" rtl="0" algn="l">
              <a:lnSpc>
                <a:spcPct val="80000"/>
              </a:lnSpc>
              <a:spcBef>
                <a:spcPts val="0"/>
              </a:spcBef>
              <a:spcAft>
                <a:spcPts val="0"/>
              </a:spcAft>
              <a:buSzPts val="2030"/>
              <a:buChar char="-"/>
            </a:pPr>
            <a:r>
              <a:rPr lang="en-US" sz="3220"/>
              <a:t>Insights &amp; Discussion</a:t>
            </a:r>
            <a:endParaRPr sz="3220"/>
          </a:p>
        </p:txBody>
      </p:sp>
      <p:pic>
        <p:nvPicPr>
          <p:cNvPr id="597" name="Google Shape;597;p28"/>
          <p:cNvPicPr preferRelativeResize="0"/>
          <p:nvPr/>
        </p:nvPicPr>
        <p:blipFill>
          <a:blip r:embed="rId3">
            <a:alphaModFix/>
          </a:blip>
          <a:stretch>
            <a:fillRect/>
          </a:stretch>
        </p:blipFill>
        <p:spPr>
          <a:xfrm>
            <a:off x="5036725" y="2229687"/>
            <a:ext cx="3650075" cy="2398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46"/>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Comparison</a:t>
            </a:r>
            <a:r>
              <a:rPr lang="en-US"/>
              <a:t> between different features</a:t>
            </a:r>
            <a:endParaRPr/>
          </a:p>
        </p:txBody>
      </p:sp>
      <p:sp>
        <p:nvSpPr>
          <p:cNvPr id="737" name="Google Shape;737;p46"/>
          <p:cNvSpPr txBox="1"/>
          <p:nvPr/>
        </p:nvSpPr>
        <p:spPr>
          <a:xfrm>
            <a:off x="696650" y="6378475"/>
            <a:ext cx="740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*These results got further improved when we used complete dataset to train the model</a:t>
            </a:r>
            <a:endParaRPr>
              <a:latin typeface="Calibri"/>
              <a:ea typeface="Calibri"/>
              <a:cs typeface="Calibri"/>
              <a:sym typeface="Calibri"/>
            </a:endParaRPr>
          </a:p>
        </p:txBody>
      </p:sp>
      <p:graphicFrame>
        <p:nvGraphicFramePr>
          <p:cNvPr id="738" name="Google Shape;738;p46"/>
          <p:cNvGraphicFramePr/>
          <p:nvPr/>
        </p:nvGraphicFramePr>
        <p:xfrm>
          <a:off x="335013" y="916775"/>
          <a:ext cx="3000000" cy="3000000"/>
        </p:xfrm>
        <a:graphic>
          <a:graphicData uri="http://schemas.openxmlformats.org/drawingml/2006/table">
            <a:tbl>
              <a:tblPr>
                <a:noFill/>
                <a:tableStyleId>{AE7FC9B8-22AC-4603-8C81-BD70835C49EB}</a:tableStyleId>
              </a:tblPr>
              <a:tblGrid>
                <a:gridCol w="2016425"/>
                <a:gridCol w="2016425"/>
                <a:gridCol w="2016425"/>
                <a:gridCol w="2424700"/>
              </a:tblGrid>
              <a:tr h="396200">
                <a:tc>
                  <a:txBody>
                    <a:bodyPr/>
                    <a:lstStyle/>
                    <a:p>
                      <a:pPr indent="0" lvl="0" marL="0" rtl="0" algn="ctr">
                        <a:spcBef>
                          <a:spcPts val="0"/>
                        </a:spcBef>
                        <a:spcAft>
                          <a:spcPts val="0"/>
                        </a:spcAft>
                        <a:buNone/>
                      </a:pPr>
                      <a:r>
                        <a:rPr b="1" lang="en-US">
                          <a:latin typeface="Calibri"/>
                          <a:ea typeface="Calibri"/>
                          <a:cs typeface="Calibri"/>
                          <a:sym typeface="Calibri"/>
                        </a:rPr>
                        <a:t>Features</a:t>
                      </a:r>
                      <a:endParaRPr b="1">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en-US">
                          <a:latin typeface="Calibri"/>
                          <a:ea typeface="Calibri"/>
                          <a:cs typeface="Calibri"/>
                          <a:sym typeface="Calibri"/>
                        </a:rPr>
                        <a:t>Settings</a:t>
                      </a:r>
                      <a:endParaRPr b="1">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t/>
                      </a:r>
                      <a:endParaRPr>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en-US">
                          <a:latin typeface="Calibri"/>
                          <a:ea typeface="Calibri"/>
                          <a:cs typeface="Calibri"/>
                          <a:sym typeface="Calibri"/>
                        </a:rPr>
                        <a:t>Validation Balanced Accuracy</a:t>
                      </a:r>
                      <a:endParaRPr b="1">
                        <a:latin typeface="Calibri"/>
                        <a:ea typeface="Calibri"/>
                        <a:cs typeface="Calibri"/>
                        <a:sym typeface="Calibri"/>
                      </a:endParaRPr>
                    </a:p>
                  </a:txBody>
                  <a:tcPr marT="91425" marB="91425" marR="91425" marL="91425" anchor="ctr"/>
                </a:tc>
              </a:tr>
              <a:tr h="396200">
                <a:tc rowSpan="2">
                  <a:txBody>
                    <a:bodyPr/>
                    <a:lstStyle/>
                    <a:p>
                      <a:pPr indent="0" lvl="0" marL="0" rtl="0" algn="ctr">
                        <a:spcBef>
                          <a:spcPts val="0"/>
                        </a:spcBef>
                        <a:spcAft>
                          <a:spcPts val="0"/>
                        </a:spcAft>
                        <a:buNone/>
                      </a:pPr>
                      <a:r>
                        <a:rPr b="1" lang="en-US">
                          <a:latin typeface="Calibri"/>
                          <a:ea typeface="Calibri"/>
                          <a:cs typeface="Calibri"/>
                          <a:sym typeface="Calibri"/>
                        </a:rPr>
                        <a:t>Basic Extractors</a:t>
                      </a:r>
                      <a:endParaRPr b="1">
                        <a:latin typeface="Calibri"/>
                        <a:ea typeface="Calibri"/>
                        <a:cs typeface="Calibri"/>
                        <a:sym typeface="Calibri"/>
                      </a:endParaRPr>
                    </a:p>
                  </a:txBody>
                  <a:tcPr marT="91425" marB="91425" marR="91425" marL="91425" anchor="ctr"/>
                </a:tc>
                <a:tc rowSpan="2">
                  <a:txBody>
                    <a:bodyPr/>
                    <a:lstStyle/>
                    <a:p>
                      <a:pPr indent="0" lvl="0" marL="0" rtl="0" algn="ctr">
                        <a:spcBef>
                          <a:spcPts val="0"/>
                        </a:spcBef>
                        <a:spcAft>
                          <a:spcPts val="0"/>
                        </a:spcAft>
                        <a:buNone/>
                      </a:pPr>
                      <a:r>
                        <a:t/>
                      </a:r>
                      <a:endParaRPr>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u="sng">
                          <a:latin typeface="Calibri"/>
                          <a:ea typeface="Calibri"/>
                          <a:cs typeface="Calibri"/>
                          <a:sym typeface="Calibri"/>
                        </a:rPr>
                        <a:t>Binary</a:t>
                      </a:r>
                      <a:endParaRPr u="sng">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en-US">
                          <a:latin typeface="Calibri"/>
                          <a:ea typeface="Calibri"/>
                          <a:cs typeface="Calibri"/>
                          <a:sym typeface="Calibri"/>
                        </a:rPr>
                        <a:t>0.6303</a:t>
                      </a:r>
                      <a:endParaRPr>
                        <a:latin typeface="Calibri"/>
                        <a:ea typeface="Calibri"/>
                        <a:cs typeface="Calibri"/>
                        <a:sym typeface="Calibri"/>
                      </a:endParaRPr>
                    </a:p>
                  </a:txBody>
                  <a:tcPr marT="91425" marB="91425" marR="91425" marL="91425" anchor="ctr"/>
                </a:tc>
              </a:tr>
              <a:tr h="396200">
                <a:tc vMerge="1"/>
                <a:tc vMerge="1"/>
                <a:tc>
                  <a:txBody>
                    <a:bodyPr/>
                    <a:lstStyle/>
                    <a:p>
                      <a:pPr indent="0" lvl="0" marL="0" rtl="0" algn="ctr">
                        <a:spcBef>
                          <a:spcPts val="0"/>
                        </a:spcBef>
                        <a:spcAft>
                          <a:spcPts val="0"/>
                        </a:spcAft>
                        <a:buNone/>
                      </a:pPr>
                      <a:r>
                        <a:rPr lang="en-US" u="sng">
                          <a:latin typeface="Calibri"/>
                          <a:ea typeface="Calibri"/>
                          <a:cs typeface="Calibri"/>
                          <a:sym typeface="Calibri"/>
                        </a:rPr>
                        <a:t>Multi</a:t>
                      </a:r>
                      <a:endParaRPr u="sng">
                        <a:latin typeface="Calibri"/>
                        <a:ea typeface="Calibri"/>
                        <a:cs typeface="Calibri"/>
                        <a:sym typeface="Calibri"/>
                      </a:endParaRPr>
                    </a:p>
                  </a:txBody>
                  <a:tcPr marT="91425" marB="91425" marR="91425" marL="91425" anchor="ctr"/>
                </a:tc>
                <a:tc>
                  <a:txBody>
                    <a:bodyPr/>
                    <a:lstStyle/>
                    <a:p>
                      <a:pPr indent="0" lvl="0" marL="0" marR="0" rtl="0" algn="ctr">
                        <a:lnSpc>
                          <a:spcPct val="100000"/>
                        </a:lnSpc>
                        <a:spcBef>
                          <a:spcPts val="0"/>
                        </a:spcBef>
                        <a:spcAft>
                          <a:spcPts val="0"/>
                        </a:spcAft>
                        <a:buNone/>
                      </a:pPr>
                      <a:r>
                        <a:rPr lang="en-US">
                          <a:latin typeface="Calibri"/>
                          <a:ea typeface="Calibri"/>
                          <a:cs typeface="Calibri"/>
                          <a:sym typeface="Calibri"/>
                        </a:rPr>
                        <a:t>0.4242</a:t>
                      </a:r>
                      <a:endParaRPr>
                        <a:latin typeface="Calibri"/>
                        <a:ea typeface="Calibri"/>
                        <a:cs typeface="Calibri"/>
                        <a:sym typeface="Calibri"/>
                      </a:endParaRPr>
                    </a:p>
                  </a:txBody>
                  <a:tcPr marT="91425" marB="91425" marR="91425" marL="91425" anchor="ctr"/>
                </a:tc>
              </a:tr>
              <a:tr h="396200">
                <a:tc rowSpan="2">
                  <a:txBody>
                    <a:bodyPr/>
                    <a:lstStyle/>
                    <a:p>
                      <a:pPr indent="0" lvl="0" marL="0" rtl="0" algn="ctr">
                        <a:spcBef>
                          <a:spcPts val="0"/>
                        </a:spcBef>
                        <a:spcAft>
                          <a:spcPts val="0"/>
                        </a:spcAft>
                        <a:buNone/>
                      </a:pPr>
                      <a:r>
                        <a:rPr b="1" lang="en-US">
                          <a:latin typeface="Calibri"/>
                          <a:ea typeface="Calibri"/>
                          <a:cs typeface="Calibri"/>
                          <a:sym typeface="Calibri"/>
                        </a:rPr>
                        <a:t>Histogram</a:t>
                      </a:r>
                      <a:endParaRPr b="1">
                        <a:latin typeface="Calibri"/>
                        <a:ea typeface="Calibri"/>
                        <a:cs typeface="Calibri"/>
                        <a:sym typeface="Calibri"/>
                      </a:endParaRPr>
                    </a:p>
                  </a:txBody>
                  <a:tcPr marT="91425" marB="91425" marR="91425" marL="91425" anchor="ctr"/>
                </a:tc>
                <a:tc rowSpan="2">
                  <a:txBody>
                    <a:bodyPr/>
                    <a:lstStyle/>
                    <a:p>
                      <a:pPr indent="0" lvl="0" marL="0" rtl="0" algn="ctr">
                        <a:spcBef>
                          <a:spcPts val="0"/>
                        </a:spcBef>
                        <a:spcAft>
                          <a:spcPts val="0"/>
                        </a:spcAft>
                        <a:buNone/>
                      </a:pPr>
                      <a:r>
                        <a:rPr lang="en-US">
                          <a:latin typeface="Calibri"/>
                          <a:ea typeface="Calibri"/>
                          <a:cs typeface="Calibri"/>
                          <a:sym typeface="Calibri"/>
                        </a:rPr>
                        <a:t>256 bins</a:t>
                      </a:r>
                      <a:endParaRPr>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u="sng">
                          <a:latin typeface="Calibri"/>
                          <a:ea typeface="Calibri"/>
                          <a:cs typeface="Calibri"/>
                          <a:sym typeface="Calibri"/>
                        </a:rPr>
                        <a:t>Binary</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0.8361</a:t>
                      </a:r>
                      <a:endParaRPr>
                        <a:latin typeface="Calibri"/>
                        <a:ea typeface="Calibri"/>
                        <a:cs typeface="Calibri"/>
                        <a:sym typeface="Calibri"/>
                      </a:endParaRPr>
                    </a:p>
                  </a:txBody>
                  <a:tcPr marT="91425" marB="91425" marR="91425" marL="91425" anchor="ctr"/>
                </a:tc>
              </a:tr>
              <a:tr h="396200">
                <a:tc vMerge="1"/>
                <a:tc vMerge="1"/>
                <a:tc>
                  <a:txBody>
                    <a:bodyPr/>
                    <a:lstStyle/>
                    <a:p>
                      <a:pPr indent="0" lvl="0" marL="0" rtl="0" algn="ctr">
                        <a:spcBef>
                          <a:spcPts val="0"/>
                        </a:spcBef>
                        <a:spcAft>
                          <a:spcPts val="0"/>
                        </a:spcAft>
                        <a:buNone/>
                      </a:pPr>
                      <a:r>
                        <a:rPr lang="en-US" u="sng">
                          <a:latin typeface="Calibri"/>
                          <a:ea typeface="Calibri"/>
                          <a:cs typeface="Calibri"/>
                          <a:sym typeface="Calibri"/>
                        </a:rPr>
                        <a:t>Multi</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0.7306</a:t>
                      </a:r>
                      <a:endParaRPr>
                        <a:latin typeface="Calibri"/>
                        <a:ea typeface="Calibri"/>
                        <a:cs typeface="Calibri"/>
                        <a:sym typeface="Calibri"/>
                      </a:endParaRPr>
                    </a:p>
                  </a:txBody>
                  <a:tcPr marT="91425" marB="91425" marR="91425" marL="91425" anchor="ctr"/>
                </a:tc>
              </a:tr>
              <a:tr h="396200">
                <a:tc rowSpan="2">
                  <a:txBody>
                    <a:bodyPr/>
                    <a:lstStyle/>
                    <a:p>
                      <a:pPr indent="0" lvl="0" marL="0" rtl="0" algn="ctr">
                        <a:spcBef>
                          <a:spcPts val="0"/>
                        </a:spcBef>
                        <a:spcAft>
                          <a:spcPts val="0"/>
                        </a:spcAft>
                        <a:buNone/>
                      </a:pPr>
                      <a:r>
                        <a:rPr b="1" lang="en-US">
                          <a:latin typeface="Calibri"/>
                          <a:ea typeface="Calibri"/>
                          <a:cs typeface="Calibri"/>
                          <a:sym typeface="Calibri"/>
                        </a:rPr>
                        <a:t>Haralick</a:t>
                      </a:r>
                      <a:endParaRPr b="1">
                        <a:latin typeface="Calibri"/>
                        <a:ea typeface="Calibri"/>
                        <a:cs typeface="Calibri"/>
                        <a:sym typeface="Calibri"/>
                      </a:endParaRPr>
                    </a:p>
                  </a:txBody>
                  <a:tcPr marT="91425" marB="91425" marR="91425" marL="91425" anchor="ctr"/>
                </a:tc>
                <a:tc rowSpan="2">
                  <a:txBody>
                    <a:bodyPr/>
                    <a:lstStyle/>
                    <a:p>
                      <a:pPr indent="0" lvl="0" marL="0" rtl="0" algn="ctr">
                        <a:spcBef>
                          <a:spcPts val="0"/>
                        </a:spcBef>
                        <a:spcAft>
                          <a:spcPts val="0"/>
                        </a:spcAft>
                        <a:buNone/>
                      </a:pPr>
                      <a:r>
                        <a:rPr lang="en-US">
                          <a:latin typeface="Calibri"/>
                          <a:ea typeface="Calibri"/>
                          <a:cs typeface="Calibri"/>
                          <a:sym typeface="Calibri"/>
                        </a:rPr>
                        <a:t>blur, distance=10</a:t>
                      </a:r>
                      <a:endParaRPr>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u="sng">
                          <a:latin typeface="Calibri"/>
                          <a:ea typeface="Calibri"/>
                          <a:cs typeface="Calibri"/>
                          <a:sym typeface="Calibri"/>
                        </a:rPr>
                        <a:t>Binary</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0.8170</a:t>
                      </a:r>
                      <a:endParaRPr>
                        <a:latin typeface="Calibri"/>
                        <a:ea typeface="Calibri"/>
                        <a:cs typeface="Calibri"/>
                        <a:sym typeface="Calibri"/>
                      </a:endParaRPr>
                    </a:p>
                  </a:txBody>
                  <a:tcPr marT="91425" marB="91425" marR="91425" marL="91425" anchor="ctr"/>
                </a:tc>
              </a:tr>
              <a:tr h="396200">
                <a:tc vMerge="1"/>
                <a:tc vMerge="1"/>
                <a:tc>
                  <a:txBody>
                    <a:bodyPr/>
                    <a:lstStyle/>
                    <a:p>
                      <a:pPr indent="0" lvl="0" marL="0" rtl="0" algn="ctr">
                        <a:spcBef>
                          <a:spcPts val="0"/>
                        </a:spcBef>
                        <a:spcAft>
                          <a:spcPts val="0"/>
                        </a:spcAft>
                        <a:buNone/>
                      </a:pPr>
                      <a:r>
                        <a:rPr lang="en-US" u="sng">
                          <a:latin typeface="Calibri"/>
                          <a:ea typeface="Calibri"/>
                          <a:cs typeface="Calibri"/>
                          <a:sym typeface="Calibri"/>
                        </a:rPr>
                        <a:t>Multi</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0.685</a:t>
                      </a:r>
                      <a:endParaRPr>
                        <a:latin typeface="Calibri"/>
                        <a:ea typeface="Calibri"/>
                        <a:cs typeface="Calibri"/>
                        <a:sym typeface="Calibri"/>
                      </a:endParaRPr>
                    </a:p>
                  </a:txBody>
                  <a:tcPr marT="91425" marB="91425" marR="91425" marL="91425" anchor="ctr"/>
                </a:tc>
              </a:tr>
              <a:tr h="396200">
                <a:tc rowSpan="2">
                  <a:txBody>
                    <a:bodyPr/>
                    <a:lstStyle/>
                    <a:p>
                      <a:pPr indent="0" lvl="0" marL="0" rtl="0" algn="ctr">
                        <a:spcBef>
                          <a:spcPts val="0"/>
                        </a:spcBef>
                        <a:spcAft>
                          <a:spcPts val="0"/>
                        </a:spcAft>
                        <a:buNone/>
                      </a:pPr>
                      <a:r>
                        <a:rPr b="1" lang="en-US">
                          <a:latin typeface="Calibri"/>
                          <a:ea typeface="Calibri"/>
                          <a:cs typeface="Calibri"/>
                          <a:sym typeface="Calibri"/>
                        </a:rPr>
                        <a:t>Zernike</a:t>
                      </a:r>
                      <a:endParaRPr b="1">
                        <a:latin typeface="Calibri"/>
                        <a:ea typeface="Calibri"/>
                        <a:cs typeface="Calibri"/>
                        <a:sym typeface="Calibri"/>
                      </a:endParaRPr>
                    </a:p>
                  </a:txBody>
                  <a:tcPr marT="91425" marB="91425" marR="91425" marL="91425" anchor="ctr"/>
                </a:tc>
                <a:tc rowSpan="2">
                  <a:txBody>
                    <a:bodyPr/>
                    <a:lstStyle/>
                    <a:p>
                      <a:pPr indent="0" lvl="0" marL="0" rtl="0" algn="ctr">
                        <a:spcBef>
                          <a:spcPts val="0"/>
                        </a:spcBef>
                        <a:spcAft>
                          <a:spcPts val="0"/>
                        </a:spcAft>
                        <a:buNone/>
                      </a:pPr>
                      <a:r>
                        <a:rPr lang="en-US">
                          <a:latin typeface="Calibri"/>
                          <a:ea typeface="Calibri"/>
                          <a:cs typeface="Calibri"/>
                          <a:sym typeface="Calibri"/>
                        </a:rPr>
                        <a:t>blur, radius=180, degree=8</a:t>
                      </a:r>
                      <a:endParaRPr>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u="sng">
                          <a:latin typeface="Calibri"/>
                          <a:ea typeface="Calibri"/>
                          <a:cs typeface="Calibri"/>
                          <a:sym typeface="Calibri"/>
                        </a:rPr>
                        <a:t>Binary</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0.721</a:t>
                      </a:r>
                      <a:endParaRPr>
                        <a:latin typeface="Calibri"/>
                        <a:ea typeface="Calibri"/>
                        <a:cs typeface="Calibri"/>
                        <a:sym typeface="Calibri"/>
                      </a:endParaRPr>
                    </a:p>
                  </a:txBody>
                  <a:tcPr marT="91425" marB="91425" marR="91425" marL="91425" anchor="ctr"/>
                </a:tc>
              </a:tr>
              <a:tr h="396200">
                <a:tc vMerge="1"/>
                <a:tc vMerge="1"/>
                <a:tc>
                  <a:txBody>
                    <a:bodyPr/>
                    <a:lstStyle/>
                    <a:p>
                      <a:pPr indent="0" lvl="0" marL="0" rtl="0" algn="ctr">
                        <a:spcBef>
                          <a:spcPts val="0"/>
                        </a:spcBef>
                        <a:spcAft>
                          <a:spcPts val="0"/>
                        </a:spcAft>
                        <a:buNone/>
                      </a:pPr>
                      <a:r>
                        <a:rPr lang="en-US" u="sng">
                          <a:latin typeface="Calibri"/>
                          <a:ea typeface="Calibri"/>
                          <a:cs typeface="Calibri"/>
                          <a:sym typeface="Calibri"/>
                        </a:rPr>
                        <a:t>Multi</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0.741</a:t>
                      </a:r>
                      <a:endParaRPr>
                        <a:latin typeface="Calibri"/>
                        <a:ea typeface="Calibri"/>
                        <a:cs typeface="Calibri"/>
                        <a:sym typeface="Calibri"/>
                      </a:endParaRPr>
                    </a:p>
                  </a:txBody>
                  <a:tcPr marT="91425" marB="91425" marR="91425" marL="91425" anchor="ctr"/>
                </a:tc>
              </a:tr>
              <a:tr h="396200">
                <a:tc rowSpan="2">
                  <a:txBody>
                    <a:bodyPr/>
                    <a:lstStyle/>
                    <a:p>
                      <a:pPr indent="0" lvl="0" marL="0" rtl="0" algn="ctr">
                        <a:spcBef>
                          <a:spcPts val="0"/>
                        </a:spcBef>
                        <a:spcAft>
                          <a:spcPts val="0"/>
                        </a:spcAft>
                        <a:buNone/>
                      </a:pPr>
                      <a:r>
                        <a:rPr b="1" lang="en-US">
                          <a:latin typeface="Calibri"/>
                          <a:ea typeface="Calibri"/>
                          <a:cs typeface="Calibri"/>
                          <a:sym typeface="Calibri"/>
                        </a:rPr>
                        <a:t>Haralick and Zerike* </a:t>
                      </a:r>
                      <a:endParaRPr b="1">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blur, distance=1, radius=180, degree=8</a:t>
                      </a:r>
                      <a:endParaRPr>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u="sng">
                          <a:latin typeface="Calibri"/>
                          <a:ea typeface="Calibri"/>
                          <a:cs typeface="Calibri"/>
                          <a:sym typeface="Calibri"/>
                        </a:rPr>
                        <a:t>Binary</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0.8803</a:t>
                      </a:r>
                      <a:endParaRPr>
                        <a:latin typeface="Calibri"/>
                        <a:ea typeface="Calibri"/>
                        <a:cs typeface="Calibri"/>
                        <a:sym typeface="Calibri"/>
                      </a:endParaRPr>
                    </a:p>
                  </a:txBody>
                  <a:tcPr marT="91425" marB="91425" marR="91425" marL="91425" anchor="ctr">
                    <a:solidFill>
                      <a:srgbClr val="00FF00"/>
                    </a:solidFill>
                  </a:tcPr>
                </a:tc>
              </a:tr>
              <a:tr h="396200">
                <a:tc vMerge="1"/>
                <a:tc>
                  <a:txBody>
                    <a:bodyPr/>
                    <a:lstStyle/>
                    <a:p>
                      <a:pPr indent="0" lvl="0" marL="0" rtl="0" algn="ctr">
                        <a:spcBef>
                          <a:spcPts val="0"/>
                        </a:spcBef>
                        <a:spcAft>
                          <a:spcPts val="0"/>
                        </a:spcAft>
                        <a:buNone/>
                      </a:pPr>
                      <a:r>
                        <a:rPr lang="en-US">
                          <a:latin typeface="Calibri"/>
                          <a:ea typeface="Calibri"/>
                          <a:cs typeface="Calibri"/>
                          <a:sym typeface="Calibri"/>
                        </a:rPr>
                        <a:t>blur, distance=1, radius=140, degree=8</a:t>
                      </a:r>
                      <a:endParaRPr>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u="sng">
                          <a:latin typeface="Calibri"/>
                          <a:ea typeface="Calibri"/>
                          <a:cs typeface="Calibri"/>
                          <a:sym typeface="Calibri"/>
                        </a:rPr>
                        <a:t>Multi</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0.8201</a:t>
                      </a:r>
                      <a:endParaRPr>
                        <a:latin typeface="Calibri"/>
                        <a:ea typeface="Calibri"/>
                        <a:cs typeface="Calibri"/>
                        <a:sym typeface="Calibri"/>
                      </a:endParaRPr>
                    </a:p>
                  </a:txBody>
                  <a:tcPr marT="91425" marB="91425" marR="91425" marL="91425" anchor="ctr">
                    <a:solidFill>
                      <a:srgbClr val="00FF00"/>
                    </a:solidFill>
                  </a:tcPr>
                </a:tc>
              </a:tr>
              <a:tr h="396200">
                <a:tc rowSpan="2">
                  <a:txBody>
                    <a:bodyPr/>
                    <a:lstStyle/>
                    <a:p>
                      <a:pPr indent="0" lvl="0" marL="0" rtl="0" algn="ctr">
                        <a:spcBef>
                          <a:spcPts val="0"/>
                        </a:spcBef>
                        <a:spcAft>
                          <a:spcPts val="0"/>
                        </a:spcAft>
                        <a:buNone/>
                      </a:pPr>
                      <a:r>
                        <a:rPr b="1" lang="en-US">
                          <a:latin typeface="Calibri"/>
                          <a:ea typeface="Calibri"/>
                          <a:cs typeface="Calibri"/>
                          <a:sym typeface="Calibri"/>
                        </a:rPr>
                        <a:t>All</a:t>
                      </a:r>
                      <a:endParaRPr b="1">
                        <a:latin typeface="Calibri"/>
                        <a:ea typeface="Calibri"/>
                        <a:cs typeface="Calibri"/>
                        <a:sym typeface="Calibri"/>
                      </a:endParaRPr>
                    </a:p>
                  </a:txBody>
                  <a:tcPr marT="91425" marB="91425" marR="91425" marL="91425" anchor="ctr"/>
                </a:tc>
                <a:tc rowSpan="2">
                  <a:txBody>
                    <a:bodyPr/>
                    <a:lstStyle/>
                    <a:p>
                      <a:pPr indent="0" lvl="0" marL="0" rtl="0" algn="ctr">
                        <a:spcBef>
                          <a:spcPts val="0"/>
                        </a:spcBef>
                        <a:spcAft>
                          <a:spcPts val="0"/>
                        </a:spcAft>
                        <a:buNone/>
                      </a:pPr>
                      <a:r>
                        <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u="sng">
                          <a:latin typeface="Calibri"/>
                          <a:ea typeface="Calibri"/>
                          <a:cs typeface="Calibri"/>
                          <a:sym typeface="Calibri"/>
                        </a:rPr>
                        <a:t>Binary</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0.8438</a:t>
                      </a:r>
                      <a:endParaRPr>
                        <a:latin typeface="Calibri"/>
                        <a:ea typeface="Calibri"/>
                        <a:cs typeface="Calibri"/>
                        <a:sym typeface="Calibri"/>
                      </a:endParaRPr>
                    </a:p>
                  </a:txBody>
                  <a:tcPr marT="91425" marB="91425" marR="91425" marL="91425" anchor="ctr"/>
                </a:tc>
              </a:tr>
              <a:tr h="396200">
                <a:tc vMerge="1"/>
                <a:tc vMerge="1"/>
                <a:tc>
                  <a:txBody>
                    <a:bodyPr/>
                    <a:lstStyle/>
                    <a:p>
                      <a:pPr indent="0" lvl="0" marL="0" rtl="0" algn="ctr">
                        <a:spcBef>
                          <a:spcPts val="0"/>
                        </a:spcBef>
                        <a:spcAft>
                          <a:spcPts val="0"/>
                        </a:spcAft>
                        <a:buNone/>
                      </a:pPr>
                      <a:r>
                        <a:rPr lang="en-US" u="sng">
                          <a:latin typeface="Calibri"/>
                          <a:ea typeface="Calibri"/>
                          <a:cs typeface="Calibri"/>
                          <a:sym typeface="Calibri"/>
                        </a:rPr>
                        <a:t>Multi</a:t>
                      </a:r>
                      <a:endParaRPr u="sng">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a:latin typeface="Calibri"/>
                          <a:ea typeface="Calibri"/>
                          <a:cs typeface="Calibri"/>
                          <a:sym typeface="Calibri"/>
                        </a:rPr>
                        <a:t>0.734</a:t>
                      </a:r>
                      <a:endParaRPr>
                        <a:latin typeface="Calibri"/>
                        <a:ea typeface="Calibri"/>
                        <a:cs typeface="Calibri"/>
                        <a:sym typeface="Calibri"/>
                      </a:endParaRPr>
                    </a:p>
                  </a:txBody>
                  <a:tcPr marT="91425" marB="91425" marR="91425" marL="91425"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47"/>
          <p:cNvSpPr txBox="1"/>
          <p:nvPr>
            <p:ph type="title"/>
          </p:nvPr>
        </p:nvSpPr>
        <p:spPr>
          <a:xfrm>
            <a:off x="384825" y="175113"/>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Hyperparameters Study</a:t>
            </a:r>
            <a:endParaRPr/>
          </a:p>
        </p:txBody>
      </p:sp>
      <p:graphicFrame>
        <p:nvGraphicFramePr>
          <p:cNvPr id="744" name="Google Shape;744;p47"/>
          <p:cNvGraphicFramePr/>
          <p:nvPr/>
        </p:nvGraphicFramePr>
        <p:xfrm>
          <a:off x="2011025" y="2319063"/>
          <a:ext cx="3000000" cy="3000000"/>
        </p:xfrm>
        <a:graphic>
          <a:graphicData uri="http://schemas.openxmlformats.org/drawingml/2006/table">
            <a:tbl>
              <a:tblPr>
                <a:noFill/>
                <a:tableStyleId>{AE7FC9B8-22AC-4603-8C81-BD70835C49EB}</a:tableStyleId>
              </a:tblPr>
              <a:tblGrid>
                <a:gridCol w="527150"/>
                <a:gridCol w="793400"/>
                <a:gridCol w="762750"/>
              </a:tblGrid>
              <a:tr h="337400">
                <a:tc>
                  <a:txBody>
                    <a:bodyPr/>
                    <a:lstStyle/>
                    <a:p>
                      <a:pPr indent="0" lvl="0" marL="0" rtl="0" algn="ctr">
                        <a:spcBef>
                          <a:spcPts val="0"/>
                        </a:spcBef>
                        <a:spcAft>
                          <a:spcPts val="0"/>
                        </a:spcAft>
                        <a:buNone/>
                      </a:pPr>
                      <a:r>
                        <a:rPr b="1" lang="en-US" u="sng">
                          <a:latin typeface="Calibri"/>
                          <a:ea typeface="Calibri"/>
                          <a:cs typeface="Calibri"/>
                          <a:sym typeface="Calibri"/>
                        </a:rPr>
                        <a:t>Blur</a:t>
                      </a:r>
                      <a:endParaRPr b="1" u="sng">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u="sng">
                          <a:latin typeface="Calibri"/>
                          <a:ea typeface="Calibri"/>
                          <a:cs typeface="Calibri"/>
                          <a:sym typeface="Calibri"/>
                        </a:rPr>
                        <a:t>binary</a:t>
                      </a:r>
                      <a:endParaRPr u="sng">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u="sng">
                          <a:latin typeface="Calibri"/>
                          <a:ea typeface="Calibri"/>
                          <a:cs typeface="Calibri"/>
                          <a:sym typeface="Calibri"/>
                        </a:rPr>
                        <a:t>multi</a:t>
                      </a:r>
                      <a:endParaRPr u="sng">
                        <a:latin typeface="Calibri"/>
                        <a:ea typeface="Calibri"/>
                        <a:cs typeface="Calibri"/>
                        <a:sym typeface="Calibri"/>
                      </a:endParaRPr>
                    </a:p>
                  </a:txBody>
                  <a:tcPr marT="91425" marB="91425" marR="91425" marL="91425"/>
                </a:tc>
              </a:tr>
              <a:tr h="337400">
                <a:tc>
                  <a:txBody>
                    <a:bodyPr/>
                    <a:lstStyle/>
                    <a:p>
                      <a:pPr indent="0" lvl="0" marL="0" rtl="0" algn="ctr">
                        <a:spcBef>
                          <a:spcPts val="0"/>
                        </a:spcBef>
                        <a:spcAft>
                          <a:spcPts val="0"/>
                        </a:spcAft>
                        <a:buNone/>
                      </a:pPr>
                      <a:r>
                        <a:rPr lang="en-US" u="sng">
                          <a:latin typeface="Calibri"/>
                          <a:ea typeface="Calibri"/>
                          <a:cs typeface="Calibri"/>
                          <a:sym typeface="Calibri"/>
                        </a:rPr>
                        <a:t>yes</a:t>
                      </a:r>
                      <a:endParaRPr u="sng">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a:latin typeface="Calibri"/>
                          <a:ea typeface="Calibri"/>
                          <a:cs typeface="Calibri"/>
                          <a:sym typeface="Calibri"/>
                        </a:rPr>
                        <a:t>0.8601</a:t>
                      </a:r>
                      <a:endParaRPr>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a:latin typeface="Calibri"/>
                          <a:ea typeface="Calibri"/>
                          <a:cs typeface="Calibri"/>
                          <a:sym typeface="Calibri"/>
                        </a:rPr>
                        <a:t>0.8151</a:t>
                      </a:r>
                      <a:endParaRPr>
                        <a:latin typeface="Calibri"/>
                        <a:ea typeface="Calibri"/>
                        <a:cs typeface="Calibri"/>
                        <a:sym typeface="Calibri"/>
                      </a:endParaRPr>
                    </a:p>
                  </a:txBody>
                  <a:tcPr marT="91425" marB="91425" marR="91425" marL="91425"/>
                </a:tc>
              </a:tr>
              <a:tr h="337400">
                <a:tc>
                  <a:txBody>
                    <a:bodyPr/>
                    <a:lstStyle/>
                    <a:p>
                      <a:pPr indent="0" lvl="0" marL="0" rtl="0" algn="ctr">
                        <a:spcBef>
                          <a:spcPts val="0"/>
                        </a:spcBef>
                        <a:spcAft>
                          <a:spcPts val="0"/>
                        </a:spcAft>
                        <a:buNone/>
                      </a:pPr>
                      <a:r>
                        <a:rPr lang="en-US" u="sng">
                          <a:latin typeface="Calibri"/>
                          <a:ea typeface="Calibri"/>
                          <a:cs typeface="Calibri"/>
                          <a:sym typeface="Calibri"/>
                        </a:rPr>
                        <a:t>no</a:t>
                      </a:r>
                      <a:endParaRPr u="sng">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0.8599</a:t>
                      </a:r>
                      <a:endParaRPr>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a:latin typeface="Calibri"/>
                          <a:ea typeface="Calibri"/>
                          <a:cs typeface="Calibri"/>
                          <a:sym typeface="Calibri"/>
                        </a:rPr>
                        <a:t>0.809</a:t>
                      </a:r>
                      <a:endParaRPr>
                        <a:latin typeface="Calibri"/>
                        <a:ea typeface="Calibri"/>
                        <a:cs typeface="Calibri"/>
                        <a:sym typeface="Calibri"/>
                      </a:endParaRPr>
                    </a:p>
                  </a:txBody>
                  <a:tcPr marT="91425" marB="91425" marR="91425" marL="91425"/>
                </a:tc>
              </a:tr>
            </a:tbl>
          </a:graphicData>
        </a:graphic>
      </p:graphicFrame>
      <p:graphicFrame>
        <p:nvGraphicFramePr>
          <p:cNvPr id="745" name="Google Shape;745;p47"/>
          <p:cNvGraphicFramePr/>
          <p:nvPr/>
        </p:nvGraphicFramePr>
        <p:xfrm>
          <a:off x="2961000" y="4937125"/>
          <a:ext cx="3000000" cy="3000000"/>
        </p:xfrm>
        <a:graphic>
          <a:graphicData uri="http://schemas.openxmlformats.org/drawingml/2006/table">
            <a:tbl>
              <a:tblPr>
                <a:noFill/>
                <a:tableStyleId>{AE7FC9B8-22AC-4603-8C81-BD70835C49EB}</a:tableStyleId>
              </a:tblPr>
              <a:tblGrid>
                <a:gridCol w="961400"/>
                <a:gridCol w="833700"/>
                <a:gridCol w="722450"/>
              </a:tblGrid>
              <a:tr h="179050">
                <a:tc>
                  <a:txBody>
                    <a:bodyPr/>
                    <a:lstStyle/>
                    <a:p>
                      <a:pPr indent="0" lvl="0" marL="0" rtl="0" algn="ctr">
                        <a:spcBef>
                          <a:spcPts val="0"/>
                        </a:spcBef>
                        <a:spcAft>
                          <a:spcPts val="0"/>
                        </a:spcAft>
                        <a:buNone/>
                      </a:pPr>
                      <a:r>
                        <a:rPr b="1" lang="en-US" u="sng">
                          <a:latin typeface="Calibri"/>
                          <a:ea typeface="Calibri"/>
                          <a:cs typeface="Calibri"/>
                          <a:sym typeface="Calibri"/>
                        </a:rPr>
                        <a:t>degree</a:t>
                      </a:r>
                      <a:endParaRPr b="1" u="sng">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u="sng">
                          <a:latin typeface="Calibri"/>
                          <a:ea typeface="Calibri"/>
                          <a:cs typeface="Calibri"/>
                          <a:sym typeface="Calibri"/>
                        </a:rPr>
                        <a:t>binary</a:t>
                      </a:r>
                      <a:endParaRPr u="sng">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u="sng">
                          <a:latin typeface="Calibri"/>
                          <a:ea typeface="Calibri"/>
                          <a:cs typeface="Calibri"/>
                          <a:sym typeface="Calibri"/>
                        </a:rPr>
                        <a:t>multi</a:t>
                      </a:r>
                      <a:endParaRPr u="sng">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r>
              <a:tr h="360000">
                <a:tc>
                  <a:txBody>
                    <a:bodyPr/>
                    <a:lstStyle/>
                    <a:p>
                      <a:pPr indent="0" lvl="0" marL="0" rtl="0" algn="ctr">
                        <a:spcBef>
                          <a:spcPts val="0"/>
                        </a:spcBef>
                        <a:spcAft>
                          <a:spcPts val="0"/>
                        </a:spcAft>
                        <a:buNone/>
                      </a:pPr>
                      <a:r>
                        <a:rPr lang="en-US" u="sng">
                          <a:latin typeface="Calibri"/>
                          <a:ea typeface="Calibri"/>
                          <a:cs typeface="Calibri"/>
                          <a:sym typeface="Calibri"/>
                        </a:rPr>
                        <a:t>8</a:t>
                      </a:r>
                      <a:endParaRPr u="sng">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latin typeface="Calibri"/>
                          <a:ea typeface="Calibri"/>
                          <a:cs typeface="Calibri"/>
                          <a:sym typeface="Calibri"/>
                        </a:rPr>
                        <a:t>0.8508</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Calibri"/>
                          <a:ea typeface="Calibri"/>
                          <a:cs typeface="Calibri"/>
                          <a:sym typeface="Calibri"/>
                        </a:rPr>
                        <a:t>0.7950</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88100">
                <a:tc>
                  <a:txBody>
                    <a:bodyPr/>
                    <a:lstStyle/>
                    <a:p>
                      <a:pPr indent="0" lvl="0" marL="0" rtl="0" algn="ctr">
                        <a:spcBef>
                          <a:spcPts val="0"/>
                        </a:spcBef>
                        <a:spcAft>
                          <a:spcPts val="0"/>
                        </a:spcAft>
                        <a:buNone/>
                      </a:pPr>
                      <a:r>
                        <a:rPr lang="en-US" u="sng">
                          <a:latin typeface="Calibri"/>
                          <a:ea typeface="Calibri"/>
                          <a:cs typeface="Calibri"/>
                          <a:sym typeface="Calibri"/>
                        </a:rPr>
                        <a:t>10</a:t>
                      </a:r>
                      <a:endParaRPr u="sng">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latin typeface="Calibri"/>
                          <a:ea typeface="Calibri"/>
                          <a:cs typeface="Calibri"/>
                          <a:sym typeface="Calibri"/>
                        </a:rPr>
                        <a:t>0.8532</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Calibri"/>
                          <a:ea typeface="Calibri"/>
                          <a:cs typeface="Calibri"/>
                          <a:sym typeface="Calibri"/>
                        </a:rPr>
                        <a:t>0.7864</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u="sng">
                          <a:latin typeface="Calibri"/>
                          <a:ea typeface="Calibri"/>
                          <a:cs typeface="Calibri"/>
                          <a:sym typeface="Calibri"/>
                        </a:rPr>
                        <a:t>20</a:t>
                      </a:r>
                      <a:endParaRPr u="sng">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latin typeface="Calibri"/>
                          <a:ea typeface="Calibri"/>
                          <a:cs typeface="Calibri"/>
                          <a:sym typeface="Calibri"/>
                        </a:rPr>
                        <a:t>0.745</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latin typeface="Calibri"/>
                          <a:ea typeface="Calibri"/>
                          <a:cs typeface="Calibri"/>
                          <a:sym typeface="Calibri"/>
                        </a:rPr>
                        <a:t>0.7746</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46" name="Google Shape;746;p47"/>
          <p:cNvGraphicFramePr/>
          <p:nvPr/>
        </p:nvGraphicFramePr>
        <p:xfrm>
          <a:off x="5707550" y="2624888"/>
          <a:ext cx="3000000" cy="3000000"/>
        </p:xfrm>
        <a:graphic>
          <a:graphicData uri="http://schemas.openxmlformats.org/drawingml/2006/table">
            <a:tbl>
              <a:tblPr>
                <a:noFill/>
                <a:tableStyleId>{AE7FC9B8-22AC-4603-8C81-BD70835C49EB}</a:tableStyleId>
              </a:tblPr>
              <a:tblGrid>
                <a:gridCol w="963125"/>
                <a:gridCol w="701700"/>
                <a:gridCol w="817975"/>
              </a:tblGrid>
              <a:tr h="316275">
                <a:tc>
                  <a:txBody>
                    <a:bodyPr/>
                    <a:lstStyle/>
                    <a:p>
                      <a:pPr indent="0" lvl="0" marL="0" rtl="0" algn="ctr">
                        <a:spcBef>
                          <a:spcPts val="0"/>
                        </a:spcBef>
                        <a:spcAft>
                          <a:spcPts val="0"/>
                        </a:spcAft>
                        <a:buNone/>
                      </a:pPr>
                      <a:r>
                        <a:rPr b="1" lang="en-US" u="sng">
                          <a:solidFill>
                            <a:schemeClr val="dk1"/>
                          </a:solidFill>
                          <a:latin typeface="Calibri"/>
                          <a:ea typeface="Calibri"/>
                          <a:cs typeface="Calibri"/>
                          <a:sym typeface="Calibri"/>
                        </a:rPr>
                        <a:t>Distance</a:t>
                      </a:r>
                      <a:endParaRPr b="1" u="sng">
                        <a:solidFill>
                          <a:schemeClr val="dk1"/>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u="sng">
                          <a:solidFill>
                            <a:schemeClr val="dk1"/>
                          </a:solidFill>
                          <a:latin typeface="Calibri"/>
                          <a:ea typeface="Calibri"/>
                          <a:cs typeface="Calibri"/>
                          <a:sym typeface="Calibri"/>
                        </a:rPr>
                        <a:t>binary</a:t>
                      </a:r>
                      <a:endParaRPr u="sng">
                        <a:solidFill>
                          <a:schemeClr val="dk1"/>
                        </a:solidFill>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u="sng">
                          <a:solidFill>
                            <a:schemeClr val="dk1"/>
                          </a:solidFill>
                          <a:latin typeface="Calibri"/>
                          <a:ea typeface="Calibri"/>
                          <a:cs typeface="Calibri"/>
                          <a:sym typeface="Calibri"/>
                        </a:rPr>
                        <a:t>multi</a:t>
                      </a:r>
                      <a:endParaRPr u="sng">
                        <a:solidFill>
                          <a:schemeClr val="dk1"/>
                        </a:solidFill>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r>
              <a:tr h="419575">
                <a:tc>
                  <a:txBody>
                    <a:bodyPr/>
                    <a:lstStyle/>
                    <a:p>
                      <a:pPr indent="0" lvl="0" marL="0" rtl="0" algn="ctr">
                        <a:spcBef>
                          <a:spcPts val="0"/>
                        </a:spcBef>
                        <a:spcAft>
                          <a:spcPts val="0"/>
                        </a:spcAft>
                        <a:buNone/>
                      </a:pPr>
                      <a:r>
                        <a:rPr lang="en-US" u="sng">
                          <a:solidFill>
                            <a:schemeClr val="dk1"/>
                          </a:solidFill>
                          <a:latin typeface="Calibri"/>
                          <a:ea typeface="Calibri"/>
                          <a:cs typeface="Calibri"/>
                          <a:sym typeface="Calibri"/>
                        </a:rPr>
                        <a:t>1</a:t>
                      </a:r>
                      <a:endParaRPr u="sng">
                        <a:solidFill>
                          <a:schemeClr val="dk1"/>
                        </a:solidFill>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solidFill>
                            <a:schemeClr val="dk1"/>
                          </a:solidFill>
                          <a:latin typeface="Calibri"/>
                          <a:ea typeface="Calibri"/>
                          <a:cs typeface="Calibri"/>
                          <a:sym typeface="Calibri"/>
                        </a:rPr>
                        <a:t>0.8803</a:t>
                      </a:r>
                      <a:endParaRPr>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latin typeface="Calibri"/>
                          <a:ea typeface="Calibri"/>
                          <a:cs typeface="Calibri"/>
                          <a:sym typeface="Calibri"/>
                        </a:rPr>
                        <a:t>0.8144</a:t>
                      </a:r>
                      <a:endParaRPr>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5975">
                <a:tc>
                  <a:txBody>
                    <a:bodyPr/>
                    <a:lstStyle/>
                    <a:p>
                      <a:pPr indent="0" lvl="0" marL="0" rtl="0" algn="ctr">
                        <a:spcBef>
                          <a:spcPts val="0"/>
                        </a:spcBef>
                        <a:spcAft>
                          <a:spcPts val="0"/>
                        </a:spcAft>
                        <a:buNone/>
                      </a:pPr>
                      <a:r>
                        <a:rPr lang="en-US" u="sng">
                          <a:solidFill>
                            <a:schemeClr val="dk1"/>
                          </a:solidFill>
                          <a:latin typeface="Calibri"/>
                          <a:ea typeface="Calibri"/>
                          <a:cs typeface="Calibri"/>
                          <a:sym typeface="Calibri"/>
                        </a:rPr>
                        <a:t>5</a:t>
                      </a:r>
                      <a:endParaRPr u="sng">
                        <a:solidFill>
                          <a:schemeClr val="dk1"/>
                        </a:solidFill>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solidFill>
                            <a:schemeClr val="dk1"/>
                          </a:solidFill>
                          <a:latin typeface="Calibri"/>
                          <a:ea typeface="Calibri"/>
                          <a:cs typeface="Calibri"/>
                          <a:sym typeface="Calibri"/>
                        </a:rPr>
                        <a:t>0.8508</a:t>
                      </a:r>
                      <a:endParaRPr>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latin typeface="Calibri"/>
                          <a:ea typeface="Calibri"/>
                          <a:cs typeface="Calibri"/>
                          <a:sym typeface="Calibri"/>
                        </a:rPr>
                        <a:t>0.82</a:t>
                      </a:r>
                      <a:endParaRPr>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US" u="sng">
                          <a:solidFill>
                            <a:schemeClr val="dk1"/>
                          </a:solidFill>
                          <a:latin typeface="Calibri"/>
                          <a:ea typeface="Calibri"/>
                          <a:cs typeface="Calibri"/>
                          <a:sym typeface="Calibri"/>
                        </a:rPr>
                        <a:t>10</a:t>
                      </a:r>
                      <a:endParaRPr u="sng">
                        <a:solidFill>
                          <a:schemeClr val="dk1"/>
                        </a:solidFill>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solidFill>
                            <a:schemeClr val="dk1"/>
                          </a:solidFill>
                          <a:latin typeface="Calibri"/>
                          <a:ea typeface="Calibri"/>
                          <a:cs typeface="Calibri"/>
                          <a:sym typeface="Calibri"/>
                        </a:rPr>
                        <a:t>0.8122</a:t>
                      </a:r>
                      <a:endParaRPr>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latin typeface="Calibri"/>
                          <a:ea typeface="Calibri"/>
                          <a:cs typeface="Calibri"/>
                          <a:sym typeface="Calibri"/>
                        </a:rPr>
                        <a:t>0.7993</a:t>
                      </a:r>
                      <a:endParaRPr>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747" name="Google Shape;747;p47"/>
          <p:cNvSpPr txBox="1"/>
          <p:nvPr/>
        </p:nvSpPr>
        <p:spPr>
          <a:xfrm>
            <a:off x="208125" y="935113"/>
            <a:ext cx="2807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u="sng">
                <a:latin typeface="Calibri"/>
                <a:ea typeface="Calibri"/>
                <a:cs typeface="Calibri"/>
                <a:sym typeface="Calibri"/>
              </a:rPr>
              <a:t>Effect of blur:</a:t>
            </a:r>
            <a:endParaRPr b="1" u="sng">
              <a:latin typeface="Calibri"/>
              <a:ea typeface="Calibri"/>
              <a:cs typeface="Calibri"/>
              <a:sym typeface="Calibri"/>
            </a:endParaRPr>
          </a:p>
          <a:p>
            <a:pPr indent="0" lvl="0" marL="0" rtl="0" algn="l">
              <a:spcBef>
                <a:spcPts val="0"/>
              </a:spcBef>
              <a:spcAft>
                <a:spcPts val="0"/>
              </a:spcAft>
              <a:buNone/>
            </a:pPr>
            <a:r>
              <a:rPr i="1" lang="en-US">
                <a:latin typeface="Calibri"/>
                <a:ea typeface="Calibri"/>
                <a:cs typeface="Calibri"/>
                <a:sym typeface="Calibri"/>
              </a:rPr>
              <a:t>Setup:</a:t>
            </a:r>
            <a:r>
              <a:rPr lang="en-US">
                <a:latin typeface="Calibri"/>
                <a:ea typeface="Calibri"/>
                <a:cs typeface="Calibri"/>
                <a:sym typeface="Calibri"/>
              </a:rPr>
              <a:t> </a:t>
            </a:r>
            <a:endParaRPr>
              <a:latin typeface="Calibri"/>
              <a:ea typeface="Calibri"/>
              <a:cs typeface="Calibri"/>
              <a:sym typeface="Calibri"/>
            </a:endParaRPr>
          </a:p>
          <a:p>
            <a:pPr indent="457200" lvl="0" marL="0" rtl="0" algn="l">
              <a:spcBef>
                <a:spcPts val="0"/>
              </a:spcBef>
              <a:spcAft>
                <a:spcPts val="0"/>
              </a:spcAft>
              <a:buNone/>
            </a:pPr>
            <a:r>
              <a:rPr lang="en-US">
                <a:latin typeface="Calibri"/>
                <a:ea typeface="Calibri"/>
                <a:cs typeface="Calibri"/>
                <a:sym typeface="Calibri"/>
              </a:rPr>
              <a:t>Input Shape: same as original</a:t>
            </a:r>
            <a:endParaRPr>
              <a:latin typeface="Calibri"/>
              <a:ea typeface="Calibri"/>
              <a:cs typeface="Calibri"/>
              <a:sym typeface="Calibri"/>
            </a:endParaRPr>
          </a:p>
          <a:p>
            <a:pPr indent="457200" lvl="0" marL="0" rtl="0" algn="l">
              <a:spcBef>
                <a:spcPts val="0"/>
              </a:spcBef>
              <a:spcAft>
                <a:spcPts val="0"/>
              </a:spcAft>
              <a:buNone/>
            </a:pPr>
            <a:r>
              <a:rPr lang="en-US">
                <a:latin typeface="Calibri"/>
                <a:ea typeface="Calibri"/>
                <a:cs typeface="Calibri"/>
                <a:sym typeface="Calibri"/>
              </a:rPr>
              <a:t>Haralick: distance = 10</a:t>
            </a:r>
            <a:endParaRPr>
              <a:latin typeface="Calibri"/>
              <a:ea typeface="Calibri"/>
              <a:cs typeface="Calibri"/>
              <a:sym typeface="Calibri"/>
            </a:endParaRPr>
          </a:p>
          <a:p>
            <a:pPr indent="457200" lvl="0" marL="0" rtl="0" algn="l">
              <a:spcBef>
                <a:spcPts val="0"/>
              </a:spcBef>
              <a:spcAft>
                <a:spcPts val="0"/>
              </a:spcAft>
              <a:buNone/>
            </a:pPr>
            <a:r>
              <a:rPr lang="en-US">
                <a:latin typeface="Calibri"/>
                <a:ea typeface="Calibri"/>
                <a:cs typeface="Calibri"/>
                <a:sym typeface="Calibri"/>
              </a:rPr>
              <a:t>Zernike: radius=140</a:t>
            </a:r>
            <a:endParaRPr>
              <a:latin typeface="Calibri"/>
              <a:ea typeface="Calibri"/>
              <a:cs typeface="Calibri"/>
              <a:sym typeface="Calibri"/>
            </a:endParaRPr>
          </a:p>
          <a:p>
            <a:pPr indent="457200" lvl="0" marL="0" rtl="0" algn="l">
              <a:spcBef>
                <a:spcPts val="0"/>
              </a:spcBef>
              <a:spcAft>
                <a:spcPts val="0"/>
              </a:spcAft>
              <a:buNone/>
            </a:pPr>
            <a:r>
              <a:rPr lang="en-US">
                <a:latin typeface="Calibri"/>
                <a:ea typeface="Calibri"/>
                <a:cs typeface="Calibri"/>
                <a:sym typeface="Calibri"/>
              </a:rPr>
              <a:t>	   degree = 8</a:t>
            </a:r>
            <a:endParaRPr>
              <a:latin typeface="Calibri"/>
              <a:ea typeface="Calibri"/>
              <a:cs typeface="Calibri"/>
              <a:sym typeface="Calibri"/>
            </a:endParaRPr>
          </a:p>
        </p:txBody>
      </p:sp>
      <p:sp>
        <p:nvSpPr>
          <p:cNvPr id="748" name="Google Shape;748;p47"/>
          <p:cNvSpPr txBox="1"/>
          <p:nvPr/>
        </p:nvSpPr>
        <p:spPr>
          <a:xfrm>
            <a:off x="4654550" y="1201575"/>
            <a:ext cx="2807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u="sng">
                <a:solidFill>
                  <a:schemeClr val="dk1"/>
                </a:solidFill>
                <a:latin typeface="Calibri"/>
                <a:ea typeface="Calibri"/>
                <a:cs typeface="Calibri"/>
                <a:sym typeface="Calibri"/>
              </a:rPr>
              <a:t>Effect of distance:</a:t>
            </a:r>
            <a:endParaRPr b="1" u="sng">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i="1" lang="en-US">
                <a:solidFill>
                  <a:schemeClr val="dk1"/>
                </a:solidFill>
                <a:latin typeface="Calibri"/>
                <a:ea typeface="Calibri"/>
                <a:cs typeface="Calibri"/>
                <a:sym typeface="Calibri"/>
              </a:rPr>
              <a:t>Setup: </a:t>
            </a:r>
            <a:endParaRPr i="1">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Input Shape: same as original</a:t>
            </a:r>
            <a:endParaRPr>
              <a:solidFill>
                <a:schemeClr val="dk1"/>
              </a:solidFill>
              <a:latin typeface="Calibri"/>
              <a:ea typeface="Calibri"/>
              <a:cs typeface="Calibri"/>
              <a:sym typeface="Calibri"/>
            </a:endParaRPr>
          </a:p>
          <a:p>
            <a:pPr indent="457200" lvl="0" marL="0" rtl="0" algn="l">
              <a:spcBef>
                <a:spcPts val="0"/>
              </a:spcBef>
              <a:spcAft>
                <a:spcPts val="0"/>
              </a:spcAft>
              <a:buNone/>
            </a:pPr>
            <a:r>
              <a:rPr lang="en-US">
                <a:solidFill>
                  <a:schemeClr val="dk1"/>
                </a:solidFill>
                <a:latin typeface="Calibri"/>
                <a:ea typeface="Calibri"/>
                <a:cs typeface="Calibri"/>
                <a:sym typeface="Calibri"/>
              </a:rPr>
              <a:t>blur: yes</a:t>
            </a:r>
            <a:endParaRPr>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Zernike: radius=180</a:t>
            </a:r>
            <a:endParaRPr>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	   degree = 8</a:t>
            </a:r>
            <a:endParaRPr>
              <a:solidFill>
                <a:schemeClr val="dk1"/>
              </a:solidFill>
              <a:latin typeface="Calibri"/>
              <a:ea typeface="Calibri"/>
              <a:cs typeface="Calibri"/>
              <a:sym typeface="Calibri"/>
            </a:endParaRPr>
          </a:p>
        </p:txBody>
      </p:sp>
      <p:sp>
        <p:nvSpPr>
          <p:cNvPr id="749" name="Google Shape;749;p47"/>
          <p:cNvSpPr txBox="1"/>
          <p:nvPr/>
        </p:nvSpPr>
        <p:spPr>
          <a:xfrm>
            <a:off x="696700" y="3696650"/>
            <a:ext cx="3053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u="sng">
                <a:latin typeface="Calibri"/>
                <a:ea typeface="Calibri"/>
                <a:cs typeface="Calibri"/>
                <a:sym typeface="Calibri"/>
              </a:rPr>
              <a:t>Effect of degree:</a:t>
            </a:r>
            <a:endParaRPr b="1" u="sng">
              <a:latin typeface="Calibri"/>
              <a:ea typeface="Calibri"/>
              <a:cs typeface="Calibri"/>
              <a:sym typeface="Calibri"/>
            </a:endParaRPr>
          </a:p>
          <a:p>
            <a:pPr indent="0" lvl="0" marL="0" rtl="0" algn="l">
              <a:spcBef>
                <a:spcPts val="0"/>
              </a:spcBef>
              <a:spcAft>
                <a:spcPts val="0"/>
              </a:spcAft>
              <a:buNone/>
            </a:pPr>
            <a:r>
              <a:rPr i="1" lang="en-US">
                <a:latin typeface="Calibri"/>
                <a:ea typeface="Calibri"/>
                <a:cs typeface="Calibri"/>
                <a:sym typeface="Calibri"/>
              </a:rPr>
              <a:t>Setup:</a:t>
            </a:r>
            <a:endParaRPr i="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I</a:t>
            </a:r>
            <a:r>
              <a:rPr lang="en-US">
                <a:solidFill>
                  <a:schemeClr val="dk1"/>
                </a:solidFill>
                <a:latin typeface="Calibri"/>
                <a:ea typeface="Calibri"/>
                <a:cs typeface="Calibri"/>
                <a:sym typeface="Calibri"/>
              </a:rPr>
              <a:t>nput Shape: same as original</a:t>
            </a:r>
            <a:endParaRPr>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blur: yes</a:t>
            </a:r>
            <a:endParaRPr>
              <a:solidFill>
                <a:schemeClr val="dk1"/>
              </a:solidFill>
              <a:latin typeface="Calibri"/>
              <a:ea typeface="Calibri"/>
              <a:cs typeface="Calibri"/>
              <a:sym typeface="Calibri"/>
            </a:endParaRPr>
          </a:p>
          <a:p>
            <a:pPr indent="457200" lvl="0" marL="0" rtl="0" algn="l">
              <a:spcBef>
                <a:spcPts val="0"/>
              </a:spcBef>
              <a:spcAft>
                <a:spcPts val="0"/>
              </a:spcAft>
              <a:buNone/>
            </a:pPr>
            <a:r>
              <a:rPr lang="en-US">
                <a:solidFill>
                  <a:schemeClr val="dk1"/>
                </a:solidFill>
                <a:latin typeface="Calibri"/>
                <a:ea typeface="Calibri"/>
                <a:cs typeface="Calibri"/>
                <a:sym typeface="Calibri"/>
              </a:rPr>
              <a:t>Haralick: distance=10</a:t>
            </a:r>
            <a:endParaRPr>
              <a:solidFill>
                <a:schemeClr val="dk1"/>
              </a:solidFill>
              <a:latin typeface="Calibri"/>
              <a:ea typeface="Calibri"/>
              <a:cs typeface="Calibri"/>
              <a:sym typeface="Calibri"/>
            </a:endParaRPr>
          </a:p>
          <a:p>
            <a:pPr indent="457200" lvl="0" marL="0" rtl="0" algn="l">
              <a:spcBef>
                <a:spcPts val="0"/>
              </a:spcBef>
              <a:spcAft>
                <a:spcPts val="0"/>
              </a:spcAft>
              <a:buNone/>
            </a:pPr>
            <a:r>
              <a:rPr lang="en-US">
                <a:solidFill>
                  <a:schemeClr val="dk1"/>
                </a:solidFill>
                <a:latin typeface="Calibri"/>
                <a:ea typeface="Calibri"/>
                <a:cs typeface="Calibri"/>
                <a:sym typeface="Calibri"/>
              </a:rPr>
              <a:t>Zernike: radius=140</a:t>
            </a:r>
            <a:endParaRPr>
              <a:latin typeface="Calibri"/>
              <a:ea typeface="Calibri"/>
              <a:cs typeface="Calibri"/>
              <a:sym typeface="Calibri"/>
            </a:endParaRPr>
          </a:p>
        </p:txBody>
      </p:sp>
      <p:sp>
        <p:nvSpPr>
          <p:cNvPr id="750" name="Google Shape;750;p47"/>
          <p:cNvSpPr/>
          <p:nvPr/>
        </p:nvSpPr>
        <p:spPr>
          <a:xfrm>
            <a:off x="1456625" y="2608925"/>
            <a:ext cx="217200" cy="732900"/>
          </a:xfrm>
          <a:prstGeom prst="down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7"/>
          <p:cNvSpPr/>
          <p:nvPr/>
        </p:nvSpPr>
        <p:spPr>
          <a:xfrm>
            <a:off x="2465725" y="5363100"/>
            <a:ext cx="217200" cy="732900"/>
          </a:xfrm>
          <a:prstGeom prst="down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7"/>
          <p:cNvSpPr/>
          <p:nvPr/>
        </p:nvSpPr>
        <p:spPr>
          <a:xfrm>
            <a:off x="5261350" y="3141825"/>
            <a:ext cx="217200" cy="732900"/>
          </a:xfrm>
          <a:prstGeom prst="down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48"/>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Comparison</a:t>
            </a:r>
            <a:r>
              <a:rPr lang="en-US"/>
              <a:t> between Classifiers</a:t>
            </a:r>
            <a:endParaRPr/>
          </a:p>
        </p:txBody>
      </p:sp>
      <p:graphicFrame>
        <p:nvGraphicFramePr>
          <p:cNvPr id="758" name="Google Shape;758;p48"/>
          <p:cNvGraphicFramePr/>
          <p:nvPr/>
        </p:nvGraphicFramePr>
        <p:xfrm>
          <a:off x="952500" y="3129425"/>
          <a:ext cx="3000000" cy="3000000"/>
        </p:xfrm>
        <a:graphic>
          <a:graphicData uri="http://schemas.openxmlformats.org/drawingml/2006/table">
            <a:tbl>
              <a:tblPr>
                <a:noFill/>
                <a:tableStyleId>{AE7FC9B8-22AC-4603-8C81-BD70835C49EB}</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US"/>
                        <a:t>Classifiers</a:t>
                      </a:r>
                      <a:endParaRPr b="1"/>
                    </a:p>
                  </a:txBody>
                  <a:tcPr marT="91425" marB="91425" marR="91425" marL="91425"/>
                </a:tc>
                <a:tc>
                  <a:txBody>
                    <a:bodyPr/>
                    <a:lstStyle/>
                    <a:p>
                      <a:pPr indent="0" lvl="0" marL="0" rtl="0" algn="ctr">
                        <a:spcBef>
                          <a:spcPts val="0"/>
                        </a:spcBef>
                        <a:spcAft>
                          <a:spcPts val="0"/>
                        </a:spcAft>
                        <a:buNone/>
                      </a:pPr>
                      <a:r>
                        <a:rPr b="1" lang="en-US"/>
                        <a:t>Settings</a:t>
                      </a:r>
                      <a:endParaRPr b="1"/>
                    </a:p>
                  </a:txBody>
                  <a:tcPr marT="91425" marB="91425" marR="91425" marL="91425"/>
                </a:tc>
                <a:tc>
                  <a:txBody>
                    <a:bodyPr/>
                    <a:lstStyle/>
                    <a:p>
                      <a:pPr indent="0" lvl="0" marL="0" rtl="0" algn="ctr">
                        <a:spcBef>
                          <a:spcPts val="0"/>
                        </a:spcBef>
                        <a:spcAft>
                          <a:spcPts val="0"/>
                        </a:spcAft>
                        <a:buNone/>
                      </a:pPr>
                      <a:r>
                        <a:rPr b="1" lang="en-US"/>
                        <a:t>Binary</a:t>
                      </a:r>
                      <a:endParaRPr b="1"/>
                    </a:p>
                  </a:txBody>
                  <a:tcPr marT="91425" marB="91425" marR="91425" marL="91425"/>
                </a:tc>
                <a:tc>
                  <a:txBody>
                    <a:bodyPr/>
                    <a:lstStyle/>
                    <a:p>
                      <a:pPr indent="0" lvl="0" marL="0" rtl="0" algn="ctr">
                        <a:spcBef>
                          <a:spcPts val="0"/>
                        </a:spcBef>
                        <a:spcAft>
                          <a:spcPts val="0"/>
                        </a:spcAft>
                        <a:buNone/>
                      </a:pPr>
                      <a:r>
                        <a:rPr b="1" lang="en-US"/>
                        <a:t>Multi</a:t>
                      </a:r>
                      <a:endParaRPr b="1"/>
                    </a:p>
                  </a:txBody>
                  <a:tcPr marT="91425" marB="91425" marR="91425" marL="91425"/>
                </a:tc>
              </a:tr>
              <a:tr h="381000">
                <a:tc>
                  <a:txBody>
                    <a:bodyPr/>
                    <a:lstStyle/>
                    <a:p>
                      <a:pPr indent="0" lvl="0" marL="0" rtl="0" algn="ctr">
                        <a:spcBef>
                          <a:spcPts val="0"/>
                        </a:spcBef>
                        <a:spcAft>
                          <a:spcPts val="0"/>
                        </a:spcAft>
                        <a:buNone/>
                      </a:pPr>
                      <a:r>
                        <a:rPr b="1" lang="en-US"/>
                        <a:t>SVM</a:t>
                      </a:r>
                      <a:endParaRPr b="1"/>
                    </a:p>
                  </a:txBody>
                  <a:tcPr marT="91425" marB="91425" marR="91425" marL="91425"/>
                </a:tc>
                <a:tc>
                  <a:txBody>
                    <a:bodyPr/>
                    <a:lstStyle/>
                    <a:p>
                      <a:pPr indent="0" lvl="0" marL="0" rtl="0" algn="ctr">
                        <a:spcBef>
                          <a:spcPts val="0"/>
                        </a:spcBef>
                        <a:spcAft>
                          <a:spcPts val="0"/>
                        </a:spcAft>
                        <a:buNone/>
                      </a:pPr>
                      <a:r>
                        <a:rPr lang="en-US"/>
                        <a:t>C_SVC, RBF, hyperparameters were found using kfolds</a:t>
                      </a:r>
                      <a:endParaRPr/>
                    </a:p>
                  </a:txBody>
                  <a:tcPr marT="91425" marB="91425" marR="91425" marL="91425"/>
                </a:tc>
                <a:tc>
                  <a:txBody>
                    <a:bodyPr/>
                    <a:lstStyle/>
                    <a:p>
                      <a:pPr indent="0" lvl="0" marL="0" rtl="0" algn="ctr">
                        <a:spcBef>
                          <a:spcPts val="0"/>
                        </a:spcBef>
                        <a:spcAft>
                          <a:spcPts val="0"/>
                        </a:spcAft>
                        <a:buNone/>
                      </a:pPr>
                      <a:r>
                        <a:rPr lang="en-US"/>
                        <a:t>0.8803</a:t>
                      </a:r>
                      <a:endParaRPr/>
                    </a:p>
                  </a:txBody>
                  <a:tcPr marT="91425" marB="91425" marR="91425" marL="91425"/>
                </a:tc>
                <a:tc>
                  <a:txBody>
                    <a:bodyPr/>
                    <a:lstStyle/>
                    <a:p>
                      <a:pPr indent="0" lvl="0" marL="0" rtl="0" algn="ctr">
                        <a:spcBef>
                          <a:spcPts val="0"/>
                        </a:spcBef>
                        <a:spcAft>
                          <a:spcPts val="0"/>
                        </a:spcAft>
                        <a:buNone/>
                      </a:pPr>
                      <a:r>
                        <a:rPr lang="en-US"/>
                        <a:t>0.8144</a:t>
                      </a:r>
                      <a:endParaRPr/>
                    </a:p>
                  </a:txBody>
                  <a:tcPr marT="91425" marB="91425" marR="91425" marL="91425"/>
                </a:tc>
              </a:tr>
              <a:tr h="381000">
                <a:tc>
                  <a:txBody>
                    <a:bodyPr/>
                    <a:lstStyle/>
                    <a:p>
                      <a:pPr indent="0" lvl="0" marL="0" rtl="0" algn="ctr">
                        <a:spcBef>
                          <a:spcPts val="0"/>
                        </a:spcBef>
                        <a:spcAft>
                          <a:spcPts val="0"/>
                        </a:spcAft>
                        <a:buNone/>
                      </a:pPr>
                      <a:r>
                        <a:rPr b="1" lang="en-US"/>
                        <a:t>RFT</a:t>
                      </a:r>
                      <a:endParaRPr b="1"/>
                    </a:p>
                  </a:txBody>
                  <a:tcPr marT="91425" marB="91425" marR="91425" marL="91425"/>
                </a:tc>
                <a:tc>
                  <a:txBody>
                    <a:bodyPr/>
                    <a:lstStyle/>
                    <a:p>
                      <a:pPr indent="0" lvl="0" marL="0" rtl="0" algn="ctr">
                        <a:spcBef>
                          <a:spcPts val="0"/>
                        </a:spcBef>
                        <a:spcAft>
                          <a:spcPts val="0"/>
                        </a:spcAft>
                        <a:buNone/>
                      </a:pPr>
                      <a:r>
                        <a:rPr lang="en-US"/>
                        <a:t>MaxDepth=20</a:t>
                      </a:r>
                      <a:endParaRPr/>
                    </a:p>
                  </a:txBody>
                  <a:tcPr marT="91425" marB="91425" marR="91425" marL="91425"/>
                </a:tc>
                <a:tc>
                  <a:txBody>
                    <a:bodyPr/>
                    <a:lstStyle/>
                    <a:p>
                      <a:pPr indent="0" lvl="0" marL="0" rtl="0" algn="ctr">
                        <a:spcBef>
                          <a:spcPts val="0"/>
                        </a:spcBef>
                        <a:spcAft>
                          <a:spcPts val="0"/>
                        </a:spcAft>
                        <a:buNone/>
                      </a:pPr>
                      <a:r>
                        <a:rPr lang="en-US"/>
                        <a:t>0.7517</a:t>
                      </a:r>
                      <a:endParaRPr/>
                    </a:p>
                  </a:txBody>
                  <a:tcPr marT="91425" marB="91425" marR="91425" marL="91425"/>
                </a:tc>
                <a:tc>
                  <a:txBody>
                    <a:bodyPr/>
                    <a:lstStyle/>
                    <a:p>
                      <a:pPr indent="0" lvl="0" marL="0" rtl="0" algn="ctr">
                        <a:spcBef>
                          <a:spcPts val="0"/>
                        </a:spcBef>
                        <a:spcAft>
                          <a:spcPts val="0"/>
                        </a:spcAft>
                        <a:buNone/>
                      </a:pPr>
                      <a:r>
                        <a:rPr lang="en-US"/>
                        <a:t>0.7491</a:t>
                      </a:r>
                      <a:endParaRPr/>
                    </a:p>
                  </a:txBody>
                  <a:tcPr marT="91425" marB="91425" marR="91425" marL="91425"/>
                </a:tc>
              </a:tr>
              <a:tr h="381000">
                <a:tc>
                  <a:txBody>
                    <a:bodyPr/>
                    <a:lstStyle/>
                    <a:p>
                      <a:pPr indent="0" lvl="0" marL="0" rtl="0" algn="ctr">
                        <a:spcBef>
                          <a:spcPts val="0"/>
                        </a:spcBef>
                        <a:spcAft>
                          <a:spcPts val="0"/>
                        </a:spcAft>
                        <a:buNone/>
                      </a:pPr>
                      <a:r>
                        <a:rPr b="1" lang="en-US"/>
                        <a:t>Boosting</a:t>
                      </a:r>
                      <a:endParaRPr b="1"/>
                    </a:p>
                  </a:txBody>
                  <a:tcPr marT="91425" marB="91425" marR="91425" marL="91425"/>
                </a:tc>
                <a:tc>
                  <a:txBody>
                    <a:bodyPr/>
                    <a:lstStyle/>
                    <a:p>
                      <a:pPr indent="0" lvl="0" marL="0" rtl="0" algn="ctr">
                        <a:spcBef>
                          <a:spcPts val="0"/>
                        </a:spcBef>
                        <a:spcAft>
                          <a:spcPts val="0"/>
                        </a:spcAft>
                        <a:buNone/>
                      </a:pPr>
                      <a:r>
                        <a:rPr lang="en-US"/>
                        <a:t>Number of weak classifiers = 10, MaxDepth=20</a:t>
                      </a:r>
                      <a:endParaRPr/>
                    </a:p>
                  </a:txBody>
                  <a:tcPr marT="91425" marB="91425" marR="91425" marL="91425"/>
                </a:tc>
                <a:tc>
                  <a:txBody>
                    <a:bodyPr/>
                    <a:lstStyle/>
                    <a:p>
                      <a:pPr indent="0" lvl="0" marL="0" rtl="0" algn="ctr">
                        <a:spcBef>
                          <a:spcPts val="0"/>
                        </a:spcBef>
                        <a:spcAft>
                          <a:spcPts val="0"/>
                        </a:spcAft>
                        <a:buNone/>
                      </a:pPr>
                      <a:r>
                        <a:rPr lang="en-US"/>
                        <a:t>0.7114</a:t>
                      </a:r>
                      <a:endParaRPr/>
                    </a:p>
                  </a:txBody>
                  <a:tcPr marT="91425" marB="91425" marR="91425" marL="91425"/>
                </a:tc>
                <a:tc>
                  <a:txBody>
                    <a:bodyPr/>
                    <a:lstStyle/>
                    <a:p>
                      <a:pPr indent="0" lvl="0" marL="0" rtl="0" algn="ctr">
                        <a:spcBef>
                          <a:spcPts val="0"/>
                        </a:spcBef>
                        <a:spcAft>
                          <a:spcPts val="0"/>
                        </a:spcAft>
                        <a:buNone/>
                      </a:pPr>
                      <a:r>
                        <a:rPr lang="en-US"/>
                        <a:t>0.704</a:t>
                      </a:r>
                      <a:endParaRPr/>
                    </a:p>
                  </a:txBody>
                  <a:tcPr marT="91425" marB="91425" marR="91425" marL="91425"/>
                </a:tc>
              </a:tr>
            </a:tbl>
          </a:graphicData>
        </a:graphic>
      </p:graphicFrame>
      <p:sp>
        <p:nvSpPr>
          <p:cNvPr id="759" name="Google Shape;759;p48"/>
          <p:cNvSpPr txBox="1"/>
          <p:nvPr/>
        </p:nvSpPr>
        <p:spPr>
          <a:xfrm>
            <a:off x="952500" y="1049525"/>
            <a:ext cx="5519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u="sng">
                <a:latin typeface="Calibri"/>
                <a:ea typeface="Calibri"/>
                <a:cs typeface="Calibri"/>
                <a:sym typeface="Calibri"/>
              </a:rPr>
              <a:t>Setup:</a:t>
            </a:r>
            <a:endParaRPr b="1" u="sng">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Input shape same as original image</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blur: yes</a:t>
            </a:r>
            <a:endParaRPr>
              <a:latin typeface="Calibri"/>
              <a:ea typeface="Calibri"/>
              <a:cs typeface="Calibri"/>
              <a:sym typeface="Calibri"/>
            </a:endParaRPr>
          </a:p>
          <a:p>
            <a:pPr indent="457200" lvl="0" marL="0" rtl="0" algn="l">
              <a:spcBef>
                <a:spcPts val="0"/>
              </a:spcBef>
              <a:spcAft>
                <a:spcPts val="0"/>
              </a:spcAft>
              <a:buNone/>
            </a:pPr>
            <a:r>
              <a:rPr lang="en-US">
                <a:latin typeface="Calibri"/>
                <a:ea typeface="Calibri"/>
                <a:cs typeface="Calibri"/>
                <a:sym typeface="Calibri"/>
              </a:rPr>
              <a:t>Haralik: </a:t>
            </a:r>
            <a:endParaRPr>
              <a:latin typeface="Calibri"/>
              <a:ea typeface="Calibri"/>
              <a:cs typeface="Calibri"/>
              <a:sym typeface="Calibri"/>
            </a:endParaRPr>
          </a:p>
          <a:p>
            <a:pPr indent="457200" lvl="0" marL="457200" rtl="0" algn="l">
              <a:spcBef>
                <a:spcPts val="0"/>
              </a:spcBef>
              <a:spcAft>
                <a:spcPts val="0"/>
              </a:spcAft>
              <a:buNone/>
            </a:pPr>
            <a:r>
              <a:rPr lang="en-US">
                <a:latin typeface="Calibri"/>
                <a:ea typeface="Calibri"/>
                <a:cs typeface="Calibri"/>
                <a:sym typeface="Calibri"/>
              </a:rPr>
              <a:t>distance=1</a:t>
            </a:r>
            <a:endParaRPr>
              <a:latin typeface="Calibri"/>
              <a:ea typeface="Calibri"/>
              <a:cs typeface="Calibri"/>
              <a:sym typeface="Calibri"/>
            </a:endParaRPr>
          </a:p>
          <a:p>
            <a:pPr indent="457200" lvl="0" marL="0" rtl="0" algn="l">
              <a:spcBef>
                <a:spcPts val="0"/>
              </a:spcBef>
              <a:spcAft>
                <a:spcPts val="0"/>
              </a:spcAft>
              <a:buNone/>
            </a:pPr>
            <a:r>
              <a:rPr lang="en-US">
                <a:latin typeface="Calibri"/>
                <a:ea typeface="Calibri"/>
                <a:cs typeface="Calibri"/>
                <a:sym typeface="Calibri"/>
              </a:rPr>
              <a:t>Zernike: </a:t>
            </a:r>
            <a:endParaRPr>
              <a:latin typeface="Calibri"/>
              <a:ea typeface="Calibri"/>
              <a:cs typeface="Calibri"/>
              <a:sym typeface="Calibri"/>
            </a:endParaRPr>
          </a:p>
          <a:p>
            <a:pPr indent="457200" lvl="0" marL="457200" rtl="0" algn="l">
              <a:spcBef>
                <a:spcPts val="0"/>
              </a:spcBef>
              <a:spcAft>
                <a:spcPts val="0"/>
              </a:spcAft>
              <a:buNone/>
            </a:pPr>
            <a:r>
              <a:rPr lang="en-US">
                <a:latin typeface="Calibri"/>
                <a:ea typeface="Calibri"/>
                <a:cs typeface="Calibri"/>
                <a:sym typeface="Calibri"/>
              </a:rPr>
              <a:t>radius=180 </a:t>
            </a:r>
            <a:endParaRPr>
              <a:latin typeface="Calibri"/>
              <a:ea typeface="Calibri"/>
              <a:cs typeface="Calibri"/>
              <a:sym typeface="Calibri"/>
            </a:endParaRPr>
          </a:p>
          <a:p>
            <a:pPr indent="457200" lvl="0" marL="457200" rtl="0" algn="l">
              <a:spcBef>
                <a:spcPts val="0"/>
              </a:spcBef>
              <a:spcAft>
                <a:spcPts val="0"/>
              </a:spcAft>
              <a:buNone/>
            </a:pPr>
            <a:r>
              <a:rPr lang="en-US">
                <a:latin typeface="Calibri"/>
                <a:ea typeface="Calibri"/>
                <a:cs typeface="Calibri"/>
                <a:sym typeface="Calibri"/>
              </a:rPr>
              <a:t>degree =8, </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49"/>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Few remarks</a:t>
            </a:r>
            <a:endParaRPr/>
          </a:p>
        </p:txBody>
      </p:sp>
      <p:sp>
        <p:nvSpPr>
          <p:cNvPr id="765" name="Google Shape;765;p49"/>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It may be good idea to see which images are being mislabelled and try to optimize the </a:t>
            </a:r>
            <a:r>
              <a:rPr lang="en-US"/>
              <a:t>model</a:t>
            </a:r>
            <a:r>
              <a:rPr lang="en-US"/>
              <a:t> further.</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50"/>
          <p:cNvSpPr txBox="1"/>
          <p:nvPr>
            <p:ph type="title"/>
          </p:nvPr>
        </p:nvSpPr>
        <p:spPr>
          <a:xfrm>
            <a:off x="601950" y="29798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2 Results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51"/>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t/>
            </a:r>
            <a:endParaRPr/>
          </a:p>
        </p:txBody>
      </p:sp>
      <p:graphicFrame>
        <p:nvGraphicFramePr>
          <p:cNvPr id="776" name="Google Shape;776;p51"/>
          <p:cNvGraphicFramePr/>
          <p:nvPr/>
        </p:nvGraphicFramePr>
        <p:xfrm>
          <a:off x="811925" y="1421175"/>
          <a:ext cx="3000000" cy="3000000"/>
        </p:xfrm>
        <a:graphic>
          <a:graphicData uri="http://schemas.openxmlformats.org/drawingml/2006/table">
            <a:tbl>
              <a:tblPr>
                <a:noFill/>
                <a:tableStyleId>{AE7FC9B8-22AC-4603-8C81-BD70835C49EB}</a:tableStyleId>
              </a:tblPr>
              <a:tblGrid>
                <a:gridCol w="1034150"/>
                <a:gridCol w="1034150"/>
                <a:gridCol w="1034150"/>
                <a:gridCol w="1034150"/>
                <a:gridCol w="1034150"/>
                <a:gridCol w="1034150"/>
                <a:gridCol w="1034150"/>
              </a:tblGrid>
              <a:tr h="381000">
                <a:tc rowSpan="2">
                  <a:txBody>
                    <a:bodyPr/>
                    <a:lstStyle/>
                    <a:p>
                      <a:pPr indent="0" lvl="0" marL="0" rtl="0" algn="ctr">
                        <a:spcBef>
                          <a:spcPts val="0"/>
                        </a:spcBef>
                        <a:spcAft>
                          <a:spcPts val="0"/>
                        </a:spcAft>
                        <a:buNone/>
                      </a:pPr>
                      <a:r>
                        <a:rPr b="1" lang="en-US"/>
                        <a:t>Models</a:t>
                      </a:r>
                      <a:endParaRPr b="1"/>
                    </a:p>
                  </a:txBody>
                  <a:tcPr marT="91425" marB="91425" marR="91425" marL="91425"/>
                </a:tc>
                <a:tc gridSpan="2">
                  <a:txBody>
                    <a:bodyPr/>
                    <a:lstStyle/>
                    <a:p>
                      <a:pPr indent="0" lvl="0" marL="0" rtl="0" algn="ctr">
                        <a:spcBef>
                          <a:spcPts val="0"/>
                        </a:spcBef>
                        <a:spcAft>
                          <a:spcPts val="0"/>
                        </a:spcAft>
                        <a:buNone/>
                      </a:pPr>
                      <a:r>
                        <a:rPr b="1" lang="en-US"/>
                        <a:t>Without Augmentation</a:t>
                      </a:r>
                      <a:endParaRPr b="1"/>
                    </a:p>
                  </a:txBody>
                  <a:tcPr marT="91425" marB="91425" marR="91425" marL="91425"/>
                </a:tc>
                <a:tc hMerge="1"/>
                <a:tc gridSpan="2">
                  <a:txBody>
                    <a:bodyPr/>
                    <a:lstStyle/>
                    <a:p>
                      <a:pPr indent="0" lvl="0" marL="0" rtl="0" algn="ctr">
                        <a:spcBef>
                          <a:spcPts val="0"/>
                        </a:spcBef>
                        <a:spcAft>
                          <a:spcPts val="0"/>
                        </a:spcAft>
                        <a:buNone/>
                      </a:pPr>
                      <a:r>
                        <a:rPr b="1" lang="en-US"/>
                        <a:t>Online</a:t>
                      </a:r>
                      <a:r>
                        <a:rPr b="1" lang="en-US"/>
                        <a:t> Augmentation</a:t>
                      </a:r>
                      <a:endParaRPr b="1"/>
                    </a:p>
                  </a:txBody>
                  <a:tcPr marT="91425" marB="91425" marR="91425" marL="91425"/>
                </a:tc>
                <a:tc hMerge="1"/>
                <a:tc gridSpan="2">
                  <a:txBody>
                    <a:bodyPr/>
                    <a:lstStyle/>
                    <a:p>
                      <a:pPr indent="0" lvl="0" marL="0" rtl="0" algn="ctr">
                        <a:spcBef>
                          <a:spcPts val="0"/>
                        </a:spcBef>
                        <a:spcAft>
                          <a:spcPts val="0"/>
                        </a:spcAft>
                        <a:buNone/>
                      </a:pPr>
                      <a:r>
                        <a:rPr b="1" lang="en-US"/>
                        <a:t>Offline Augmentation</a:t>
                      </a:r>
                      <a:endParaRPr b="1"/>
                    </a:p>
                  </a:txBody>
                  <a:tcPr marT="91425" marB="91425" marR="91425" marL="91425"/>
                </a:tc>
                <a:tc hMerge="1"/>
              </a:tr>
              <a:tr h="381000">
                <a:tc vMerge="1"/>
                <a:tc>
                  <a:txBody>
                    <a:bodyPr/>
                    <a:lstStyle/>
                    <a:p>
                      <a:pPr indent="0" lvl="0" marL="0" rtl="0" algn="ctr">
                        <a:spcBef>
                          <a:spcPts val="0"/>
                        </a:spcBef>
                        <a:spcAft>
                          <a:spcPts val="0"/>
                        </a:spcAft>
                        <a:buNone/>
                      </a:pPr>
                      <a:r>
                        <a:rPr lang="en-US" u="sng"/>
                        <a:t>Binary</a:t>
                      </a:r>
                      <a:endParaRPr u="sng"/>
                    </a:p>
                  </a:txBody>
                  <a:tcPr marT="91425" marB="91425" marR="91425" marL="91425"/>
                </a:tc>
                <a:tc>
                  <a:txBody>
                    <a:bodyPr/>
                    <a:lstStyle/>
                    <a:p>
                      <a:pPr indent="0" lvl="0" marL="0" rtl="0" algn="ctr">
                        <a:spcBef>
                          <a:spcPts val="0"/>
                        </a:spcBef>
                        <a:spcAft>
                          <a:spcPts val="0"/>
                        </a:spcAft>
                        <a:buNone/>
                      </a:pPr>
                      <a:r>
                        <a:rPr lang="en-US" u="sng"/>
                        <a:t>Multi</a:t>
                      </a:r>
                      <a:endParaRPr u="sng"/>
                    </a:p>
                  </a:txBody>
                  <a:tcPr marT="91425" marB="91425" marR="91425" marL="91425"/>
                </a:tc>
                <a:tc>
                  <a:txBody>
                    <a:bodyPr/>
                    <a:lstStyle/>
                    <a:p>
                      <a:pPr indent="0" lvl="0" marL="0" rtl="0" algn="ctr">
                        <a:spcBef>
                          <a:spcPts val="0"/>
                        </a:spcBef>
                        <a:spcAft>
                          <a:spcPts val="0"/>
                        </a:spcAft>
                        <a:buNone/>
                      </a:pPr>
                      <a:r>
                        <a:rPr lang="en-US" u="sng"/>
                        <a:t>Binary</a:t>
                      </a:r>
                      <a:endParaRPr u="sng"/>
                    </a:p>
                  </a:txBody>
                  <a:tcPr marT="91425" marB="91425" marR="91425" marL="91425"/>
                </a:tc>
                <a:tc>
                  <a:txBody>
                    <a:bodyPr/>
                    <a:lstStyle/>
                    <a:p>
                      <a:pPr indent="0" lvl="0" marL="0" rtl="0" algn="ctr">
                        <a:spcBef>
                          <a:spcPts val="0"/>
                        </a:spcBef>
                        <a:spcAft>
                          <a:spcPts val="0"/>
                        </a:spcAft>
                        <a:buNone/>
                      </a:pPr>
                      <a:r>
                        <a:rPr lang="en-US" u="sng"/>
                        <a:t>Multi</a:t>
                      </a:r>
                      <a:endParaRPr u="sng"/>
                    </a:p>
                  </a:txBody>
                  <a:tcPr marT="91425" marB="91425" marR="91425" marL="91425"/>
                </a:tc>
                <a:tc>
                  <a:txBody>
                    <a:bodyPr/>
                    <a:lstStyle/>
                    <a:p>
                      <a:pPr indent="0" lvl="0" marL="0" rtl="0" algn="ctr">
                        <a:spcBef>
                          <a:spcPts val="0"/>
                        </a:spcBef>
                        <a:spcAft>
                          <a:spcPts val="0"/>
                        </a:spcAft>
                        <a:buNone/>
                      </a:pPr>
                      <a:r>
                        <a:rPr lang="en-US" u="sng"/>
                        <a:t>Binary</a:t>
                      </a:r>
                      <a:endParaRPr u="sng"/>
                    </a:p>
                  </a:txBody>
                  <a:tcPr marT="91425" marB="91425" marR="91425" marL="91425"/>
                </a:tc>
                <a:tc>
                  <a:txBody>
                    <a:bodyPr/>
                    <a:lstStyle/>
                    <a:p>
                      <a:pPr indent="0" lvl="0" marL="0" rtl="0" algn="ctr">
                        <a:spcBef>
                          <a:spcPts val="0"/>
                        </a:spcBef>
                        <a:spcAft>
                          <a:spcPts val="0"/>
                        </a:spcAft>
                        <a:buNone/>
                      </a:pPr>
                      <a:r>
                        <a:rPr lang="en-US" u="sng"/>
                        <a:t>Multi</a:t>
                      </a:r>
                      <a:endParaRPr u="sng"/>
                    </a:p>
                  </a:txBody>
                  <a:tcPr marT="91425" marB="91425" marR="91425" marL="91425"/>
                </a:tc>
              </a:tr>
              <a:tr h="381000">
                <a:tc>
                  <a:txBody>
                    <a:bodyPr/>
                    <a:lstStyle/>
                    <a:p>
                      <a:pPr indent="0" lvl="0" marL="0" rtl="0" algn="ctr">
                        <a:spcBef>
                          <a:spcPts val="0"/>
                        </a:spcBef>
                        <a:spcAft>
                          <a:spcPts val="0"/>
                        </a:spcAft>
                        <a:buNone/>
                      </a:pPr>
                      <a:r>
                        <a:rPr b="1" lang="en-US"/>
                        <a:t>NN</a:t>
                      </a:r>
                      <a:endParaRPr b="1"/>
                    </a:p>
                  </a:txBody>
                  <a:tcPr marT="91425" marB="91425" marR="91425" marL="91425"/>
                </a:tc>
                <a:tc>
                  <a:txBody>
                    <a:bodyPr/>
                    <a:lstStyle/>
                    <a:p>
                      <a:pPr indent="0" lvl="0" marL="0" rtl="0" algn="ctr">
                        <a:spcBef>
                          <a:spcPts val="0"/>
                        </a:spcBef>
                        <a:spcAft>
                          <a:spcPts val="0"/>
                        </a:spcAft>
                        <a:buNone/>
                      </a:pPr>
                      <a:r>
                        <a:rPr lang="en-US"/>
                        <a:t>0.9084</a:t>
                      </a:r>
                      <a:endParaRPr/>
                    </a:p>
                  </a:txBody>
                  <a:tcPr marT="91425" marB="91425" marR="91425" marL="91425"/>
                </a:tc>
                <a:tc>
                  <a:txBody>
                    <a:bodyPr/>
                    <a:lstStyle/>
                    <a:p>
                      <a:pPr indent="0" lvl="0" marL="0" rtl="0" algn="ctr">
                        <a:spcBef>
                          <a:spcPts val="0"/>
                        </a:spcBef>
                        <a:spcAft>
                          <a:spcPts val="0"/>
                        </a:spcAft>
                        <a:buNone/>
                      </a:pPr>
                      <a:r>
                        <a:rPr lang="en-US"/>
                        <a:t>0.8253</a:t>
                      </a:r>
                      <a:endParaRPr/>
                    </a:p>
                  </a:txBody>
                  <a:tcPr marT="91425" marB="91425" marR="91425" marL="91425"/>
                </a:tc>
                <a:tc>
                  <a:txBody>
                    <a:bodyPr/>
                    <a:lstStyle/>
                    <a:p>
                      <a:pPr indent="0" lvl="0" marL="0" rtl="0" algn="ctr">
                        <a:spcBef>
                          <a:spcPts val="0"/>
                        </a:spcBef>
                        <a:spcAft>
                          <a:spcPts val="0"/>
                        </a:spcAft>
                        <a:buNone/>
                      </a:pPr>
                      <a:r>
                        <a:rPr lang="en-US"/>
                        <a:t>0.84</a:t>
                      </a:r>
                      <a:endParaRPr/>
                    </a:p>
                  </a:txBody>
                  <a:tcPr marT="91425" marB="91425" marR="91425" marL="91425"/>
                </a:tc>
                <a:tc>
                  <a:txBody>
                    <a:bodyPr/>
                    <a:lstStyle/>
                    <a:p>
                      <a:pPr indent="0" lvl="0" marL="0" rtl="0" algn="ctr">
                        <a:spcBef>
                          <a:spcPts val="0"/>
                        </a:spcBef>
                        <a:spcAft>
                          <a:spcPts val="0"/>
                        </a:spcAft>
                        <a:buNone/>
                      </a:pPr>
                      <a:r>
                        <a:rPr lang="en-US"/>
                        <a:t>0.78</a:t>
                      </a:r>
                      <a:endParaRPr/>
                    </a:p>
                  </a:txBody>
                  <a:tcPr marT="91425" marB="91425" marR="91425" marL="91425"/>
                </a:tc>
                <a:tc>
                  <a:txBody>
                    <a:bodyPr/>
                    <a:lstStyle/>
                    <a:p>
                      <a:pPr indent="0" lvl="0" marL="0" rtl="0" algn="ctr">
                        <a:spcBef>
                          <a:spcPts val="0"/>
                        </a:spcBef>
                        <a:spcAft>
                          <a:spcPts val="0"/>
                        </a:spcAft>
                        <a:buNone/>
                      </a:pPr>
                      <a:r>
                        <a:rPr lang="en-US"/>
                        <a:t>0.87</a:t>
                      </a:r>
                      <a:endParaRPr/>
                    </a:p>
                  </a:txBody>
                  <a:tcPr marT="91425" marB="91425" marR="91425" marL="91425"/>
                </a:tc>
                <a:tc>
                  <a:txBody>
                    <a:bodyPr/>
                    <a:lstStyle/>
                    <a:p>
                      <a:pPr indent="0" lvl="0" marL="0" rtl="0" algn="ctr">
                        <a:spcBef>
                          <a:spcPts val="0"/>
                        </a:spcBef>
                        <a:spcAft>
                          <a:spcPts val="0"/>
                        </a:spcAft>
                        <a:buNone/>
                      </a:pPr>
                      <a:r>
                        <a:rPr lang="en-US"/>
                        <a:t>0.811</a:t>
                      </a:r>
                      <a:endParaRPr/>
                    </a:p>
                  </a:txBody>
                  <a:tcPr marT="91425" marB="91425" marR="91425" marL="91425"/>
                </a:tc>
              </a:tr>
              <a:tr h="381000">
                <a:tc>
                  <a:txBody>
                    <a:bodyPr/>
                    <a:lstStyle/>
                    <a:p>
                      <a:pPr indent="0" lvl="0" marL="0" rtl="0" algn="ctr">
                        <a:spcBef>
                          <a:spcPts val="0"/>
                        </a:spcBef>
                        <a:spcAft>
                          <a:spcPts val="0"/>
                        </a:spcAft>
                        <a:buNone/>
                      </a:pPr>
                      <a:r>
                        <a:rPr b="1" lang="en-US"/>
                        <a:t>CNN</a:t>
                      </a:r>
                      <a:endParaRPr b="1"/>
                    </a:p>
                  </a:txBody>
                  <a:tcPr marT="91425" marB="91425" marR="91425" marL="91425"/>
                </a:tc>
                <a:tc>
                  <a:txBody>
                    <a:bodyPr/>
                    <a:lstStyle/>
                    <a:p>
                      <a:pPr indent="0" lvl="0" marL="0" rtl="0" algn="ctr">
                        <a:spcBef>
                          <a:spcPts val="0"/>
                        </a:spcBef>
                        <a:spcAft>
                          <a:spcPts val="0"/>
                        </a:spcAft>
                        <a:buNone/>
                      </a:pPr>
                      <a:r>
                        <a:rPr lang="en-US"/>
                        <a:t>0.9275</a:t>
                      </a:r>
                      <a:endParaRPr/>
                    </a:p>
                  </a:txBody>
                  <a:tcPr marT="91425" marB="91425" marR="91425" marL="91425">
                    <a:solidFill>
                      <a:srgbClr val="00FF00"/>
                    </a:solidFill>
                  </a:tcPr>
                </a:tc>
                <a:tc>
                  <a:txBody>
                    <a:bodyPr/>
                    <a:lstStyle/>
                    <a:p>
                      <a:pPr indent="0" lvl="0" marL="0" rtl="0" algn="ctr">
                        <a:spcBef>
                          <a:spcPts val="0"/>
                        </a:spcBef>
                        <a:spcAft>
                          <a:spcPts val="0"/>
                        </a:spcAft>
                        <a:buNone/>
                      </a:pPr>
                      <a:r>
                        <a:rPr lang="en-US"/>
                        <a:t>0.8708</a:t>
                      </a:r>
                      <a:endParaRPr/>
                    </a:p>
                  </a:txBody>
                  <a:tcPr marT="91425" marB="91425" marR="91425" marL="91425"/>
                </a:tc>
                <a:tc>
                  <a:txBody>
                    <a:bodyPr/>
                    <a:lstStyle/>
                    <a:p>
                      <a:pPr indent="0" lvl="0" marL="0" rtl="0" algn="ctr">
                        <a:spcBef>
                          <a:spcPts val="0"/>
                        </a:spcBef>
                        <a:spcAft>
                          <a:spcPts val="0"/>
                        </a:spcAft>
                        <a:buNone/>
                      </a:pPr>
                      <a:r>
                        <a:rPr lang="en-US"/>
                        <a:t>0.7944</a:t>
                      </a:r>
                      <a:endParaRPr/>
                    </a:p>
                  </a:txBody>
                  <a:tcPr marT="91425" marB="91425" marR="91425" marL="91425"/>
                </a:tc>
                <a:tc>
                  <a:txBody>
                    <a:bodyPr/>
                    <a:lstStyle/>
                    <a:p>
                      <a:pPr indent="0" lvl="0" marL="0" rtl="0" algn="ctr">
                        <a:spcBef>
                          <a:spcPts val="0"/>
                        </a:spcBef>
                        <a:spcAft>
                          <a:spcPts val="0"/>
                        </a:spcAft>
                        <a:buNone/>
                      </a:pPr>
                      <a:r>
                        <a:rPr lang="en-US"/>
                        <a:t>0.4506</a:t>
                      </a:r>
                      <a:endParaRPr/>
                    </a:p>
                  </a:txBody>
                  <a:tcPr marT="91425" marB="91425" marR="91425" marL="91425"/>
                </a:tc>
                <a:tc>
                  <a:txBody>
                    <a:bodyPr/>
                    <a:lstStyle/>
                    <a:p>
                      <a:pPr indent="0" lvl="0" marL="0" rtl="0" algn="ctr">
                        <a:spcBef>
                          <a:spcPts val="0"/>
                        </a:spcBef>
                        <a:spcAft>
                          <a:spcPts val="0"/>
                        </a:spcAft>
                        <a:buNone/>
                      </a:pPr>
                      <a:r>
                        <a:rPr lang="en-US"/>
                        <a:t>0.8787</a:t>
                      </a:r>
                      <a:endParaRPr/>
                    </a:p>
                  </a:txBody>
                  <a:tcPr marT="91425" marB="91425" marR="91425" marL="91425"/>
                </a:tc>
                <a:tc>
                  <a:txBody>
                    <a:bodyPr/>
                    <a:lstStyle/>
                    <a:p>
                      <a:pPr indent="0" lvl="0" marL="0" rtl="0" algn="ctr">
                        <a:spcBef>
                          <a:spcPts val="0"/>
                        </a:spcBef>
                        <a:spcAft>
                          <a:spcPts val="0"/>
                        </a:spcAft>
                        <a:buNone/>
                      </a:pPr>
                      <a:r>
                        <a:rPr lang="en-US"/>
                        <a:t>0.8536</a:t>
                      </a:r>
                      <a:endParaRPr/>
                    </a:p>
                  </a:txBody>
                  <a:tcPr marT="91425" marB="91425" marR="91425" marL="91425"/>
                </a:tc>
              </a:tr>
              <a:tr h="381000">
                <a:tc>
                  <a:txBody>
                    <a:bodyPr/>
                    <a:lstStyle/>
                    <a:p>
                      <a:pPr indent="0" lvl="0" marL="0" rtl="0" algn="ctr">
                        <a:spcBef>
                          <a:spcPts val="0"/>
                        </a:spcBef>
                        <a:spcAft>
                          <a:spcPts val="0"/>
                        </a:spcAft>
                        <a:buNone/>
                      </a:pPr>
                      <a:r>
                        <a:rPr b="1" lang="en-US"/>
                        <a:t>MobileNet</a:t>
                      </a:r>
                      <a:endParaRPr b="1"/>
                    </a:p>
                  </a:txBody>
                  <a:tcPr marT="91425" marB="91425" marR="91425" marL="91425"/>
                </a:tc>
                <a:tc>
                  <a:txBody>
                    <a:bodyPr/>
                    <a:lstStyle/>
                    <a:p>
                      <a:pPr indent="0" lvl="0" marL="0" rtl="0" algn="ctr">
                        <a:spcBef>
                          <a:spcPts val="0"/>
                        </a:spcBef>
                        <a:spcAft>
                          <a:spcPts val="0"/>
                        </a:spcAft>
                        <a:buNone/>
                      </a:pPr>
                      <a:r>
                        <a:rPr lang="en-US"/>
                        <a:t>0.9292</a:t>
                      </a:r>
                      <a:endParaRPr/>
                    </a:p>
                  </a:txBody>
                  <a:tcPr marT="91425" marB="91425" marR="91425" marL="91425"/>
                </a:tc>
                <a:tc>
                  <a:txBody>
                    <a:bodyPr/>
                    <a:lstStyle/>
                    <a:p>
                      <a:pPr indent="0" lvl="0" marL="0" rtl="0" algn="ctr">
                        <a:spcBef>
                          <a:spcPts val="0"/>
                        </a:spcBef>
                        <a:spcAft>
                          <a:spcPts val="0"/>
                        </a:spcAft>
                        <a:buNone/>
                      </a:pPr>
                      <a:r>
                        <a:rPr lang="en-US"/>
                        <a:t>0.8892</a:t>
                      </a:r>
                      <a:endParaRPr/>
                    </a:p>
                  </a:txBody>
                  <a:tcPr marT="91425" marB="91425" marR="91425" marL="91425">
                    <a:solidFill>
                      <a:srgbClr val="00FF00"/>
                    </a:solidFill>
                  </a:tcPr>
                </a:tc>
                <a:tc>
                  <a:txBody>
                    <a:bodyPr/>
                    <a:lstStyle/>
                    <a:p>
                      <a:pPr indent="0" lvl="0" marL="0" rtl="0" algn="ctr">
                        <a:spcBef>
                          <a:spcPts val="0"/>
                        </a:spcBef>
                        <a:spcAft>
                          <a:spcPts val="0"/>
                        </a:spcAft>
                        <a:buNone/>
                      </a:pPr>
                      <a:r>
                        <a:rPr lang="en-US"/>
                        <a:t>0.8294</a:t>
                      </a:r>
                      <a:endParaRPr/>
                    </a:p>
                  </a:txBody>
                  <a:tcPr marT="91425" marB="91425" marR="91425" marL="91425"/>
                </a:tc>
                <a:tc>
                  <a:txBody>
                    <a:bodyPr/>
                    <a:lstStyle/>
                    <a:p>
                      <a:pPr indent="0" lvl="0" marL="0" rtl="0" algn="ctr">
                        <a:spcBef>
                          <a:spcPts val="0"/>
                        </a:spcBef>
                        <a:spcAft>
                          <a:spcPts val="0"/>
                        </a:spcAft>
                        <a:buNone/>
                      </a:pPr>
                      <a:r>
                        <a:rPr lang="en-US"/>
                        <a:t>0.7782</a:t>
                      </a:r>
                      <a:endParaRPr/>
                    </a:p>
                  </a:txBody>
                  <a:tcPr marT="91425" marB="91425" marR="91425" marL="91425"/>
                </a:tc>
                <a:tc>
                  <a:txBody>
                    <a:bodyPr/>
                    <a:lstStyle/>
                    <a:p>
                      <a:pPr indent="0" lvl="0" marL="0" rtl="0" algn="ctr">
                        <a:spcBef>
                          <a:spcPts val="0"/>
                        </a:spcBef>
                        <a:spcAft>
                          <a:spcPts val="0"/>
                        </a:spcAft>
                        <a:buNone/>
                      </a:pPr>
                      <a:r>
                        <a:rPr lang="en-US"/>
                        <a:t>0.9067</a:t>
                      </a:r>
                      <a:endParaRPr/>
                    </a:p>
                  </a:txBody>
                  <a:tcPr marT="91425" marB="91425" marR="91425" marL="91425">
                    <a:solidFill>
                      <a:srgbClr val="00FF00"/>
                    </a:solidFill>
                  </a:tcPr>
                </a:tc>
                <a:tc>
                  <a:txBody>
                    <a:bodyPr/>
                    <a:lstStyle/>
                    <a:p>
                      <a:pPr indent="0" lvl="0" marL="0" rtl="0" algn="ctr">
                        <a:spcBef>
                          <a:spcPts val="0"/>
                        </a:spcBef>
                        <a:spcAft>
                          <a:spcPts val="0"/>
                        </a:spcAft>
                        <a:buNone/>
                      </a:pPr>
                      <a:r>
                        <a:rPr lang="en-US"/>
                        <a:t>0.8759</a:t>
                      </a:r>
                      <a:endParaRPr/>
                    </a:p>
                  </a:txBody>
                  <a:tcPr marT="91425" marB="91425" marR="91425" marL="91425">
                    <a:solidFill>
                      <a:srgbClr val="00FF00"/>
                    </a:solidFill>
                  </a:tcPr>
                </a:tc>
              </a:tr>
              <a:tr h="381000">
                <a:tc>
                  <a:txBody>
                    <a:bodyPr/>
                    <a:lstStyle/>
                    <a:p>
                      <a:pPr indent="0" lvl="0" marL="0" rtl="0" algn="ctr">
                        <a:spcBef>
                          <a:spcPts val="0"/>
                        </a:spcBef>
                        <a:spcAft>
                          <a:spcPts val="0"/>
                        </a:spcAft>
                        <a:buNone/>
                      </a:pPr>
                      <a:r>
                        <a:rPr b="1" lang="en-US"/>
                        <a:t>ResNet18</a:t>
                      </a:r>
                      <a:endParaRPr b="1"/>
                    </a:p>
                  </a:txBody>
                  <a:tcPr marT="91425" marB="91425" marR="91425" marL="91425"/>
                </a:tc>
                <a:tc>
                  <a:txBody>
                    <a:bodyPr/>
                    <a:lstStyle/>
                    <a:p>
                      <a:pPr indent="0" lvl="0" marL="0" rtl="0" algn="ctr">
                        <a:spcBef>
                          <a:spcPts val="0"/>
                        </a:spcBef>
                        <a:spcAft>
                          <a:spcPts val="0"/>
                        </a:spcAft>
                        <a:buNone/>
                      </a:pPr>
                      <a:r>
                        <a:rPr lang="en-US"/>
                        <a:t>0.891</a:t>
                      </a:r>
                      <a:endParaRPr/>
                    </a:p>
                  </a:txBody>
                  <a:tcPr marT="91425" marB="91425" marR="91425" marL="91425"/>
                </a:tc>
                <a:tc>
                  <a:txBody>
                    <a:bodyPr/>
                    <a:lstStyle/>
                    <a:p>
                      <a:pPr indent="0" lvl="0" marL="0" rtl="0" algn="ctr">
                        <a:spcBef>
                          <a:spcPts val="0"/>
                        </a:spcBef>
                        <a:spcAft>
                          <a:spcPts val="0"/>
                        </a:spcAft>
                        <a:buNone/>
                      </a:pPr>
                      <a:r>
                        <a:rPr lang="en-US"/>
                        <a:t>0.8534</a:t>
                      </a:r>
                      <a:endParaRPr/>
                    </a:p>
                  </a:txBody>
                  <a:tcPr marT="91425" marB="91425" marR="91425" marL="91425"/>
                </a:tc>
                <a:tc>
                  <a:txBody>
                    <a:bodyPr/>
                    <a:lstStyle/>
                    <a:p>
                      <a:pPr indent="0" lvl="0" marL="0" rtl="0" algn="ctr">
                        <a:spcBef>
                          <a:spcPts val="0"/>
                        </a:spcBef>
                        <a:spcAft>
                          <a:spcPts val="0"/>
                        </a:spcAft>
                        <a:buNone/>
                      </a:pPr>
                      <a:r>
                        <a:rPr lang="en-US"/>
                        <a:t>0.79</a:t>
                      </a:r>
                      <a:endParaRPr/>
                    </a:p>
                  </a:txBody>
                  <a:tcPr marT="91425" marB="91425" marR="91425" marL="91425"/>
                </a:tc>
                <a:tc>
                  <a:txBody>
                    <a:bodyPr/>
                    <a:lstStyle/>
                    <a:p>
                      <a:pPr indent="0" lvl="0" marL="0" rtl="0" algn="ctr">
                        <a:spcBef>
                          <a:spcPts val="0"/>
                        </a:spcBef>
                        <a:spcAft>
                          <a:spcPts val="0"/>
                        </a:spcAft>
                        <a:buNone/>
                      </a:pPr>
                      <a:r>
                        <a:rPr lang="en-US"/>
                        <a:t>0.76</a:t>
                      </a:r>
                      <a:endParaRPr/>
                    </a:p>
                  </a:txBody>
                  <a:tcPr marT="91425" marB="91425" marR="91425" marL="91425"/>
                </a:tc>
                <a:tc>
                  <a:txBody>
                    <a:bodyPr/>
                    <a:lstStyle/>
                    <a:p>
                      <a:pPr indent="0" lvl="0" marL="0" rtl="0" algn="ctr">
                        <a:spcBef>
                          <a:spcPts val="0"/>
                        </a:spcBef>
                        <a:spcAft>
                          <a:spcPts val="0"/>
                        </a:spcAft>
                        <a:buNone/>
                      </a:pPr>
                      <a:r>
                        <a:rPr lang="en-US"/>
                        <a:t>0.8587</a:t>
                      </a:r>
                      <a:endParaRPr/>
                    </a:p>
                  </a:txBody>
                  <a:tcPr marT="91425" marB="91425" marR="91425" marL="91425"/>
                </a:tc>
                <a:tc>
                  <a:txBody>
                    <a:bodyPr/>
                    <a:lstStyle/>
                    <a:p>
                      <a:pPr indent="0" lvl="0" marL="0" rtl="0" algn="ctr">
                        <a:spcBef>
                          <a:spcPts val="0"/>
                        </a:spcBef>
                        <a:spcAft>
                          <a:spcPts val="0"/>
                        </a:spcAft>
                        <a:buNone/>
                      </a:pPr>
                      <a:r>
                        <a:rPr lang="en-US"/>
                        <a:t>0.8321</a:t>
                      </a:r>
                      <a:endParaRPr/>
                    </a:p>
                  </a:txBody>
                  <a:tcPr marT="91425" marB="91425" marR="91425" marL="91425"/>
                </a:tc>
              </a:tr>
              <a:tr h="381000">
                <a:tc>
                  <a:txBody>
                    <a:bodyPr/>
                    <a:lstStyle/>
                    <a:p>
                      <a:pPr indent="0" lvl="0" marL="0" rtl="0" algn="ctr">
                        <a:spcBef>
                          <a:spcPts val="0"/>
                        </a:spcBef>
                        <a:spcAft>
                          <a:spcPts val="0"/>
                        </a:spcAft>
                        <a:buNone/>
                      </a:pPr>
                      <a:r>
                        <a:rPr b="1" lang="en-US"/>
                        <a:t>ResNet50</a:t>
                      </a:r>
                      <a:endParaRPr b="1"/>
                    </a:p>
                  </a:txBody>
                  <a:tcPr marT="91425" marB="91425" marR="91425" marL="91425"/>
                </a:tc>
                <a:tc>
                  <a:txBody>
                    <a:bodyPr/>
                    <a:lstStyle/>
                    <a:p>
                      <a:pPr indent="0" lvl="0" marL="0" rtl="0" algn="ctr">
                        <a:spcBef>
                          <a:spcPts val="0"/>
                        </a:spcBef>
                        <a:spcAft>
                          <a:spcPts val="0"/>
                        </a:spcAft>
                        <a:buNone/>
                      </a:pPr>
                      <a:r>
                        <a:rPr lang="en-US"/>
                        <a:t>0.9184</a:t>
                      </a:r>
                      <a:endParaRPr/>
                    </a:p>
                  </a:txBody>
                  <a:tcPr marT="91425" marB="91425" marR="91425" marL="91425"/>
                </a:tc>
                <a:tc>
                  <a:txBody>
                    <a:bodyPr/>
                    <a:lstStyle/>
                    <a:p>
                      <a:pPr indent="0" lvl="0" marL="0" rtl="0" algn="ctr">
                        <a:spcBef>
                          <a:spcPts val="0"/>
                        </a:spcBef>
                        <a:spcAft>
                          <a:spcPts val="0"/>
                        </a:spcAft>
                        <a:buNone/>
                      </a:pPr>
                      <a:r>
                        <a:rPr lang="en-US"/>
                        <a:t>0.8794</a:t>
                      </a:r>
                      <a:endParaRPr/>
                    </a:p>
                  </a:txBody>
                  <a:tcPr marT="91425" marB="91425" marR="91425" marL="91425"/>
                </a:tc>
                <a:tc>
                  <a:txBody>
                    <a:bodyPr/>
                    <a:lstStyle/>
                    <a:p>
                      <a:pPr indent="0" lvl="0" marL="0" rtl="0" algn="ctr">
                        <a:spcBef>
                          <a:spcPts val="0"/>
                        </a:spcBef>
                        <a:spcAft>
                          <a:spcPts val="0"/>
                        </a:spcAft>
                        <a:buNone/>
                      </a:pPr>
                      <a:r>
                        <a:rPr lang="en-US"/>
                        <a:t>0.8521</a:t>
                      </a:r>
                      <a:endParaRPr/>
                    </a:p>
                  </a:txBody>
                  <a:tcPr marT="91425" marB="91425" marR="91425" marL="91425">
                    <a:solidFill>
                      <a:srgbClr val="00FF00"/>
                    </a:solidFill>
                  </a:tcPr>
                </a:tc>
                <a:tc>
                  <a:txBody>
                    <a:bodyPr/>
                    <a:lstStyle/>
                    <a:p>
                      <a:pPr indent="0" lvl="0" marL="0" rtl="0" algn="ctr">
                        <a:spcBef>
                          <a:spcPts val="0"/>
                        </a:spcBef>
                        <a:spcAft>
                          <a:spcPts val="0"/>
                        </a:spcAft>
                        <a:buNone/>
                      </a:pPr>
                      <a:r>
                        <a:rPr lang="en-US"/>
                        <a:t>0.8195</a:t>
                      </a:r>
                      <a:endParaRPr/>
                    </a:p>
                  </a:txBody>
                  <a:tcPr marT="91425" marB="91425" marR="91425" marL="91425">
                    <a:solidFill>
                      <a:srgbClr val="00FF00"/>
                    </a:solidFill>
                  </a:tcPr>
                </a:tc>
                <a:tc>
                  <a:txBody>
                    <a:bodyPr/>
                    <a:lstStyle/>
                    <a:p>
                      <a:pPr indent="0" lvl="0" marL="0" rtl="0" algn="ctr">
                        <a:spcBef>
                          <a:spcPts val="0"/>
                        </a:spcBef>
                        <a:spcAft>
                          <a:spcPts val="0"/>
                        </a:spcAft>
                        <a:buNone/>
                      </a:pPr>
                      <a:r>
                        <a:rPr lang="en-US"/>
                        <a:t>0.9022</a:t>
                      </a:r>
                      <a:endParaRPr/>
                    </a:p>
                  </a:txBody>
                  <a:tcPr marT="91425" marB="91425" marR="91425" marL="91425"/>
                </a:tc>
                <a:tc>
                  <a:txBody>
                    <a:bodyPr/>
                    <a:lstStyle/>
                    <a:p>
                      <a:pPr indent="0" lvl="0" marL="0" rtl="0" algn="ctr">
                        <a:spcBef>
                          <a:spcPts val="0"/>
                        </a:spcBef>
                        <a:spcAft>
                          <a:spcPts val="0"/>
                        </a:spcAft>
                        <a:buNone/>
                      </a:pPr>
                      <a:r>
                        <a:rPr lang="en-US"/>
                        <a:t>0.8653</a:t>
                      </a:r>
                      <a:endParaRPr/>
                    </a:p>
                  </a:txBody>
                  <a:tcPr marT="91425" marB="91425" marR="91425" marL="91425"/>
                </a:tc>
              </a:tr>
            </a:tbl>
          </a:graphicData>
        </a:graphic>
      </p:graphicFrame>
      <p:sp>
        <p:nvSpPr>
          <p:cNvPr id="777" name="Google Shape;777;p51"/>
          <p:cNvSpPr txBox="1"/>
          <p:nvPr/>
        </p:nvSpPr>
        <p:spPr>
          <a:xfrm>
            <a:off x="875250" y="10209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u="sng">
                <a:solidFill>
                  <a:schemeClr val="dk1"/>
                </a:solidFill>
              </a:rPr>
              <a:t>Validation</a:t>
            </a:r>
            <a:endParaRPr sz="1800" u="sng">
              <a:solidFill>
                <a:schemeClr val="dk1"/>
              </a:solidFill>
            </a:endParaRPr>
          </a:p>
        </p:txBody>
      </p:sp>
      <p:sp>
        <p:nvSpPr>
          <p:cNvPr id="778" name="Google Shape;778;p51"/>
          <p:cNvSpPr txBox="1"/>
          <p:nvPr/>
        </p:nvSpPr>
        <p:spPr>
          <a:xfrm>
            <a:off x="875250" y="45681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u="sng">
                <a:solidFill>
                  <a:schemeClr val="dk1"/>
                </a:solidFill>
              </a:rPr>
              <a:t>Noisy dataset</a:t>
            </a:r>
            <a:endParaRPr sz="1800" u="sng">
              <a:solidFill>
                <a:schemeClr val="dk1"/>
              </a:solidFill>
            </a:endParaRPr>
          </a:p>
        </p:txBody>
      </p:sp>
      <p:graphicFrame>
        <p:nvGraphicFramePr>
          <p:cNvPr id="779" name="Google Shape;779;p51"/>
          <p:cNvGraphicFramePr/>
          <p:nvPr/>
        </p:nvGraphicFramePr>
        <p:xfrm>
          <a:off x="1015825" y="5128450"/>
          <a:ext cx="3000000" cy="3000000"/>
        </p:xfrm>
        <a:graphic>
          <a:graphicData uri="http://schemas.openxmlformats.org/drawingml/2006/table">
            <a:tbl>
              <a:tblPr>
                <a:noFill/>
                <a:tableStyleId>{AE7FC9B8-22AC-4603-8C81-BD70835C49EB}</a:tableStyleId>
              </a:tblPr>
              <a:tblGrid>
                <a:gridCol w="2413000"/>
                <a:gridCol w="2413000"/>
                <a:gridCol w="2413000"/>
              </a:tblGrid>
              <a:tr h="381000">
                <a:tc>
                  <a:txBody>
                    <a:bodyPr/>
                    <a:lstStyle/>
                    <a:p>
                      <a:pPr indent="0" lvl="0" marL="0" rtl="0" algn="l">
                        <a:spcBef>
                          <a:spcPts val="0"/>
                        </a:spcBef>
                        <a:spcAft>
                          <a:spcPts val="0"/>
                        </a:spcAft>
                        <a:buNone/>
                      </a:pPr>
                      <a:r>
                        <a:rPr b="1" lang="en-US"/>
                        <a:t>Models</a:t>
                      </a:r>
                      <a:endParaRPr b="1"/>
                    </a:p>
                  </a:txBody>
                  <a:tcPr marT="91425" marB="91425" marR="91425" marL="91425"/>
                </a:tc>
                <a:tc>
                  <a:txBody>
                    <a:bodyPr/>
                    <a:lstStyle/>
                    <a:p>
                      <a:pPr indent="0" lvl="0" marL="0" rtl="0" algn="l">
                        <a:spcBef>
                          <a:spcPts val="0"/>
                        </a:spcBef>
                        <a:spcAft>
                          <a:spcPts val="0"/>
                        </a:spcAft>
                        <a:buNone/>
                      </a:pPr>
                      <a:r>
                        <a:rPr b="1" lang="en-US"/>
                        <a:t>Binary</a:t>
                      </a:r>
                      <a:endParaRPr b="1"/>
                    </a:p>
                  </a:txBody>
                  <a:tcPr marT="91425" marB="91425" marR="91425" marL="91425"/>
                </a:tc>
                <a:tc>
                  <a:txBody>
                    <a:bodyPr/>
                    <a:lstStyle/>
                    <a:p>
                      <a:pPr indent="0" lvl="0" marL="0" rtl="0" algn="l">
                        <a:spcBef>
                          <a:spcPts val="0"/>
                        </a:spcBef>
                        <a:spcAft>
                          <a:spcPts val="0"/>
                        </a:spcAft>
                        <a:buNone/>
                      </a:pPr>
                      <a:r>
                        <a:rPr b="1" lang="en-US"/>
                        <a:t>Multi</a:t>
                      </a:r>
                      <a:endParaRPr b="1"/>
                    </a:p>
                  </a:txBody>
                  <a:tcPr marT="91425" marB="91425" marR="91425" marL="91425"/>
                </a:tc>
              </a:tr>
              <a:tr h="381000">
                <a:tc>
                  <a:txBody>
                    <a:bodyPr/>
                    <a:lstStyle/>
                    <a:p>
                      <a:pPr indent="0" lvl="0" marL="0" rtl="0" algn="l">
                        <a:spcBef>
                          <a:spcPts val="0"/>
                        </a:spcBef>
                        <a:spcAft>
                          <a:spcPts val="0"/>
                        </a:spcAft>
                        <a:buNone/>
                      </a:pPr>
                      <a:r>
                        <a:rPr b="1" lang="en-US"/>
                        <a:t>NN </a:t>
                      </a:r>
                      <a:endParaRPr b="1"/>
                    </a:p>
                  </a:txBody>
                  <a:tcPr marT="91425" marB="91425" marR="91425" marL="91425"/>
                </a:tc>
                <a:tc>
                  <a:txBody>
                    <a:bodyPr/>
                    <a:lstStyle/>
                    <a:p>
                      <a:pPr indent="0" lvl="0" marL="0" rtl="0" algn="l">
                        <a:spcBef>
                          <a:spcPts val="0"/>
                        </a:spcBef>
                        <a:spcAft>
                          <a:spcPts val="0"/>
                        </a:spcAft>
                        <a:buNone/>
                      </a:pPr>
                      <a:r>
                        <a:rPr lang="en-US"/>
                        <a:t>0.8110</a:t>
                      </a:r>
                      <a:endParaRPr/>
                    </a:p>
                  </a:txBody>
                  <a:tcPr marT="91425" marB="91425" marR="91425" marL="91425"/>
                </a:tc>
                <a:tc>
                  <a:txBody>
                    <a:bodyPr/>
                    <a:lstStyle/>
                    <a:p>
                      <a:pPr indent="0" lvl="0" marL="0" rtl="0" algn="l">
                        <a:spcBef>
                          <a:spcPts val="0"/>
                        </a:spcBef>
                        <a:spcAft>
                          <a:spcPts val="0"/>
                        </a:spcAft>
                        <a:buNone/>
                      </a:pPr>
                      <a:r>
                        <a:rPr lang="en-US"/>
                        <a:t>0.7880</a:t>
                      </a:r>
                      <a:endParaRPr/>
                    </a:p>
                  </a:txBody>
                  <a:tcPr marT="91425" marB="91425" marR="91425" marL="91425">
                    <a:solidFill>
                      <a:srgbClr val="00FF00"/>
                    </a:solidFill>
                  </a:tcPr>
                </a:tc>
              </a:tr>
              <a:tr h="381000">
                <a:tc>
                  <a:txBody>
                    <a:bodyPr/>
                    <a:lstStyle/>
                    <a:p>
                      <a:pPr indent="0" lvl="0" marL="0" rtl="0" algn="l">
                        <a:spcBef>
                          <a:spcPts val="0"/>
                        </a:spcBef>
                        <a:spcAft>
                          <a:spcPts val="0"/>
                        </a:spcAft>
                        <a:buNone/>
                      </a:pPr>
                      <a:r>
                        <a:rPr b="1" lang="en-US"/>
                        <a:t>CNN</a:t>
                      </a:r>
                      <a:endParaRPr b="1"/>
                    </a:p>
                  </a:txBody>
                  <a:tcPr marT="91425" marB="91425" marR="91425" marL="91425"/>
                </a:tc>
                <a:tc>
                  <a:txBody>
                    <a:bodyPr/>
                    <a:lstStyle/>
                    <a:p>
                      <a:pPr indent="0" lvl="0" marL="0" rtl="0" algn="l">
                        <a:spcBef>
                          <a:spcPts val="0"/>
                        </a:spcBef>
                        <a:spcAft>
                          <a:spcPts val="0"/>
                        </a:spcAft>
                        <a:buNone/>
                      </a:pPr>
                      <a:r>
                        <a:rPr lang="en-US"/>
                        <a:t>0.8439</a:t>
                      </a:r>
                      <a:endParaRPr/>
                    </a:p>
                  </a:txBody>
                  <a:tcPr marT="91425" marB="91425" marR="91425" marL="91425">
                    <a:solidFill>
                      <a:srgbClr val="00FF00"/>
                    </a:solidFill>
                  </a:tcPr>
                </a:tc>
                <a:tc>
                  <a:txBody>
                    <a:bodyPr/>
                    <a:lstStyle/>
                    <a:p>
                      <a:pPr indent="0" lvl="0" marL="0" rtl="0" algn="l">
                        <a:spcBef>
                          <a:spcPts val="0"/>
                        </a:spcBef>
                        <a:spcAft>
                          <a:spcPts val="0"/>
                        </a:spcAft>
                        <a:buNone/>
                      </a:pPr>
                      <a:r>
                        <a:rPr lang="en-US"/>
                        <a:t>0.7482</a:t>
                      </a:r>
                      <a:endParaRPr/>
                    </a:p>
                  </a:txBody>
                  <a:tcPr marT="91425" marB="91425" marR="91425" marL="91425"/>
                </a:tc>
              </a:tr>
              <a:tr h="381000">
                <a:tc>
                  <a:txBody>
                    <a:bodyPr/>
                    <a:lstStyle/>
                    <a:p>
                      <a:pPr indent="0" lvl="0" marL="0" rtl="0" algn="l">
                        <a:spcBef>
                          <a:spcPts val="0"/>
                        </a:spcBef>
                        <a:spcAft>
                          <a:spcPts val="0"/>
                        </a:spcAft>
                        <a:buNone/>
                      </a:pPr>
                      <a:r>
                        <a:rPr b="1" lang="en-US"/>
                        <a:t>ResNet50</a:t>
                      </a:r>
                      <a:endParaRPr b="1"/>
                    </a:p>
                  </a:txBody>
                  <a:tcPr marT="91425" marB="91425" marR="91425" marL="91425"/>
                </a:tc>
                <a:tc>
                  <a:txBody>
                    <a:bodyPr/>
                    <a:lstStyle/>
                    <a:p>
                      <a:pPr indent="0" lvl="0" marL="0" rtl="0" algn="l">
                        <a:spcBef>
                          <a:spcPts val="0"/>
                        </a:spcBef>
                        <a:spcAft>
                          <a:spcPts val="0"/>
                        </a:spcAft>
                        <a:buNone/>
                      </a:pPr>
                      <a:r>
                        <a:rPr lang="en-US"/>
                        <a:t>0.8107</a:t>
                      </a:r>
                      <a:endParaRPr/>
                    </a:p>
                  </a:txBody>
                  <a:tcPr marT="91425" marB="91425" marR="91425" marL="91425"/>
                </a:tc>
                <a:tc>
                  <a:txBody>
                    <a:bodyPr/>
                    <a:lstStyle/>
                    <a:p>
                      <a:pPr indent="0" lvl="0" marL="0" rtl="0" algn="l">
                        <a:spcBef>
                          <a:spcPts val="0"/>
                        </a:spcBef>
                        <a:spcAft>
                          <a:spcPts val="0"/>
                        </a:spcAft>
                        <a:buNone/>
                      </a:pPr>
                      <a:r>
                        <a:rPr lang="en-US"/>
                        <a:t>0.7618</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52"/>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Few remarks</a:t>
            </a:r>
            <a:endParaRPr/>
          </a:p>
        </p:txBody>
      </p:sp>
      <p:sp>
        <p:nvSpPr>
          <p:cNvPr id="785" name="Google Shape;785;p52"/>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With online data augmentation → large number of epochs</a:t>
            </a:r>
            <a:endParaRPr/>
          </a:p>
          <a:p>
            <a:pPr indent="-342900" lvl="1" marL="914400" rtl="0" algn="l">
              <a:spcBef>
                <a:spcPts val="0"/>
              </a:spcBef>
              <a:spcAft>
                <a:spcPts val="0"/>
              </a:spcAft>
              <a:buSzPts val="1800"/>
              <a:buChar char="-"/>
            </a:pPr>
            <a:r>
              <a:rPr lang="en-US"/>
              <a:t>e.g. for ResNet50</a:t>
            </a:r>
            <a:endParaRPr/>
          </a:p>
          <a:p>
            <a:pPr indent="0" lvl="0" marL="457200" rtl="0" algn="l">
              <a:spcBef>
                <a:spcPts val="700"/>
              </a:spcBef>
              <a:spcAft>
                <a:spcPts val="0"/>
              </a:spcAft>
              <a:buNone/>
            </a:pPr>
            <a:r>
              <a:t/>
            </a:r>
            <a:endParaRPr/>
          </a:p>
          <a:p>
            <a:pPr indent="0" lvl="0" marL="457200" rtl="0" algn="l">
              <a:spcBef>
                <a:spcPts val="700"/>
              </a:spcBef>
              <a:spcAft>
                <a:spcPts val="0"/>
              </a:spcAft>
              <a:buNone/>
            </a:pPr>
            <a:r>
              <a:t/>
            </a:r>
            <a:endParaRPr/>
          </a:p>
          <a:p>
            <a:pPr indent="0" lvl="0" marL="0" rtl="0" algn="l">
              <a:spcBef>
                <a:spcPts val="700"/>
              </a:spcBef>
              <a:spcAft>
                <a:spcPts val="0"/>
              </a:spcAft>
              <a:buNone/>
            </a:pPr>
            <a:r>
              <a:t/>
            </a:r>
            <a:endParaRPr/>
          </a:p>
          <a:p>
            <a:pPr indent="-342900" lvl="0" marL="457200" rtl="0" algn="l">
              <a:spcBef>
                <a:spcPts val="700"/>
              </a:spcBef>
              <a:spcAft>
                <a:spcPts val="0"/>
              </a:spcAft>
              <a:buSzPts val="1800"/>
              <a:buChar char="-"/>
            </a:pPr>
            <a:r>
              <a:rPr lang="en-US"/>
              <a:t>train </a:t>
            </a:r>
            <a:r>
              <a:rPr lang="en-US"/>
              <a:t>more layers for pretrained models.</a:t>
            </a:r>
            <a:endParaRPr/>
          </a:p>
          <a:p>
            <a:pPr indent="-342900" lvl="1" marL="914400" rtl="0" algn="l">
              <a:spcBef>
                <a:spcPts val="0"/>
              </a:spcBef>
              <a:spcAft>
                <a:spcPts val="0"/>
              </a:spcAft>
              <a:buSzPts val="1800"/>
              <a:buChar char="-"/>
            </a:pPr>
            <a:r>
              <a:rPr lang="en-US"/>
              <a:t>especially for handling noise in dataset</a:t>
            </a:r>
            <a:r>
              <a:rPr lang="en-US"/>
              <a:t> </a:t>
            </a:r>
            <a:endParaRPr/>
          </a:p>
        </p:txBody>
      </p:sp>
      <p:pic>
        <p:nvPicPr>
          <p:cNvPr id="786" name="Google Shape;786;p52"/>
          <p:cNvPicPr preferRelativeResize="0"/>
          <p:nvPr/>
        </p:nvPicPr>
        <p:blipFill rotWithShape="1">
          <a:blip r:embed="rId3">
            <a:alphaModFix/>
          </a:blip>
          <a:srcRect b="61279" l="0" r="0" t="0"/>
          <a:stretch/>
        </p:blipFill>
        <p:spPr>
          <a:xfrm>
            <a:off x="1701900" y="2463900"/>
            <a:ext cx="6096000" cy="1770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53"/>
          <p:cNvSpPr txBox="1"/>
          <p:nvPr>
            <p:ph type="title"/>
          </p:nvPr>
        </p:nvSpPr>
        <p:spPr>
          <a:xfrm>
            <a:off x="649475" y="271018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Discussion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29"/>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Objective</a:t>
            </a:r>
            <a:endParaRPr/>
          </a:p>
        </p:txBody>
      </p:sp>
      <p:sp>
        <p:nvSpPr>
          <p:cNvPr id="603" name="Google Shape;603;p29"/>
          <p:cNvSpPr txBox="1"/>
          <p:nvPr>
            <p:ph idx="1" type="body"/>
          </p:nvPr>
        </p:nvSpPr>
        <p:spPr>
          <a:xfrm>
            <a:off x="457200" y="1122850"/>
            <a:ext cx="8229600" cy="26571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Classify X Ray Images of patients who may or not be affected by a respiratory disease. </a:t>
            </a:r>
            <a:endParaRPr/>
          </a:p>
          <a:p>
            <a:pPr indent="-342900" lvl="0" marL="457200" rtl="0" algn="l">
              <a:spcBef>
                <a:spcPts val="0"/>
              </a:spcBef>
              <a:spcAft>
                <a:spcPts val="0"/>
              </a:spcAft>
              <a:buSzPts val="1800"/>
              <a:buChar char="-"/>
            </a:pPr>
            <a:r>
              <a:rPr lang="en-US"/>
              <a:t>Phase 1: Machine learning </a:t>
            </a:r>
            <a:endParaRPr/>
          </a:p>
          <a:p>
            <a:pPr indent="-342900" lvl="0" marL="457200" rtl="0" algn="l">
              <a:spcBef>
                <a:spcPts val="0"/>
              </a:spcBef>
              <a:spcAft>
                <a:spcPts val="0"/>
              </a:spcAft>
              <a:buSzPts val="1800"/>
              <a:buChar char="-"/>
            </a:pPr>
            <a:r>
              <a:rPr lang="en-US"/>
              <a:t>Phase 2: Deep learning </a:t>
            </a:r>
            <a:endParaRPr/>
          </a:p>
        </p:txBody>
      </p:sp>
      <p:pic>
        <p:nvPicPr>
          <p:cNvPr id="604" name="Google Shape;604;p29"/>
          <p:cNvPicPr preferRelativeResize="0"/>
          <p:nvPr/>
        </p:nvPicPr>
        <p:blipFill>
          <a:blip r:embed="rId3">
            <a:alphaModFix/>
          </a:blip>
          <a:stretch>
            <a:fillRect/>
          </a:stretch>
        </p:blipFill>
        <p:spPr>
          <a:xfrm>
            <a:off x="3559401" y="3402175"/>
            <a:ext cx="3649950" cy="2919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30"/>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Objective</a:t>
            </a:r>
            <a:endParaRPr/>
          </a:p>
        </p:txBody>
      </p:sp>
      <p:sp>
        <p:nvSpPr>
          <p:cNvPr id="610" name="Google Shape;610;p30"/>
          <p:cNvSpPr txBox="1"/>
          <p:nvPr>
            <p:ph idx="1" type="body"/>
          </p:nvPr>
        </p:nvSpPr>
        <p:spPr>
          <a:xfrm>
            <a:off x="457200" y="1122850"/>
            <a:ext cx="8229600" cy="42819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Binary Classification: COVID, NON-COVID</a:t>
            </a:r>
            <a:r>
              <a:rPr lang="en-US"/>
              <a:t> </a:t>
            </a:r>
            <a:endParaRPr/>
          </a:p>
          <a:p>
            <a:pPr indent="-342900" lvl="0" marL="457200" rtl="0" algn="l">
              <a:spcBef>
                <a:spcPts val="0"/>
              </a:spcBef>
              <a:spcAft>
                <a:spcPts val="0"/>
              </a:spcAft>
              <a:buSzPts val="1800"/>
              <a:buChar char="-"/>
            </a:pPr>
            <a:r>
              <a:rPr lang="en-US"/>
              <a:t>Multiclass Classification:</a:t>
            </a:r>
            <a:endParaRPr/>
          </a:p>
          <a:p>
            <a:pPr indent="-342900" lvl="1" marL="914400" rtl="0" algn="l">
              <a:spcBef>
                <a:spcPts val="0"/>
              </a:spcBef>
              <a:spcAft>
                <a:spcPts val="0"/>
              </a:spcAft>
              <a:buSzPts val="1800"/>
              <a:buChar char="-"/>
            </a:pPr>
            <a:r>
              <a:rPr lang="en-US"/>
              <a:t>Normal</a:t>
            </a:r>
            <a:endParaRPr/>
          </a:p>
          <a:p>
            <a:pPr indent="-342900" lvl="1" marL="914400" rtl="0" algn="l">
              <a:spcBef>
                <a:spcPts val="0"/>
              </a:spcBef>
              <a:spcAft>
                <a:spcPts val="0"/>
              </a:spcAft>
              <a:buSzPts val="1800"/>
              <a:buChar char="-"/>
            </a:pPr>
            <a:r>
              <a:rPr lang="en-US"/>
              <a:t>Covid</a:t>
            </a:r>
            <a:endParaRPr/>
          </a:p>
          <a:p>
            <a:pPr indent="-342900" lvl="1" marL="914400" rtl="0" algn="l">
              <a:spcBef>
                <a:spcPts val="0"/>
              </a:spcBef>
              <a:spcAft>
                <a:spcPts val="0"/>
              </a:spcAft>
              <a:buSzPts val="1800"/>
              <a:buChar char="-"/>
            </a:pPr>
            <a:r>
              <a:rPr lang="en-US"/>
              <a:t>Pneumonia</a:t>
            </a:r>
            <a:endParaRPr/>
          </a:p>
          <a:p>
            <a:pPr indent="-342900" lvl="1" marL="914400" rtl="0" algn="l">
              <a:spcBef>
                <a:spcPts val="0"/>
              </a:spcBef>
              <a:spcAft>
                <a:spcPts val="0"/>
              </a:spcAft>
              <a:buSzPts val="1800"/>
              <a:buChar char="-"/>
            </a:pPr>
            <a:r>
              <a:rPr lang="en-US"/>
              <a:t>Lung Opacity</a:t>
            </a:r>
            <a:endParaRPr/>
          </a:p>
        </p:txBody>
      </p:sp>
      <p:pic>
        <p:nvPicPr>
          <p:cNvPr id="611" name="Google Shape;611;p30"/>
          <p:cNvPicPr preferRelativeResize="0"/>
          <p:nvPr/>
        </p:nvPicPr>
        <p:blipFill>
          <a:blip r:embed="rId3">
            <a:alphaModFix/>
          </a:blip>
          <a:stretch>
            <a:fillRect/>
          </a:stretch>
        </p:blipFill>
        <p:spPr>
          <a:xfrm>
            <a:off x="3710551" y="3779950"/>
            <a:ext cx="3649950" cy="2919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1"/>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Motivation</a:t>
            </a:r>
            <a:endParaRPr/>
          </a:p>
        </p:txBody>
      </p:sp>
      <p:sp>
        <p:nvSpPr>
          <p:cNvPr id="617" name="Google Shape;617;p31"/>
          <p:cNvSpPr txBox="1"/>
          <p:nvPr>
            <p:ph idx="1" type="body"/>
          </p:nvPr>
        </p:nvSpPr>
        <p:spPr>
          <a:xfrm>
            <a:off x="457200" y="1122850"/>
            <a:ext cx="8229600" cy="26571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Due to recent worldwide COVID-19 </a:t>
            </a:r>
            <a:r>
              <a:rPr lang="en-US"/>
              <a:t>outbreak</a:t>
            </a:r>
            <a:r>
              <a:rPr lang="en-US"/>
              <a:t>, </a:t>
            </a:r>
            <a:r>
              <a:rPr lang="en-US"/>
              <a:t>diagnosis and appropriate treatment methods are required.</a:t>
            </a:r>
            <a:endParaRPr/>
          </a:p>
          <a:p>
            <a:pPr indent="-342900" lvl="0" marL="457200" rtl="0" algn="l">
              <a:spcBef>
                <a:spcPts val="0"/>
              </a:spcBef>
              <a:spcAft>
                <a:spcPts val="0"/>
              </a:spcAft>
              <a:buSzPts val="1800"/>
              <a:buChar char="-"/>
            </a:pPr>
            <a:r>
              <a:rPr lang="en-US"/>
              <a:t>First diagnosis and medications are important to prevent the disease from progressing.[1]</a:t>
            </a:r>
            <a:endParaRPr/>
          </a:p>
        </p:txBody>
      </p:sp>
      <p:sp>
        <p:nvSpPr>
          <p:cNvPr id="618" name="Google Shape;618;p31"/>
          <p:cNvSpPr txBox="1"/>
          <p:nvPr>
            <p:ph idx="1" type="body"/>
          </p:nvPr>
        </p:nvSpPr>
        <p:spPr>
          <a:xfrm>
            <a:off x="552900" y="6236075"/>
            <a:ext cx="8229600" cy="3213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sz="1500"/>
              <a:t>[1] COVID-19 detection using X-ray images and statistical measurements, Emre AVUÇLU</a:t>
            </a:r>
            <a:endParaRPr sz="1500"/>
          </a:p>
        </p:txBody>
      </p:sp>
      <p:pic>
        <p:nvPicPr>
          <p:cNvPr id="619" name="Google Shape;619;p31"/>
          <p:cNvPicPr preferRelativeResize="0"/>
          <p:nvPr/>
        </p:nvPicPr>
        <p:blipFill>
          <a:blip r:embed="rId3">
            <a:alphaModFix/>
          </a:blip>
          <a:stretch>
            <a:fillRect/>
          </a:stretch>
        </p:blipFill>
        <p:spPr>
          <a:xfrm>
            <a:off x="2739917" y="3686750"/>
            <a:ext cx="3664176" cy="244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2"/>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Data Preprocessing</a:t>
            </a:r>
            <a:endParaRPr/>
          </a:p>
        </p:txBody>
      </p:sp>
      <p:sp>
        <p:nvSpPr>
          <p:cNvPr id="625" name="Google Shape;625;p32"/>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457200" rtl="0" algn="l">
              <a:spcBef>
                <a:spcPts val="700"/>
              </a:spcBef>
              <a:spcAft>
                <a:spcPts val="0"/>
              </a:spcAft>
              <a:buSzPts val="1800"/>
              <a:buChar char="-"/>
            </a:pPr>
            <a:r>
              <a:rPr lang="en-US"/>
              <a:t>Data Splitting (Stratified)</a:t>
            </a:r>
            <a:endParaRPr/>
          </a:p>
          <a:p>
            <a:pPr indent="-342900" lvl="0" marL="457200" rtl="0" algn="l">
              <a:spcBef>
                <a:spcPts val="0"/>
              </a:spcBef>
              <a:spcAft>
                <a:spcPts val="0"/>
              </a:spcAft>
              <a:buSzPts val="1800"/>
              <a:buChar char="-"/>
            </a:pPr>
            <a:r>
              <a:rPr lang="en-US"/>
              <a:t>R</a:t>
            </a:r>
            <a:r>
              <a:rPr lang="en-US"/>
              <a:t>esize</a:t>
            </a:r>
            <a:endParaRPr/>
          </a:p>
          <a:p>
            <a:pPr indent="-342900" lvl="0" marL="457200" rtl="0" algn="l">
              <a:spcBef>
                <a:spcPts val="0"/>
              </a:spcBef>
              <a:spcAft>
                <a:spcPts val="0"/>
              </a:spcAft>
              <a:buSzPts val="1800"/>
              <a:buChar char="-"/>
            </a:pPr>
            <a:r>
              <a:rPr lang="en-US"/>
              <a:t>Normalization</a:t>
            </a:r>
            <a:endParaRPr/>
          </a:p>
          <a:p>
            <a:pPr indent="0" lvl="0" marL="0" rtl="0" algn="l">
              <a:spcBef>
                <a:spcPts val="700"/>
              </a:spcBef>
              <a:spcAft>
                <a:spcPts val="0"/>
              </a:spcAft>
              <a:buNone/>
            </a:pPr>
            <a:r>
              <a:t/>
            </a:r>
            <a:endParaRPr/>
          </a:p>
          <a:p>
            <a:pPr indent="-342900" lvl="0" marL="457200" rtl="0" algn="l">
              <a:spcBef>
                <a:spcPts val="700"/>
              </a:spcBef>
              <a:spcAft>
                <a:spcPts val="0"/>
              </a:spcAft>
              <a:buSzPts val="1800"/>
              <a:buChar char="-"/>
            </a:pPr>
            <a:r>
              <a:rPr lang="en-US"/>
              <a:t>Bilateral Filter:  Weighted average of intensity values from nearby pixels. [2]</a:t>
            </a:r>
            <a:endParaRPr/>
          </a:p>
          <a:p>
            <a:pPr indent="0" lvl="0" marL="0" rtl="0" algn="l">
              <a:spcBef>
                <a:spcPts val="700"/>
              </a:spcBef>
              <a:spcAft>
                <a:spcPts val="0"/>
              </a:spcAft>
              <a:buNone/>
            </a:pPr>
            <a:r>
              <a:t/>
            </a:r>
            <a:endParaRPr/>
          </a:p>
        </p:txBody>
      </p:sp>
      <p:pic>
        <p:nvPicPr>
          <p:cNvPr id="626" name="Google Shape;626;p32"/>
          <p:cNvPicPr preferRelativeResize="0"/>
          <p:nvPr/>
        </p:nvPicPr>
        <p:blipFill>
          <a:blip r:embed="rId4">
            <a:alphaModFix/>
          </a:blip>
          <a:stretch>
            <a:fillRect/>
          </a:stretch>
        </p:blipFill>
        <p:spPr>
          <a:xfrm>
            <a:off x="1543649" y="2414400"/>
            <a:ext cx="6336875" cy="804250"/>
          </a:xfrm>
          <a:prstGeom prst="rect">
            <a:avLst/>
          </a:prstGeom>
          <a:noFill/>
          <a:ln>
            <a:noFill/>
          </a:ln>
        </p:spPr>
      </p:pic>
      <p:pic>
        <p:nvPicPr>
          <p:cNvPr id="627" name="Google Shape;627;p32"/>
          <p:cNvPicPr preferRelativeResize="0"/>
          <p:nvPr/>
        </p:nvPicPr>
        <p:blipFill>
          <a:blip r:embed="rId5">
            <a:alphaModFix/>
          </a:blip>
          <a:stretch>
            <a:fillRect/>
          </a:stretch>
        </p:blipFill>
        <p:spPr>
          <a:xfrm>
            <a:off x="964275" y="4516700"/>
            <a:ext cx="7071233" cy="804250"/>
          </a:xfrm>
          <a:prstGeom prst="rect">
            <a:avLst/>
          </a:prstGeom>
          <a:noFill/>
          <a:ln>
            <a:noFill/>
          </a:ln>
        </p:spPr>
      </p:pic>
      <p:sp>
        <p:nvSpPr>
          <p:cNvPr id="628" name="Google Shape;628;p32"/>
          <p:cNvSpPr txBox="1"/>
          <p:nvPr>
            <p:ph idx="1" type="body"/>
          </p:nvPr>
        </p:nvSpPr>
        <p:spPr>
          <a:xfrm>
            <a:off x="552900" y="6236075"/>
            <a:ext cx="8229600" cy="321300"/>
          </a:xfrm>
          <a:prstGeom prst="rect">
            <a:avLst/>
          </a:prstGeom>
        </p:spPr>
        <p:txBody>
          <a:bodyPr anchorCtr="0" anchor="t" bIns="45700" lIns="45700" spcFirstLastPara="1" rIns="45700" wrap="square" tIns="45700">
            <a:normAutofit/>
          </a:bodyPr>
          <a:lstStyle/>
          <a:p>
            <a:pPr indent="0" lvl="0" marL="0" rtl="0" algn="l">
              <a:spcBef>
                <a:spcPts val="700"/>
              </a:spcBef>
              <a:spcAft>
                <a:spcPts val="0"/>
              </a:spcAft>
              <a:buNone/>
            </a:pPr>
            <a:r>
              <a:rPr lang="en-US" sz="1500"/>
              <a:t>[2] Bilateral Filter. https://en.wikipedia.org/wiki/Bilateral_filter</a:t>
            </a:r>
            <a:endParaRPr b="1"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33"/>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Feature Extraction</a:t>
            </a:r>
            <a:endParaRPr/>
          </a:p>
        </p:txBody>
      </p:sp>
      <p:sp>
        <p:nvSpPr>
          <p:cNvPr id="634" name="Google Shape;634;p33"/>
          <p:cNvSpPr txBox="1"/>
          <p:nvPr/>
        </p:nvSpPr>
        <p:spPr>
          <a:xfrm>
            <a:off x="726875" y="2062200"/>
            <a:ext cx="1239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latin typeface="Calibri"/>
                <a:ea typeface="Calibri"/>
                <a:cs typeface="Calibri"/>
                <a:sym typeface="Calibri"/>
              </a:rPr>
              <a:t>COVID</a:t>
            </a:r>
            <a:endParaRPr b="1" sz="2000">
              <a:latin typeface="Calibri"/>
              <a:ea typeface="Calibri"/>
              <a:cs typeface="Calibri"/>
              <a:sym typeface="Calibri"/>
            </a:endParaRPr>
          </a:p>
        </p:txBody>
      </p:sp>
      <p:pic>
        <p:nvPicPr>
          <p:cNvPr id="635" name="Google Shape;635;p33"/>
          <p:cNvPicPr preferRelativeResize="0"/>
          <p:nvPr/>
        </p:nvPicPr>
        <p:blipFill rotWithShape="1">
          <a:blip r:embed="rId4">
            <a:alphaModFix/>
          </a:blip>
          <a:srcRect b="7169" l="8632" r="61856" t="13778"/>
          <a:stretch/>
        </p:blipFill>
        <p:spPr>
          <a:xfrm>
            <a:off x="393213" y="2460900"/>
            <a:ext cx="1951451" cy="4053300"/>
          </a:xfrm>
          <a:prstGeom prst="rect">
            <a:avLst/>
          </a:prstGeom>
          <a:noFill/>
          <a:ln>
            <a:noFill/>
          </a:ln>
        </p:spPr>
      </p:pic>
      <p:sp>
        <p:nvSpPr>
          <p:cNvPr id="636" name="Google Shape;636;p33"/>
          <p:cNvSpPr txBox="1"/>
          <p:nvPr/>
        </p:nvSpPr>
        <p:spPr>
          <a:xfrm>
            <a:off x="2830475" y="1948313"/>
            <a:ext cx="181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Lung Opacity</a:t>
            </a:r>
            <a:endParaRPr b="1" sz="2000">
              <a:latin typeface="Calibri"/>
              <a:ea typeface="Calibri"/>
              <a:cs typeface="Calibri"/>
              <a:sym typeface="Calibri"/>
            </a:endParaRPr>
          </a:p>
        </p:txBody>
      </p:sp>
      <p:pic>
        <p:nvPicPr>
          <p:cNvPr id="637" name="Google Shape;637;p33"/>
          <p:cNvPicPr preferRelativeResize="0"/>
          <p:nvPr/>
        </p:nvPicPr>
        <p:blipFill rotWithShape="1">
          <a:blip r:embed="rId5">
            <a:alphaModFix/>
          </a:blip>
          <a:srcRect b="1837" l="6417" r="62491" t="9399"/>
          <a:stretch/>
        </p:blipFill>
        <p:spPr>
          <a:xfrm>
            <a:off x="2653713" y="2331676"/>
            <a:ext cx="1818551" cy="4526325"/>
          </a:xfrm>
          <a:prstGeom prst="rect">
            <a:avLst/>
          </a:prstGeom>
          <a:noFill/>
          <a:ln>
            <a:noFill/>
          </a:ln>
        </p:spPr>
      </p:pic>
      <p:sp>
        <p:nvSpPr>
          <p:cNvPr id="638" name="Google Shape;638;p33"/>
          <p:cNvSpPr txBox="1"/>
          <p:nvPr/>
        </p:nvSpPr>
        <p:spPr>
          <a:xfrm>
            <a:off x="5181375" y="1948325"/>
            <a:ext cx="1239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Normal</a:t>
            </a:r>
            <a:endParaRPr b="1" sz="2000">
              <a:latin typeface="Calibri"/>
              <a:ea typeface="Calibri"/>
              <a:cs typeface="Calibri"/>
              <a:sym typeface="Calibri"/>
            </a:endParaRPr>
          </a:p>
        </p:txBody>
      </p:sp>
      <p:pic>
        <p:nvPicPr>
          <p:cNvPr id="639" name="Google Shape;639;p33"/>
          <p:cNvPicPr preferRelativeResize="0"/>
          <p:nvPr/>
        </p:nvPicPr>
        <p:blipFill rotWithShape="1">
          <a:blip r:embed="rId6">
            <a:alphaModFix/>
          </a:blip>
          <a:srcRect b="5156" l="8041" r="62208" t="10732"/>
          <a:stretch/>
        </p:blipFill>
        <p:spPr>
          <a:xfrm>
            <a:off x="4781313" y="2575200"/>
            <a:ext cx="1673775" cy="3824700"/>
          </a:xfrm>
          <a:prstGeom prst="rect">
            <a:avLst/>
          </a:prstGeom>
          <a:noFill/>
          <a:ln>
            <a:noFill/>
          </a:ln>
        </p:spPr>
      </p:pic>
      <p:sp>
        <p:nvSpPr>
          <p:cNvPr id="640" name="Google Shape;640;p33"/>
          <p:cNvSpPr txBox="1"/>
          <p:nvPr/>
        </p:nvSpPr>
        <p:spPr>
          <a:xfrm>
            <a:off x="6953275" y="1948325"/>
            <a:ext cx="1422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Pneumonia</a:t>
            </a:r>
            <a:endParaRPr b="1" sz="2000">
              <a:latin typeface="Calibri"/>
              <a:ea typeface="Calibri"/>
              <a:cs typeface="Calibri"/>
              <a:sym typeface="Calibri"/>
            </a:endParaRPr>
          </a:p>
        </p:txBody>
      </p:sp>
      <p:pic>
        <p:nvPicPr>
          <p:cNvPr id="641" name="Google Shape;641;p33"/>
          <p:cNvPicPr preferRelativeResize="0"/>
          <p:nvPr/>
        </p:nvPicPr>
        <p:blipFill rotWithShape="1">
          <a:blip r:embed="rId7">
            <a:alphaModFix/>
          </a:blip>
          <a:srcRect b="5121" l="7655" r="62321" t="9655"/>
          <a:stretch/>
        </p:blipFill>
        <p:spPr>
          <a:xfrm>
            <a:off x="6623188" y="2605663"/>
            <a:ext cx="2127600" cy="3763751"/>
          </a:xfrm>
          <a:prstGeom prst="rect">
            <a:avLst/>
          </a:prstGeom>
          <a:noFill/>
          <a:ln>
            <a:noFill/>
          </a:ln>
        </p:spPr>
      </p:pic>
      <p:sp>
        <p:nvSpPr>
          <p:cNvPr id="642" name="Google Shape;642;p33"/>
          <p:cNvSpPr txBox="1"/>
          <p:nvPr/>
        </p:nvSpPr>
        <p:spPr>
          <a:xfrm>
            <a:off x="0" y="914400"/>
            <a:ext cx="9144000" cy="1169700"/>
          </a:xfrm>
          <a:prstGeom prst="rect">
            <a:avLst/>
          </a:prstGeom>
          <a:noFill/>
          <a:ln>
            <a:noFill/>
          </a:ln>
        </p:spPr>
        <p:txBody>
          <a:bodyPr anchorCtr="0" anchor="t" bIns="91425" lIns="91425" spcFirstLastPara="1" rIns="91425" wrap="square" tIns="91425">
            <a:spAutoFit/>
          </a:bodyPr>
          <a:lstStyle/>
          <a:p>
            <a:pPr indent="-342900" lvl="0" marL="457200" rtl="0" algn="l">
              <a:spcBef>
                <a:spcPts val="700"/>
              </a:spcBef>
              <a:spcAft>
                <a:spcPts val="0"/>
              </a:spcAft>
              <a:buClr>
                <a:schemeClr val="dk1"/>
              </a:buClr>
              <a:buSzPts val="1800"/>
              <a:buChar char="-"/>
            </a:pPr>
            <a:r>
              <a:rPr lang="en-US" sz="3200">
                <a:solidFill>
                  <a:schemeClr val="dk1"/>
                </a:solidFill>
                <a:latin typeface="Calibri"/>
                <a:ea typeface="Calibri"/>
                <a:cs typeface="Calibri"/>
                <a:sym typeface="Calibri"/>
              </a:rPr>
              <a:t>Different features tested:</a:t>
            </a:r>
            <a:endParaRPr sz="3200">
              <a:solidFill>
                <a:schemeClr val="dk1"/>
              </a:solidFill>
              <a:latin typeface="Calibri"/>
              <a:ea typeface="Calibri"/>
              <a:cs typeface="Calibri"/>
              <a:sym typeface="Calibri"/>
            </a:endParaRPr>
          </a:p>
          <a:p>
            <a:pPr indent="-431800" lvl="1" marL="9144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Histogram</a:t>
            </a:r>
            <a:endParaRPr sz="3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34"/>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Feature Extraction</a:t>
            </a:r>
            <a:endParaRPr/>
          </a:p>
        </p:txBody>
      </p:sp>
      <p:sp>
        <p:nvSpPr>
          <p:cNvPr id="648" name="Google Shape;648;p34"/>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914400" rtl="0" algn="l">
              <a:spcBef>
                <a:spcPts val="700"/>
              </a:spcBef>
              <a:spcAft>
                <a:spcPts val="0"/>
              </a:spcAft>
              <a:buSzPts val="1800"/>
              <a:buChar char="-"/>
            </a:pPr>
            <a:r>
              <a:rPr lang="en-US"/>
              <a:t>Contrast (Michelson, RMS)</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a:p>
            <a:pPr indent="-342900" lvl="0" marL="914400" rtl="0" algn="l">
              <a:spcBef>
                <a:spcPts val="700"/>
              </a:spcBef>
              <a:spcAft>
                <a:spcPts val="0"/>
              </a:spcAft>
              <a:buSzPts val="1800"/>
              <a:buChar char="-"/>
            </a:pPr>
            <a:r>
              <a:rPr lang="en-US"/>
              <a:t>Skewness: Measure of the </a:t>
            </a:r>
            <a:r>
              <a:rPr lang="en-US"/>
              <a:t>asymmetry</a:t>
            </a:r>
            <a:r>
              <a:rPr lang="en-US"/>
              <a:t> of distribution</a:t>
            </a:r>
            <a:endParaRPr/>
          </a:p>
          <a:p>
            <a:pPr indent="0" lvl="0" marL="914400" rtl="0" algn="l">
              <a:spcBef>
                <a:spcPts val="700"/>
              </a:spcBef>
              <a:spcAft>
                <a:spcPts val="0"/>
              </a:spcAft>
              <a:buNone/>
            </a:pPr>
            <a:r>
              <a:t/>
            </a:r>
            <a:endParaRPr/>
          </a:p>
          <a:p>
            <a:pPr indent="0" lvl="0" marL="914400" rtl="0" algn="l">
              <a:spcBef>
                <a:spcPts val="700"/>
              </a:spcBef>
              <a:spcAft>
                <a:spcPts val="0"/>
              </a:spcAft>
              <a:buNone/>
            </a:pPr>
            <a:r>
              <a:t/>
            </a:r>
            <a:endParaRPr/>
          </a:p>
          <a:p>
            <a:pPr indent="0" lvl="0" marL="0" rtl="0" algn="l">
              <a:spcBef>
                <a:spcPts val="700"/>
              </a:spcBef>
              <a:spcAft>
                <a:spcPts val="0"/>
              </a:spcAft>
              <a:buNone/>
            </a:pPr>
            <a:r>
              <a:t/>
            </a:r>
            <a:endParaRPr/>
          </a:p>
        </p:txBody>
      </p:sp>
      <p:pic>
        <p:nvPicPr>
          <p:cNvPr id="649" name="Google Shape;649;p34"/>
          <p:cNvPicPr preferRelativeResize="0"/>
          <p:nvPr/>
        </p:nvPicPr>
        <p:blipFill>
          <a:blip r:embed="rId3">
            <a:alphaModFix/>
          </a:blip>
          <a:stretch>
            <a:fillRect/>
          </a:stretch>
        </p:blipFill>
        <p:spPr>
          <a:xfrm>
            <a:off x="5735825" y="1731475"/>
            <a:ext cx="2662150" cy="845325"/>
          </a:xfrm>
          <a:prstGeom prst="rect">
            <a:avLst/>
          </a:prstGeom>
          <a:noFill/>
          <a:ln>
            <a:noFill/>
          </a:ln>
        </p:spPr>
      </p:pic>
      <p:pic>
        <p:nvPicPr>
          <p:cNvPr id="650" name="Google Shape;650;p34"/>
          <p:cNvPicPr preferRelativeResize="0"/>
          <p:nvPr/>
        </p:nvPicPr>
        <p:blipFill>
          <a:blip r:embed="rId4">
            <a:alphaModFix/>
          </a:blip>
          <a:stretch>
            <a:fillRect/>
          </a:stretch>
        </p:blipFill>
        <p:spPr>
          <a:xfrm>
            <a:off x="3555150" y="1731476"/>
            <a:ext cx="1897275" cy="845325"/>
          </a:xfrm>
          <a:prstGeom prst="rect">
            <a:avLst/>
          </a:prstGeom>
          <a:noFill/>
          <a:ln>
            <a:noFill/>
          </a:ln>
        </p:spPr>
      </p:pic>
      <p:pic>
        <p:nvPicPr>
          <p:cNvPr id="651" name="Google Shape;651;p34"/>
          <p:cNvPicPr preferRelativeResize="0"/>
          <p:nvPr/>
        </p:nvPicPr>
        <p:blipFill>
          <a:blip r:embed="rId5">
            <a:alphaModFix/>
          </a:blip>
          <a:stretch>
            <a:fillRect/>
          </a:stretch>
        </p:blipFill>
        <p:spPr>
          <a:xfrm>
            <a:off x="609600" y="1805000"/>
            <a:ext cx="2662150" cy="698271"/>
          </a:xfrm>
          <a:prstGeom prst="rect">
            <a:avLst/>
          </a:prstGeom>
          <a:noFill/>
          <a:ln>
            <a:noFill/>
          </a:ln>
        </p:spPr>
      </p:pic>
      <p:pic>
        <p:nvPicPr>
          <p:cNvPr id="652" name="Google Shape;652;p34"/>
          <p:cNvPicPr preferRelativeResize="0"/>
          <p:nvPr/>
        </p:nvPicPr>
        <p:blipFill>
          <a:blip r:embed="rId6">
            <a:alphaModFix/>
          </a:blip>
          <a:stretch>
            <a:fillRect/>
          </a:stretch>
        </p:blipFill>
        <p:spPr>
          <a:xfrm>
            <a:off x="800300" y="4095325"/>
            <a:ext cx="5195451" cy="1856075"/>
          </a:xfrm>
          <a:prstGeom prst="rect">
            <a:avLst/>
          </a:prstGeom>
          <a:noFill/>
          <a:ln>
            <a:noFill/>
          </a:ln>
        </p:spPr>
      </p:pic>
      <p:pic>
        <p:nvPicPr>
          <p:cNvPr id="653" name="Google Shape;653;p34"/>
          <p:cNvPicPr preferRelativeResize="0"/>
          <p:nvPr/>
        </p:nvPicPr>
        <p:blipFill>
          <a:blip r:embed="rId7">
            <a:alphaModFix/>
          </a:blip>
          <a:stretch>
            <a:fillRect/>
          </a:stretch>
        </p:blipFill>
        <p:spPr>
          <a:xfrm>
            <a:off x="6435975" y="3757250"/>
            <a:ext cx="1683275" cy="236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5"/>
          <p:cNvSpPr txBox="1"/>
          <p:nvPr>
            <p:ph type="title"/>
          </p:nvPr>
        </p:nvSpPr>
        <p:spPr>
          <a:xfrm>
            <a:off x="457200" y="274638"/>
            <a:ext cx="7086600" cy="5637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US"/>
              <a:t>Phase 1: Feature Extraction</a:t>
            </a:r>
            <a:endParaRPr/>
          </a:p>
        </p:txBody>
      </p:sp>
      <p:sp>
        <p:nvSpPr>
          <p:cNvPr id="659" name="Google Shape;659;p35"/>
          <p:cNvSpPr txBox="1"/>
          <p:nvPr>
            <p:ph idx="1" type="body"/>
          </p:nvPr>
        </p:nvSpPr>
        <p:spPr>
          <a:xfrm>
            <a:off x="457200" y="990600"/>
            <a:ext cx="8229600" cy="5135700"/>
          </a:xfrm>
          <a:prstGeom prst="rect">
            <a:avLst/>
          </a:prstGeom>
        </p:spPr>
        <p:txBody>
          <a:bodyPr anchorCtr="0" anchor="t" bIns="45700" lIns="45700" spcFirstLastPara="1" rIns="45700" wrap="square" tIns="45700">
            <a:normAutofit/>
          </a:bodyPr>
          <a:lstStyle/>
          <a:p>
            <a:pPr indent="-342900" lvl="0" marL="914400" rtl="0" algn="l">
              <a:spcBef>
                <a:spcPts val="700"/>
              </a:spcBef>
              <a:spcAft>
                <a:spcPts val="0"/>
              </a:spcAft>
              <a:buSzPts val="1800"/>
              <a:buChar char="-"/>
            </a:pPr>
            <a:r>
              <a:rPr lang="en-US"/>
              <a:t>Kurtosis: Measure of the “taildness” of a distribution</a:t>
            </a:r>
            <a:endParaRPr/>
          </a:p>
          <a:p>
            <a:pPr indent="0" lvl="0" marL="0" rtl="0" algn="l">
              <a:spcBef>
                <a:spcPts val="700"/>
              </a:spcBef>
              <a:spcAft>
                <a:spcPts val="0"/>
              </a:spcAft>
              <a:buNone/>
            </a:pPr>
            <a:r>
              <a:t/>
            </a:r>
            <a:endParaRPr/>
          </a:p>
          <a:p>
            <a:pPr indent="0" lvl="0" marL="0" rtl="0" algn="l">
              <a:spcBef>
                <a:spcPts val="700"/>
              </a:spcBef>
              <a:spcAft>
                <a:spcPts val="0"/>
              </a:spcAft>
              <a:buNone/>
            </a:pPr>
            <a:r>
              <a:rPr lang="en-US"/>
              <a:t> </a:t>
            </a:r>
            <a:endParaRPr/>
          </a:p>
          <a:p>
            <a:pPr indent="0" lvl="0" marL="0" rtl="0" algn="l">
              <a:spcBef>
                <a:spcPts val="700"/>
              </a:spcBef>
              <a:spcAft>
                <a:spcPts val="0"/>
              </a:spcAft>
              <a:buNone/>
            </a:pPr>
            <a:r>
              <a:t/>
            </a:r>
            <a:endParaRPr/>
          </a:p>
        </p:txBody>
      </p:sp>
      <p:pic>
        <p:nvPicPr>
          <p:cNvPr id="660" name="Google Shape;660;p35"/>
          <p:cNvPicPr preferRelativeResize="0"/>
          <p:nvPr/>
        </p:nvPicPr>
        <p:blipFill>
          <a:blip r:embed="rId3">
            <a:alphaModFix/>
          </a:blip>
          <a:stretch>
            <a:fillRect/>
          </a:stretch>
        </p:blipFill>
        <p:spPr>
          <a:xfrm>
            <a:off x="2641100" y="2612100"/>
            <a:ext cx="3861775" cy="2896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