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2" name="Shape 7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 6"/>
          <p:cNvSpPr/>
          <p:nvPr/>
        </p:nvSpPr>
        <p:spPr>
          <a:xfrm>
            <a:off x="474663" y="3581400"/>
            <a:ext cx="8193087" cy="1589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6"/>
          <p:cNvSpPr/>
          <p:nvPr/>
        </p:nvSpPr>
        <p:spPr>
          <a:xfrm>
            <a:off x="474663" y="4418012"/>
            <a:ext cx="8193087" cy="1588"/>
          </a:xfrm>
          <a:prstGeom prst="line">
            <a:avLst/>
          </a:prstGeom>
          <a:ln w="5724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79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6"/>
          <p:cNvSpPr/>
          <p:nvPr/>
        </p:nvSpPr>
        <p:spPr>
          <a:xfrm>
            <a:off x="474663" y="836612"/>
            <a:ext cx="7069137" cy="1588"/>
          </a:xfrm>
          <a:prstGeom prst="line">
            <a:avLst/>
          </a:prstGeom>
          <a:ln w="5080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6800" y="630000"/>
            <a:ext cx="1080000" cy="24075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/>
          <p:nvPr>
            <p:ph type="title"/>
          </p:nvPr>
        </p:nvSpPr>
        <p:spPr>
          <a:xfrm>
            <a:off x="457200" y="274638"/>
            <a:ext cx="7086600" cy="563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elmasterformat durch Klicken bearbeiten"/>
          <p:cNvSpPr txBox="1"/>
          <p:nvPr>
            <p:ph type="title" hasCustomPrompt="1"/>
          </p:nvPr>
        </p:nvSpPr>
        <p:spPr>
          <a:xfrm>
            <a:off x="762000" y="3124200"/>
            <a:ext cx="5429250" cy="876042"/>
          </a:xfrm>
          <a:prstGeom prst="rect">
            <a:avLst/>
          </a:prstGeom>
        </p:spPr>
        <p:txBody>
          <a:bodyPr/>
          <a:lstStyle>
            <a:lvl1pPr>
              <a:defRPr b="0" sz="2000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Titelmasterformat durch Klicken bearbeiten</a:t>
            </a:r>
          </a:p>
        </p:txBody>
      </p:sp>
      <p:sp>
        <p:nvSpPr>
          <p:cNvPr id="198" name="Body Level One…"/>
          <p:cNvSpPr txBox="1"/>
          <p:nvPr>
            <p:ph type="body" sz="quarter" idx="1"/>
          </p:nvPr>
        </p:nvSpPr>
        <p:spPr>
          <a:xfrm>
            <a:off x="762000" y="4267201"/>
            <a:ext cx="7620000" cy="1447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Rectangle 13"/>
          <p:cNvSpPr/>
          <p:nvPr/>
        </p:nvSpPr>
        <p:spPr>
          <a:xfrm>
            <a:off x="1771" y="4101188"/>
            <a:ext cx="5904002" cy="114561"/>
          </a:xfrm>
          <a:prstGeom prst="rect">
            <a:avLst/>
          </a:prstGeom>
          <a:solidFill>
            <a:srgbClr val="FF0000"/>
          </a:solidFill>
          <a:ln cap="rnd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" name="Rectangle 13"/>
          <p:cNvSpPr/>
          <p:nvPr/>
        </p:nvSpPr>
        <p:spPr>
          <a:xfrm>
            <a:off x="8839200" y="4101188"/>
            <a:ext cx="304800" cy="114561"/>
          </a:xfrm>
          <a:prstGeom prst="rect">
            <a:avLst/>
          </a:prstGeom>
          <a:solidFill>
            <a:srgbClr val="00458A"/>
          </a:solidFill>
          <a:ln cap="rnd">
            <a:solidFill>
              <a:srgbClr val="00458A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Rectangle 13"/>
          <p:cNvSpPr/>
          <p:nvPr/>
        </p:nvSpPr>
        <p:spPr>
          <a:xfrm>
            <a:off x="798819" y="4101188"/>
            <a:ext cx="4343401" cy="114561"/>
          </a:xfrm>
          <a:prstGeom prst="rect">
            <a:avLst/>
          </a:prstGeom>
          <a:solidFill>
            <a:srgbClr val="FFFFFF"/>
          </a:solidFill>
          <a:ln cap="rnd"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" name="Text Box 15"/>
          <p:cNvSpPr txBox="1"/>
          <p:nvPr/>
        </p:nvSpPr>
        <p:spPr>
          <a:xfrm>
            <a:off x="834819" y="3979948"/>
            <a:ext cx="4307401" cy="29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000" tIns="18000" rIns="18000" bIns="18000">
            <a:spAutoFit/>
          </a:bodyPr>
          <a:lstStyle>
            <a:lvl1pPr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Institut für Medizintechnische Systeme</a:t>
            </a:r>
          </a:p>
        </p:txBody>
      </p:sp>
      <p:sp>
        <p:nvSpPr>
          <p:cNvPr id="203" name="Freeform 5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" name="Freeform 6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5" name="Freeform 7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Freeform 8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" name="Freeform 9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Freeform 10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Freeform 11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0" name="Freeform 12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Freeform 13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2" name="Freeform 14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3" name="Freeform 15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Freeform 16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5" name="Freeform 17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" name="Freeform 18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" name="Freeform 19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" name="Freeform 20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Freeform 21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0" name="Freeform 22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1" name="Freeform 23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" name="Freeform 24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Freeform 25"/>
          <p:cNvSpPr/>
          <p:nvPr/>
        </p:nvSpPr>
        <p:spPr>
          <a:xfrm>
            <a:off x="6462712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4" name="Freeform 26"/>
          <p:cNvSpPr/>
          <p:nvPr/>
        </p:nvSpPr>
        <p:spPr>
          <a:xfrm>
            <a:off x="6462712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5" name="Freeform 27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6" name="Freeform 28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7" name="Freeform 29"/>
          <p:cNvSpPr/>
          <p:nvPr/>
        </p:nvSpPr>
        <p:spPr>
          <a:xfrm>
            <a:off x="621982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8" y="21600"/>
                </a:moveTo>
                <a:lnTo>
                  <a:pt x="17254" y="21600"/>
                </a:lnTo>
                <a:cubicBezTo>
                  <a:pt x="19604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04" y="0"/>
                  <a:pt x="17254" y="0"/>
                </a:cubicBezTo>
                <a:lnTo>
                  <a:pt x="4378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78" y="21600"/>
                </a:cubicBez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8" name="Freeform 30"/>
          <p:cNvSpPr/>
          <p:nvPr/>
        </p:nvSpPr>
        <p:spPr>
          <a:xfrm>
            <a:off x="621982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8" y="21600"/>
                </a:moveTo>
                <a:lnTo>
                  <a:pt x="17254" y="21600"/>
                </a:lnTo>
                <a:cubicBezTo>
                  <a:pt x="19604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04" y="0"/>
                  <a:pt x="17254" y="0"/>
                </a:cubicBezTo>
                <a:lnTo>
                  <a:pt x="4378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78" y="21600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9" name="Freeform 31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0" name="Freeform 32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1" name="Freeform 33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2" name="Freeform 34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Freeform 35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4" name="Freeform 36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5" name="Freeform 37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6" name="Freeform 38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7" name="Freeform 39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8" name="Freeform 40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9" name="Freeform 41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0" name="Freeform 42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Freeform 43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2" name="Freeform 44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3" name="Freeform 45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Freeform 46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5" name="Freeform 47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" name="Freeform 48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7" name="Freeform 49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Freeform 50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Freeform 51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0" name="Freeform 52"/>
          <p:cNvSpPr/>
          <p:nvPr/>
        </p:nvSpPr>
        <p:spPr>
          <a:xfrm>
            <a:off x="5975350" y="4094162"/>
            <a:ext cx="2605089" cy="166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539"/>
                </a:moveTo>
                <a:lnTo>
                  <a:pt x="0" y="380"/>
                </a:lnTo>
                <a:lnTo>
                  <a:pt x="335" y="380"/>
                </a:lnTo>
                <a:lnTo>
                  <a:pt x="427" y="7248"/>
                </a:lnTo>
                <a:cubicBezTo>
                  <a:pt x="427" y="7295"/>
                  <a:pt x="431" y="7723"/>
                  <a:pt x="437" y="8554"/>
                </a:cubicBezTo>
                <a:cubicBezTo>
                  <a:pt x="445" y="9386"/>
                  <a:pt x="453" y="10218"/>
                  <a:pt x="460" y="11050"/>
                </a:cubicBezTo>
                <a:cubicBezTo>
                  <a:pt x="465" y="10432"/>
                  <a:pt x="472" y="9648"/>
                  <a:pt x="481" y="8721"/>
                </a:cubicBezTo>
                <a:cubicBezTo>
                  <a:pt x="490" y="7818"/>
                  <a:pt x="495" y="7295"/>
                  <a:pt x="496" y="7200"/>
                </a:cubicBezTo>
                <a:lnTo>
                  <a:pt x="587" y="380"/>
                </a:lnTo>
                <a:lnTo>
                  <a:pt x="919" y="380"/>
                </a:lnTo>
                <a:lnTo>
                  <a:pt x="919" y="16539"/>
                </a:lnTo>
                <a:lnTo>
                  <a:pt x="692" y="16539"/>
                </a:lnTo>
                <a:lnTo>
                  <a:pt x="714" y="4063"/>
                </a:lnTo>
                <a:lnTo>
                  <a:pt x="551" y="16539"/>
                </a:lnTo>
                <a:lnTo>
                  <a:pt x="368" y="16539"/>
                </a:lnTo>
                <a:lnTo>
                  <a:pt x="205" y="4063"/>
                </a:lnTo>
                <a:lnTo>
                  <a:pt x="226" y="16539"/>
                </a:lnTo>
                <a:lnTo>
                  <a:pt x="0" y="16539"/>
                </a:lnTo>
                <a:close/>
                <a:moveTo>
                  <a:pt x="1421" y="12285"/>
                </a:moveTo>
                <a:lnTo>
                  <a:pt x="1623" y="12285"/>
                </a:lnTo>
                <a:lnTo>
                  <a:pt x="1623" y="12594"/>
                </a:lnTo>
                <a:cubicBezTo>
                  <a:pt x="1623" y="14020"/>
                  <a:pt x="1599" y="15065"/>
                  <a:pt x="1552" y="15778"/>
                </a:cubicBezTo>
                <a:cubicBezTo>
                  <a:pt x="1505" y="16515"/>
                  <a:pt x="1435" y="16871"/>
                  <a:pt x="1341" y="16871"/>
                </a:cubicBezTo>
                <a:cubicBezTo>
                  <a:pt x="1294" y="16871"/>
                  <a:pt x="1252" y="16752"/>
                  <a:pt x="1214" y="16539"/>
                </a:cubicBezTo>
                <a:cubicBezTo>
                  <a:pt x="1175" y="16349"/>
                  <a:pt x="1146" y="16040"/>
                  <a:pt x="1125" y="15683"/>
                </a:cubicBezTo>
                <a:cubicBezTo>
                  <a:pt x="1101" y="15255"/>
                  <a:pt x="1083" y="14685"/>
                  <a:pt x="1073" y="13972"/>
                </a:cubicBezTo>
                <a:cubicBezTo>
                  <a:pt x="1063" y="13259"/>
                  <a:pt x="1057" y="12143"/>
                  <a:pt x="1057" y="10598"/>
                </a:cubicBezTo>
                <a:cubicBezTo>
                  <a:pt x="1057" y="8887"/>
                  <a:pt x="1063" y="7675"/>
                  <a:pt x="1074" y="7010"/>
                </a:cubicBezTo>
                <a:cubicBezTo>
                  <a:pt x="1085" y="6321"/>
                  <a:pt x="1101" y="5774"/>
                  <a:pt x="1127" y="5323"/>
                </a:cubicBezTo>
                <a:cubicBezTo>
                  <a:pt x="1151" y="4919"/>
                  <a:pt x="1183" y="4610"/>
                  <a:pt x="1220" y="4396"/>
                </a:cubicBezTo>
                <a:cubicBezTo>
                  <a:pt x="1258" y="4182"/>
                  <a:pt x="1302" y="4087"/>
                  <a:pt x="1352" y="4087"/>
                </a:cubicBezTo>
                <a:cubicBezTo>
                  <a:pt x="1401" y="4087"/>
                  <a:pt x="1445" y="4182"/>
                  <a:pt x="1483" y="4420"/>
                </a:cubicBezTo>
                <a:cubicBezTo>
                  <a:pt x="1519" y="4657"/>
                  <a:pt x="1549" y="4990"/>
                  <a:pt x="1572" y="5442"/>
                </a:cubicBezTo>
                <a:cubicBezTo>
                  <a:pt x="1591" y="5798"/>
                  <a:pt x="1605" y="6250"/>
                  <a:pt x="1614" y="6796"/>
                </a:cubicBezTo>
                <a:cubicBezTo>
                  <a:pt x="1623" y="7319"/>
                  <a:pt x="1626" y="8198"/>
                  <a:pt x="1626" y="9457"/>
                </a:cubicBezTo>
                <a:lnTo>
                  <a:pt x="1626" y="10931"/>
                </a:lnTo>
                <a:lnTo>
                  <a:pt x="1276" y="10931"/>
                </a:lnTo>
                <a:cubicBezTo>
                  <a:pt x="1276" y="10978"/>
                  <a:pt x="1276" y="11002"/>
                  <a:pt x="1276" y="11073"/>
                </a:cubicBezTo>
                <a:cubicBezTo>
                  <a:pt x="1273" y="11572"/>
                  <a:pt x="1273" y="11929"/>
                  <a:pt x="1273" y="12143"/>
                </a:cubicBezTo>
                <a:cubicBezTo>
                  <a:pt x="1273" y="12998"/>
                  <a:pt x="1279" y="13592"/>
                  <a:pt x="1290" y="13925"/>
                </a:cubicBezTo>
                <a:cubicBezTo>
                  <a:pt x="1302" y="14257"/>
                  <a:pt x="1321" y="14424"/>
                  <a:pt x="1350" y="14424"/>
                </a:cubicBezTo>
                <a:cubicBezTo>
                  <a:pt x="1374" y="14424"/>
                  <a:pt x="1392" y="14281"/>
                  <a:pt x="1404" y="14020"/>
                </a:cubicBezTo>
                <a:cubicBezTo>
                  <a:pt x="1418" y="13782"/>
                  <a:pt x="1424" y="13378"/>
                  <a:pt x="1424" y="12879"/>
                </a:cubicBezTo>
                <a:cubicBezTo>
                  <a:pt x="1424" y="12760"/>
                  <a:pt x="1423" y="12618"/>
                  <a:pt x="1421" y="12380"/>
                </a:cubicBezTo>
                <a:cubicBezTo>
                  <a:pt x="1421" y="12356"/>
                  <a:pt x="1421" y="12309"/>
                  <a:pt x="1421" y="12285"/>
                </a:cubicBezTo>
                <a:close/>
                <a:moveTo>
                  <a:pt x="1281" y="8816"/>
                </a:moveTo>
                <a:lnTo>
                  <a:pt x="1426" y="8816"/>
                </a:lnTo>
                <a:cubicBezTo>
                  <a:pt x="1426" y="8816"/>
                  <a:pt x="1426" y="8792"/>
                  <a:pt x="1426" y="8768"/>
                </a:cubicBezTo>
                <a:cubicBezTo>
                  <a:pt x="1429" y="8459"/>
                  <a:pt x="1429" y="8246"/>
                  <a:pt x="1429" y="8103"/>
                </a:cubicBezTo>
                <a:cubicBezTo>
                  <a:pt x="1429" y="7533"/>
                  <a:pt x="1423" y="7081"/>
                  <a:pt x="1410" y="6796"/>
                </a:cubicBezTo>
                <a:cubicBezTo>
                  <a:pt x="1398" y="6511"/>
                  <a:pt x="1379" y="6368"/>
                  <a:pt x="1353" y="6368"/>
                </a:cubicBezTo>
                <a:cubicBezTo>
                  <a:pt x="1327" y="6368"/>
                  <a:pt x="1308" y="6511"/>
                  <a:pt x="1297" y="6796"/>
                </a:cubicBezTo>
                <a:cubicBezTo>
                  <a:pt x="1287" y="7057"/>
                  <a:pt x="1281" y="7533"/>
                  <a:pt x="1281" y="8150"/>
                </a:cubicBezTo>
                <a:cubicBezTo>
                  <a:pt x="1281" y="8341"/>
                  <a:pt x="1281" y="8459"/>
                  <a:pt x="1281" y="8554"/>
                </a:cubicBezTo>
                <a:cubicBezTo>
                  <a:pt x="1281" y="8673"/>
                  <a:pt x="1281" y="8745"/>
                  <a:pt x="1281" y="8816"/>
                </a:cubicBezTo>
                <a:close/>
                <a:moveTo>
                  <a:pt x="2030" y="7010"/>
                </a:moveTo>
                <a:cubicBezTo>
                  <a:pt x="2003" y="7010"/>
                  <a:pt x="1985" y="7224"/>
                  <a:pt x="1975" y="7651"/>
                </a:cubicBezTo>
                <a:cubicBezTo>
                  <a:pt x="1964" y="8103"/>
                  <a:pt x="1960" y="9077"/>
                  <a:pt x="1960" y="10598"/>
                </a:cubicBezTo>
                <a:cubicBezTo>
                  <a:pt x="1960" y="12166"/>
                  <a:pt x="1964" y="13141"/>
                  <a:pt x="1973" y="13521"/>
                </a:cubicBezTo>
                <a:cubicBezTo>
                  <a:pt x="1984" y="13925"/>
                  <a:pt x="2000" y="14115"/>
                  <a:pt x="2024" y="14115"/>
                </a:cubicBezTo>
                <a:cubicBezTo>
                  <a:pt x="2053" y="14115"/>
                  <a:pt x="2073" y="13877"/>
                  <a:pt x="2085" y="13402"/>
                </a:cubicBezTo>
                <a:cubicBezTo>
                  <a:pt x="2095" y="12950"/>
                  <a:pt x="2100" y="11715"/>
                  <a:pt x="2100" y="9719"/>
                </a:cubicBezTo>
                <a:cubicBezTo>
                  <a:pt x="2100" y="8673"/>
                  <a:pt x="2095" y="7960"/>
                  <a:pt x="2085" y="7580"/>
                </a:cubicBezTo>
                <a:cubicBezTo>
                  <a:pt x="2074" y="7200"/>
                  <a:pt x="2056" y="7010"/>
                  <a:pt x="2030" y="7010"/>
                </a:cubicBezTo>
                <a:close/>
                <a:moveTo>
                  <a:pt x="2309" y="380"/>
                </a:moveTo>
                <a:lnTo>
                  <a:pt x="2309" y="16539"/>
                </a:lnTo>
                <a:lnTo>
                  <a:pt x="2112" y="16539"/>
                </a:lnTo>
                <a:lnTo>
                  <a:pt x="2112" y="15208"/>
                </a:lnTo>
                <a:cubicBezTo>
                  <a:pt x="2092" y="15754"/>
                  <a:pt x="2067" y="16158"/>
                  <a:pt x="2038" y="16444"/>
                </a:cubicBezTo>
                <a:cubicBezTo>
                  <a:pt x="2008" y="16752"/>
                  <a:pt x="1975" y="16895"/>
                  <a:pt x="1940" y="16895"/>
                </a:cubicBezTo>
                <a:cubicBezTo>
                  <a:pt x="1910" y="16895"/>
                  <a:pt x="1881" y="16800"/>
                  <a:pt x="1857" y="16634"/>
                </a:cubicBezTo>
                <a:cubicBezTo>
                  <a:pt x="1833" y="16444"/>
                  <a:pt x="1812" y="16206"/>
                  <a:pt x="1795" y="15897"/>
                </a:cubicBezTo>
                <a:cubicBezTo>
                  <a:pt x="1775" y="15517"/>
                  <a:pt x="1762" y="15018"/>
                  <a:pt x="1754" y="14376"/>
                </a:cubicBezTo>
                <a:cubicBezTo>
                  <a:pt x="1747" y="13758"/>
                  <a:pt x="1742" y="12570"/>
                  <a:pt x="1742" y="10812"/>
                </a:cubicBezTo>
                <a:cubicBezTo>
                  <a:pt x="1742" y="8079"/>
                  <a:pt x="1757" y="6273"/>
                  <a:pt x="1788" y="5418"/>
                </a:cubicBezTo>
                <a:cubicBezTo>
                  <a:pt x="1816" y="4562"/>
                  <a:pt x="1869" y="4111"/>
                  <a:pt x="1944" y="4111"/>
                </a:cubicBezTo>
                <a:cubicBezTo>
                  <a:pt x="1978" y="4111"/>
                  <a:pt x="2005" y="4230"/>
                  <a:pt x="2030" y="4467"/>
                </a:cubicBezTo>
                <a:cubicBezTo>
                  <a:pt x="2055" y="4681"/>
                  <a:pt x="2077" y="5038"/>
                  <a:pt x="2095" y="5513"/>
                </a:cubicBezTo>
                <a:lnTo>
                  <a:pt x="2095" y="380"/>
                </a:lnTo>
                <a:lnTo>
                  <a:pt x="2309" y="380"/>
                </a:lnTo>
                <a:close/>
                <a:moveTo>
                  <a:pt x="2456" y="3208"/>
                </a:moveTo>
                <a:lnTo>
                  <a:pt x="2456" y="261"/>
                </a:lnTo>
                <a:lnTo>
                  <a:pt x="2670" y="261"/>
                </a:lnTo>
                <a:lnTo>
                  <a:pt x="2670" y="3208"/>
                </a:lnTo>
                <a:lnTo>
                  <a:pt x="2456" y="3208"/>
                </a:lnTo>
                <a:close/>
                <a:moveTo>
                  <a:pt x="2456" y="16539"/>
                </a:moveTo>
                <a:lnTo>
                  <a:pt x="2456" y="4396"/>
                </a:lnTo>
                <a:lnTo>
                  <a:pt x="2670" y="4396"/>
                </a:lnTo>
                <a:lnTo>
                  <a:pt x="2670" y="16539"/>
                </a:lnTo>
                <a:lnTo>
                  <a:pt x="2456" y="16539"/>
                </a:lnTo>
                <a:close/>
                <a:moveTo>
                  <a:pt x="3147" y="11762"/>
                </a:moveTo>
                <a:lnTo>
                  <a:pt x="3358" y="11762"/>
                </a:lnTo>
                <a:cubicBezTo>
                  <a:pt x="3358" y="11834"/>
                  <a:pt x="3358" y="11905"/>
                  <a:pt x="3359" y="12024"/>
                </a:cubicBezTo>
                <a:cubicBezTo>
                  <a:pt x="3359" y="12119"/>
                  <a:pt x="3359" y="12190"/>
                  <a:pt x="3359" y="12238"/>
                </a:cubicBezTo>
                <a:cubicBezTo>
                  <a:pt x="3359" y="13782"/>
                  <a:pt x="3337" y="14947"/>
                  <a:pt x="3292" y="15707"/>
                </a:cubicBezTo>
                <a:cubicBezTo>
                  <a:pt x="3245" y="16491"/>
                  <a:pt x="3175" y="16871"/>
                  <a:pt x="3083" y="16871"/>
                </a:cubicBezTo>
                <a:cubicBezTo>
                  <a:pt x="2978" y="16871"/>
                  <a:pt x="2904" y="16396"/>
                  <a:pt x="2860" y="15446"/>
                </a:cubicBezTo>
                <a:cubicBezTo>
                  <a:pt x="2818" y="14519"/>
                  <a:pt x="2797" y="12855"/>
                  <a:pt x="2797" y="10479"/>
                </a:cubicBezTo>
                <a:cubicBezTo>
                  <a:pt x="2797" y="8103"/>
                  <a:pt x="2818" y="6440"/>
                  <a:pt x="2860" y="5489"/>
                </a:cubicBezTo>
                <a:cubicBezTo>
                  <a:pt x="2904" y="4562"/>
                  <a:pt x="2978" y="4087"/>
                  <a:pt x="3082" y="4087"/>
                </a:cubicBezTo>
                <a:cubicBezTo>
                  <a:pt x="3177" y="4087"/>
                  <a:pt x="3246" y="4467"/>
                  <a:pt x="3290" y="5228"/>
                </a:cubicBezTo>
                <a:cubicBezTo>
                  <a:pt x="3335" y="5964"/>
                  <a:pt x="3356" y="7152"/>
                  <a:pt x="3356" y="8768"/>
                </a:cubicBezTo>
                <a:lnTo>
                  <a:pt x="3356" y="8982"/>
                </a:lnTo>
                <a:lnTo>
                  <a:pt x="3150" y="8982"/>
                </a:lnTo>
                <a:lnTo>
                  <a:pt x="3150" y="8626"/>
                </a:lnTo>
                <a:cubicBezTo>
                  <a:pt x="3150" y="7913"/>
                  <a:pt x="3145" y="7390"/>
                  <a:pt x="3135" y="7081"/>
                </a:cubicBezTo>
                <a:cubicBezTo>
                  <a:pt x="3124" y="6772"/>
                  <a:pt x="3107" y="6606"/>
                  <a:pt x="3083" y="6606"/>
                </a:cubicBezTo>
                <a:cubicBezTo>
                  <a:pt x="3056" y="6606"/>
                  <a:pt x="3038" y="6820"/>
                  <a:pt x="3029" y="7224"/>
                </a:cubicBezTo>
                <a:cubicBezTo>
                  <a:pt x="3018" y="7651"/>
                  <a:pt x="3014" y="8721"/>
                  <a:pt x="3014" y="10479"/>
                </a:cubicBezTo>
                <a:cubicBezTo>
                  <a:pt x="3014" y="12166"/>
                  <a:pt x="3018" y="13236"/>
                  <a:pt x="3029" y="13687"/>
                </a:cubicBezTo>
                <a:cubicBezTo>
                  <a:pt x="3038" y="14139"/>
                  <a:pt x="3056" y="14376"/>
                  <a:pt x="3083" y="14376"/>
                </a:cubicBezTo>
                <a:cubicBezTo>
                  <a:pt x="3106" y="14376"/>
                  <a:pt x="3123" y="14210"/>
                  <a:pt x="3133" y="13877"/>
                </a:cubicBezTo>
                <a:cubicBezTo>
                  <a:pt x="3142" y="13568"/>
                  <a:pt x="3148" y="13046"/>
                  <a:pt x="3148" y="12333"/>
                </a:cubicBezTo>
                <a:cubicBezTo>
                  <a:pt x="3148" y="12285"/>
                  <a:pt x="3148" y="12190"/>
                  <a:pt x="3147" y="12071"/>
                </a:cubicBezTo>
                <a:cubicBezTo>
                  <a:pt x="3147" y="11929"/>
                  <a:pt x="3147" y="11834"/>
                  <a:pt x="3147" y="11762"/>
                </a:cubicBezTo>
                <a:close/>
                <a:moveTo>
                  <a:pt x="3836" y="10693"/>
                </a:moveTo>
                <a:cubicBezTo>
                  <a:pt x="3780" y="10954"/>
                  <a:pt x="3740" y="11240"/>
                  <a:pt x="3714" y="11620"/>
                </a:cubicBezTo>
                <a:cubicBezTo>
                  <a:pt x="3688" y="11976"/>
                  <a:pt x="3676" y="12428"/>
                  <a:pt x="3676" y="12974"/>
                </a:cubicBezTo>
                <a:cubicBezTo>
                  <a:pt x="3676" y="13354"/>
                  <a:pt x="3682" y="13663"/>
                  <a:pt x="3696" y="13901"/>
                </a:cubicBezTo>
                <a:cubicBezTo>
                  <a:pt x="3708" y="14139"/>
                  <a:pt x="3724" y="14234"/>
                  <a:pt x="3746" y="14234"/>
                </a:cubicBezTo>
                <a:cubicBezTo>
                  <a:pt x="3777" y="14234"/>
                  <a:pt x="3800" y="14067"/>
                  <a:pt x="3815" y="13735"/>
                </a:cubicBezTo>
                <a:cubicBezTo>
                  <a:pt x="3829" y="13402"/>
                  <a:pt x="3836" y="12832"/>
                  <a:pt x="3836" y="12048"/>
                </a:cubicBezTo>
                <a:lnTo>
                  <a:pt x="3836" y="10693"/>
                </a:lnTo>
                <a:close/>
                <a:moveTo>
                  <a:pt x="3863" y="16539"/>
                </a:moveTo>
                <a:lnTo>
                  <a:pt x="3850" y="15422"/>
                </a:lnTo>
                <a:cubicBezTo>
                  <a:pt x="3824" y="15873"/>
                  <a:pt x="3794" y="16206"/>
                  <a:pt x="3762" y="16444"/>
                </a:cubicBezTo>
                <a:cubicBezTo>
                  <a:pt x="3729" y="16657"/>
                  <a:pt x="3694" y="16776"/>
                  <a:pt x="3657" y="16776"/>
                </a:cubicBezTo>
                <a:cubicBezTo>
                  <a:pt x="3596" y="16776"/>
                  <a:pt x="3549" y="16467"/>
                  <a:pt x="3513" y="15850"/>
                </a:cubicBezTo>
                <a:cubicBezTo>
                  <a:pt x="3479" y="15232"/>
                  <a:pt x="3460" y="14400"/>
                  <a:pt x="3460" y="13354"/>
                </a:cubicBezTo>
                <a:cubicBezTo>
                  <a:pt x="3460" y="12451"/>
                  <a:pt x="3476" y="11691"/>
                  <a:pt x="3506" y="11097"/>
                </a:cubicBezTo>
                <a:cubicBezTo>
                  <a:pt x="3536" y="10503"/>
                  <a:pt x="3584" y="9980"/>
                  <a:pt x="3654" y="9552"/>
                </a:cubicBezTo>
                <a:cubicBezTo>
                  <a:pt x="3670" y="9457"/>
                  <a:pt x="3691" y="9339"/>
                  <a:pt x="3720" y="9172"/>
                </a:cubicBezTo>
                <a:cubicBezTo>
                  <a:pt x="3800" y="8697"/>
                  <a:pt x="3841" y="8174"/>
                  <a:pt x="3841" y="7604"/>
                </a:cubicBezTo>
                <a:cubicBezTo>
                  <a:pt x="3841" y="7248"/>
                  <a:pt x="3835" y="6962"/>
                  <a:pt x="3823" y="6796"/>
                </a:cubicBezTo>
                <a:cubicBezTo>
                  <a:pt x="3810" y="6606"/>
                  <a:pt x="3794" y="6511"/>
                  <a:pt x="3773" y="6511"/>
                </a:cubicBezTo>
                <a:cubicBezTo>
                  <a:pt x="3747" y="6511"/>
                  <a:pt x="3727" y="6630"/>
                  <a:pt x="3714" y="6867"/>
                </a:cubicBezTo>
                <a:cubicBezTo>
                  <a:pt x="3702" y="7129"/>
                  <a:pt x="3696" y="7509"/>
                  <a:pt x="3696" y="8032"/>
                </a:cubicBezTo>
                <a:lnTo>
                  <a:pt x="3696" y="8127"/>
                </a:lnTo>
                <a:lnTo>
                  <a:pt x="3480" y="8127"/>
                </a:lnTo>
                <a:cubicBezTo>
                  <a:pt x="3480" y="6749"/>
                  <a:pt x="3504" y="5727"/>
                  <a:pt x="3552" y="5061"/>
                </a:cubicBezTo>
                <a:cubicBezTo>
                  <a:pt x="3601" y="4396"/>
                  <a:pt x="3675" y="4063"/>
                  <a:pt x="3773" y="4063"/>
                </a:cubicBezTo>
                <a:cubicBezTo>
                  <a:pt x="3816" y="4063"/>
                  <a:pt x="3857" y="4111"/>
                  <a:pt x="3892" y="4253"/>
                </a:cubicBezTo>
                <a:cubicBezTo>
                  <a:pt x="3927" y="4372"/>
                  <a:pt x="3955" y="4562"/>
                  <a:pt x="3979" y="4824"/>
                </a:cubicBezTo>
                <a:cubicBezTo>
                  <a:pt x="4010" y="5133"/>
                  <a:pt x="4031" y="5513"/>
                  <a:pt x="4043" y="5964"/>
                </a:cubicBezTo>
                <a:cubicBezTo>
                  <a:pt x="4055" y="6440"/>
                  <a:pt x="4061" y="7271"/>
                  <a:pt x="4061" y="8459"/>
                </a:cubicBezTo>
                <a:lnTo>
                  <a:pt x="4061" y="13141"/>
                </a:lnTo>
                <a:cubicBezTo>
                  <a:pt x="4061" y="14091"/>
                  <a:pt x="4062" y="14828"/>
                  <a:pt x="4067" y="15327"/>
                </a:cubicBezTo>
                <a:cubicBezTo>
                  <a:pt x="4071" y="15826"/>
                  <a:pt x="4079" y="16230"/>
                  <a:pt x="4088" y="16539"/>
                </a:cubicBezTo>
                <a:lnTo>
                  <a:pt x="3863" y="16539"/>
                </a:lnTo>
                <a:close/>
                <a:moveTo>
                  <a:pt x="4417" y="16539"/>
                </a:moveTo>
                <a:lnTo>
                  <a:pt x="4203" y="16539"/>
                </a:lnTo>
                <a:lnTo>
                  <a:pt x="4203" y="380"/>
                </a:lnTo>
                <a:lnTo>
                  <a:pt x="4417" y="380"/>
                </a:lnTo>
                <a:lnTo>
                  <a:pt x="4417" y="16539"/>
                </a:lnTo>
                <a:close/>
                <a:moveTo>
                  <a:pt x="5065" y="16539"/>
                </a:moveTo>
                <a:lnTo>
                  <a:pt x="5065" y="3517"/>
                </a:lnTo>
                <a:lnTo>
                  <a:pt x="4872" y="3517"/>
                </a:lnTo>
                <a:lnTo>
                  <a:pt x="4872" y="380"/>
                </a:lnTo>
                <a:lnTo>
                  <a:pt x="5507" y="380"/>
                </a:lnTo>
                <a:lnTo>
                  <a:pt x="5507" y="3517"/>
                </a:lnTo>
                <a:lnTo>
                  <a:pt x="5305" y="3517"/>
                </a:lnTo>
                <a:lnTo>
                  <a:pt x="5305" y="16539"/>
                </a:lnTo>
                <a:lnTo>
                  <a:pt x="5065" y="16539"/>
                </a:lnTo>
                <a:close/>
                <a:moveTo>
                  <a:pt x="5832" y="12285"/>
                </a:moveTo>
                <a:lnTo>
                  <a:pt x="6034" y="12285"/>
                </a:lnTo>
                <a:lnTo>
                  <a:pt x="6034" y="12594"/>
                </a:lnTo>
                <a:cubicBezTo>
                  <a:pt x="6034" y="14020"/>
                  <a:pt x="6010" y="15065"/>
                  <a:pt x="5963" y="15778"/>
                </a:cubicBezTo>
                <a:cubicBezTo>
                  <a:pt x="5916" y="16515"/>
                  <a:pt x="5845" y="16871"/>
                  <a:pt x="5753" y="16871"/>
                </a:cubicBezTo>
                <a:cubicBezTo>
                  <a:pt x="5705" y="16871"/>
                  <a:pt x="5663" y="16752"/>
                  <a:pt x="5625" y="16539"/>
                </a:cubicBezTo>
                <a:cubicBezTo>
                  <a:pt x="5587" y="16349"/>
                  <a:pt x="5557" y="16040"/>
                  <a:pt x="5536" y="15683"/>
                </a:cubicBezTo>
                <a:cubicBezTo>
                  <a:pt x="5512" y="15255"/>
                  <a:pt x="5494" y="14685"/>
                  <a:pt x="5485" y="13972"/>
                </a:cubicBezTo>
                <a:cubicBezTo>
                  <a:pt x="5474" y="13259"/>
                  <a:pt x="5468" y="12143"/>
                  <a:pt x="5468" y="10598"/>
                </a:cubicBezTo>
                <a:cubicBezTo>
                  <a:pt x="5468" y="8887"/>
                  <a:pt x="5474" y="7675"/>
                  <a:pt x="5485" y="7010"/>
                </a:cubicBezTo>
                <a:cubicBezTo>
                  <a:pt x="5495" y="6321"/>
                  <a:pt x="5514" y="5774"/>
                  <a:pt x="5538" y="5323"/>
                </a:cubicBezTo>
                <a:cubicBezTo>
                  <a:pt x="5563" y="4919"/>
                  <a:pt x="5593" y="4610"/>
                  <a:pt x="5631" y="4396"/>
                </a:cubicBezTo>
                <a:cubicBezTo>
                  <a:pt x="5669" y="4182"/>
                  <a:pt x="5713" y="4087"/>
                  <a:pt x="5762" y="4087"/>
                </a:cubicBezTo>
                <a:cubicBezTo>
                  <a:pt x="5812" y="4087"/>
                  <a:pt x="5856" y="4182"/>
                  <a:pt x="5894" y="4420"/>
                </a:cubicBezTo>
                <a:cubicBezTo>
                  <a:pt x="5930" y="4657"/>
                  <a:pt x="5960" y="4990"/>
                  <a:pt x="5983" y="5442"/>
                </a:cubicBezTo>
                <a:cubicBezTo>
                  <a:pt x="6002" y="5798"/>
                  <a:pt x="6017" y="6250"/>
                  <a:pt x="6025" y="6796"/>
                </a:cubicBezTo>
                <a:cubicBezTo>
                  <a:pt x="6034" y="7319"/>
                  <a:pt x="6038" y="8198"/>
                  <a:pt x="6038" y="9457"/>
                </a:cubicBezTo>
                <a:lnTo>
                  <a:pt x="6038" y="10931"/>
                </a:lnTo>
                <a:lnTo>
                  <a:pt x="5687" y="10931"/>
                </a:lnTo>
                <a:cubicBezTo>
                  <a:pt x="5687" y="10978"/>
                  <a:pt x="5687" y="11002"/>
                  <a:pt x="5687" y="11073"/>
                </a:cubicBezTo>
                <a:cubicBezTo>
                  <a:pt x="5685" y="11572"/>
                  <a:pt x="5684" y="11929"/>
                  <a:pt x="5684" y="12143"/>
                </a:cubicBezTo>
                <a:cubicBezTo>
                  <a:pt x="5684" y="12998"/>
                  <a:pt x="5690" y="13592"/>
                  <a:pt x="5702" y="13925"/>
                </a:cubicBezTo>
                <a:cubicBezTo>
                  <a:pt x="5713" y="14257"/>
                  <a:pt x="5732" y="14424"/>
                  <a:pt x="5761" y="14424"/>
                </a:cubicBezTo>
                <a:cubicBezTo>
                  <a:pt x="5785" y="14424"/>
                  <a:pt x="5803" y="14281"/>
                  <a:pt x="5815" y="14020"/>
                </a:cubicBezTo>
                <a:cubicBezTo>
                  <a:pt x="5829" y="13782"/>
                  <a:pt x="5835" y="13378"/>
                  <a:pt x="5835" y="12879"/>
                </a:cubicBezTo>
                <a:cubicBezTo>
                  <a:pt x="5835" y="12760"/>
                  <a:pt x="5833" y="12618"/>
                  <a:pt x="5832" y="12380"/>
                </a:cubicBezTo>
                <a:cubicBezTo>
                  <a:pt x="5832" y="12356"/>
                  <a:pt x="5832" y="12309"/>
                  <a:pt x="5832" y="12285"/>
                </a:cubicBezTo>
                <a:close/>
                <a:moveTo>
                  <a:pt x="5693" y="8816"/>
                </a:moveTo>
                <a:lnTo>
                  <a:pt x="5838" y="8816"/>
                </a:lnTo>
                <a:cubicBezTo>
                  <a:pt x="5838" y="8816"/>
                  <a:pt x="5838" y="8792"/>
                  <a:pt x="5838" y="8768"/>
                </a:cubicBezTo>
                <a:cubicBezTo>
                  <a:pt x="5839" y="8459"/>
                  <a:pt x="5839" y="8246"/>
                  <a:pt x="5839" y="8103"/>
                </a:cubicBezTo>
                <a:cubicBezTo>
                  <a:pt x="5839" y="7533"/>
                  <a:pt x="5833" y="7081"/>
                  <a:pt x="5821" y="6796"/>
                </a:cubicBezTo>
                <a:cubicBezTo>
                  <a:pt x="5809" y="6511"/>
                  <a:pt x="5791" y="6368"/>
                  <a:pt x="5764" y="6368"/>
                </a:cubicBezTo>
                <a:cubicBezTo>
                  <a:pt x="5738" y="6368"/>
                  <a:pt x="5720" y="6511"/>
                  <a:pt x="5708" y="6796"/>
                </a:cubicBezTo>
                <a:cubicBezTo>
                  <a:pt x="5698" y="7057"/>
                  <a:pt x="5692" y="7533"/>
                  <a:pt x="5692" y="8150"/>
                </a:cubicBezTo>
                <a:cubicBezTo>
                  <a:pt x="5692" y="8341"/>
                  <a:pt x="5692" y="8459"/>
                  <a:pt x="5692" y="8554"/>
                </a:cubicBezTo>
                <a:cubicBezTo>
                  <a:pt x="5692" y="8673"/>
                  <a:pt x="5692" y="8745"/>
                  <a:pt x="5693" y="8816"/>
                </a:cubicBezTo>
                <a:close/>
                <a:moveTo>
                  <a:pt x="6497" y="11762"/>
                </a:moveTo>
                <a:lnTo>
                  <a:pt x="6708" y="11762"/>
                </a:lnTo>
                <a:cubicBezTo>
                  <a:pt x="6708" y="11834"/>
                  <a:pt x="6710" y="11905"/>
                  <a:pt x="6710" y="12024"/>
                </a:cubicBezTo>
                <a:cubicBezTo>
                  <a:pt x="6710" y="12119"/>
                  <a:pt x="6710" y="12190"/>
                  <a:pt x="6710" y="12238"/>
                </a:cubicBezTo>
                <a:cubicBezTo>
                  <a:pt x="6710" y="13782"/>
                  <a:pt x="6687" y="14947"/>
                  <a:pt x="6642" y="15707"/>
                </a:cubicBezTo>
                <a:cubicBezTo>
                  <a:pt x="6597" y="16491"/>
                  <a:pt x="6527" y="16871"/>
                  <a:pt x="6434" y="16871"/>
                </a:cubicBezTo>
                <a:cubicBezTo>
                  <a:pt x="6328" y="16871"/>
                  <a:pt x="6254" y="16396"/>
                  <a:pt x="6212" y="15446"/>
                </a:cubicBezTo>
                <a:cubicBezTo>
                  <a:pt x="6168" y="14519"/>
                  <a:pt x="6147" y="12855"/>
                  <a:pt x="6147" y="10479"/>
                </a:cubicBezTo>
                <a:cubicBezTo>
                  <a:pt x="6147" y="8103"/>
                  <a:pt x="6168" y="6440"/>
                  <a:pt x="6212" y="5489"/>
                </a:cubicBezTo>
                <a:cubicBezTo>
                  <a:pt x="6254" y="4562"/>
                  <a:pt x="6328" y="4087"/>
                  <a:pt x="6434" y="4087"/>
                </a:cubicBezTo>
                <a:cubicBezTo>
                  <a:pt x="6527" y="4087"/>
                  <a:pt x="6597" y="4467"/>
                  <a:pt x="6640" y="5228"/>
                </a:cubicBezTo>
                <a:cubicBezTo>
                  <a:pt x="6686" y="5964"/>
                  <a:pt x="6708" y="7152"/>
                  <a:pt x="6708" y="8768"/>
                </a:cubicBezTo>
                <a:lnTo>
                  <a:pt x="6708" y="8982"/>
                </a:lnTo>
                <a:lnTo>
                  <a:pt x="6500" y="8982"/>
                </a:lnTo>
                <a:lnTo>
                  <a:pt x="6500" y="8626"/>
                </a:lnTo>
                <a:cubicBezTo>
                  <a:pt x="6500" y="7913"/>
                  <a:pt x="6496" y="7390"/>
                  <a:pt x="6485" y="7081"/>
                </a:cubicBezTo>
                <a:cubicBezTo>
                  <a:pt x="6476" y="6772"/>
                  <a:pt x="6458" y="6606"/>
                  <a:pt x="6435" y="6606"/>
                </a:cubicBezTo>
                <a:cubicBezTo>
                  <a:pt x="6408" y="6606"/>
                  <a:pt x="6388" y="6820"/>
                  <a:pt x="6379" y="7224"/>
                </a:cubicBezTo>
                <a:cubicBezTo>
                  <a:pt x="6370" y="7651"/>
                  <a:pt x="6366" y="8721"/>
                  <a:pt x="6366" y="10479"/>
                </a:cubicBezTo>
                <a:cubicBezTo>
                  <a:pt x="6366" y="12166"/>
                  <a:pt x="6370" y="13236"/>
                  <a:pt x="6379" y="13687"/>
                </a:cubicBezTo>
                <a:cubicBezTo>
                  <a:pt x="6388" y="14139"/>
                  <a:pt x="6407" y="14376"/>
                  <a:pt x="6434" y="14376"/>
                </a:cubicBezTo>
                <a:cubicBezTo>
                  <a:pt x="6456" y="14376"/>
                  <a:pt x="6473" y="14210"/>
                  <a:pt x="6483" y="13877"/>
                </a:cubicBezTo>
                <a:cubicBezTo>
                  <a:pt x="6494" y="13568"/>
                  <a:pt x="6499" y="13046"/>
                  <a:pt x="6499" y="12333"/>
                </a:cubicBezTo>
                <a:cubicBezTo>
                  <a:pt x="6499" y="12285"/>
                  <a:pt x="6499" y="12190"/>
                  <a:pt x="6499" y="12071"/>
                </a:cubicBezTo>
                <a:cubicBezTo>
                  <a:pt x="6497" y="11929"/>
                  <a:pt x="6497" y="11834"/>
                  <a:pt x="6497" y="11762"/>
                </a:cubicBezTo>
                <a:close/>
                <a:moveTo>
                  <a:pt x="6838" y="16539"/>
                </a:moveTo>
                <a:lnTo>
                  <a:pt x="6838" y="380"/>
                </a:lnTo>
                <a:lnTo>
                  <a:pt x="7052" y="380"/>
                </a:lnTo>
                <a:lnTo>
                  <a:pt x="7052" y="5703"/>
                </a:lnTo>
                <a:cubicBezTo>
                  <a:pt x="7070" y="5180"/>
                  <a:pt x="7093" y="4800"/>
                  <a:pt x="7122" y="4539"/>
                </a:cubicBezTo>
                <a:cubicBezTo>
                  <a:pt x="7150" y="4301"/>
                  <a:pt x="7185" y="4158"/>
                  <a:pt x="7224" y="4158"/>
                </a:cubicBezTo>
                <a:cubicBezTo>
                  <a:pt x="7284" y="4158"/>
                  <a:pt x="7328" y="4467"/>
                  <a:pt x="7355" y="5109"/>
                </a:cubicBezTo>
                <a:cubicBezTo>
                  <a:pt x="7383" y="5727"/>
                  <a:pt x="7396" y="6725"/>
                  <a:pt x="7396" y="8079"/>
                </a:cubicBezTo>
                <a:lnTo>
                  <a:pt x="7396" y="16539"/>
                </a:lnTo>
                <a:lnTo>
                  <a:pt x="7182" y="16539"/>
                </a:lnTo>
                <a:lnTo>
                  <a:pt x="7182" y="9053"/>
                </a:lnTo>
                <a:cubicBezTo>
                  <a:pt x="7182" y="8079"/>
                  <a:pt x="7179" y="7461"/>
                  <a:pt x="7170" y="7224"/>
                </a:cubicBezTo>
                <a:cubicBezTo>
                  <a:pt x="7162" y="6986"/>
                  <a:pt x="7149" y="6867"/>
                  <a:pt x="7128" y="6867"/>
                </a:cubicBezTo>
                <a:cubicBezTo>
                  <a:pt x="7103" y="6867"/>
                  <a:pt x="7085" y="7057"/>
                  <a:pt x="7072" y="7414"/>
                </a:cubicBezTo>
                <a:cubicBezTo>
                  <a:pt x="7058" y="7794"/>
                  <a:pt x="7052" y="8293"/>
                  <a:pt x="7052" y="8958"/>
                </a:cubicBezTo>
                <a:lnTo>
                  <a:pt x="7052" y="16539"/>
                </a:lnTo>
                <a:lnTo>
                  <a:pt x="6838" y="16539"/>
                </a:lnTo>
                <a:close/>
                <a:moveTo>
                  <a:pt x="7532" y="16539"/>
                </a:moveTo>
                <a:lnTo>
                  <a:pt x="7532" y="4396"/>
                </a:lnTo>
                <a:lnTo>
                  <a:pt x="7734" y="4396"/>
                </a:lnTo>
                <a:lnTo>
                  <a:pt x="7734" y="5846"/>
                </a:lnTo>
                <a:cubicBezTo>
                  <a:pt x="7757" y="5275"/>
                  <a:pt x="7784" y="4848"/>
                  <a:pt x="7814" y="4562"/>
                </a:cubicBezTo>
                <a:cubicBezTo>
                  <a:pt x="7844" y="4301"/>
                  <a:pt x="7880" y="4158"/>
                  <a:pt x="7920" y="4158"/>
                </a:cubicBezTo>
                <a:cubicBezTo>
                  <a:pt x="7980" y="4158"/>
                  <a:pt x="8024" y="4467"/>
                  <a:pt x="8051" y="5109"/>
                </a:cubicBezTo>
                <a:cubicBezTo>
                  <a:pt x="8078" y="5727"/>
                  <a:pt x="8092" y="6725"/>
                  <a:pt x="8092" y="8079"/>
                </a:cubicBezTo>
                <a:lnTo>
                  <a:pt x="8092" y="16539"/>
                </a:lnTo>
                <a:lnTo>
                  <a:pt x="7877" y="16539"/>
                </a:lnTo>
                <a:lnTo>
                  <a:pt x="7877" y="9053"/>
                </a:lnTo>
                <a:cubicBezTo>
                  <a:pt x="7877" y="8079"/>
                  <a:pt x="7874" y="7461"/>
                  <a:pt x="7865" y="7224"/>
                </a:cubicBezTo>
                <a:cubicBezTo>
                  <a:pt x="7858" y="6986"/>
                  <a:pt x="7844" y="6867"/>
                  <a:pt x="7823" y="6867"/>
                </a:cubicBezTo>
                <a:cubicBezTo>
                  <a:pt x="7799" y="6867"/>
                  <a:pt x="7781" y="7057"/>
                  <a:pt x="7767" y="7414"/>
                </a:cubicBezTo>
                <a:cubicBezTo>
                  <a:pt x="7754" y="7794"/>
                  <a:pt x="7748" y="8293"/>
                  <a:pt x="7748" y="8958"/>
                </a:cubicBezTo>
                <a:lnTo>
                  <a:pt x="7748" y="16539"/>
                </a:lnTo>
                <a:lnTo>
                  <a:pt x="7532" y="16539"/>
                </a:lnTo>
                <a:close/>
                <a:moveTo>
                  <a:pt x="8434" y="10479"/>
                </a:moveTo>
                <a:cubicBezTo>
                  <a:pt x="8434" y="12190"/>
                  <a:pt x="8438" y="13259"/>
                  <a:pt x="8448" y="13687"/>
                </a:cubicBezTo>
                <a:cubicBezTo>
                  <a:pt x="8457" y="14115"/>
                  <a:pt x="8475" y="14329"/>
                  <a:pt x="8502" y="14329"/>
                </a:cubicBezTo>
                <a:cubicBezTo>
                  <a:pt x="8527" y="14329"/>
                  <a:pt x="8546" y="14115"/>
                  <a:pt x="8555" y="13711"/>
                </a:cubicBezTo>
                <a:cubicBezTo>
                  <a:pt x="8565" y="13307"/>
                  <a:pt x="8570" y="12214"/>
                  <a:pt x="8570" y="10479"/>
                </a:cubicBezTo>
                <a:cubicBezTo>
                  <a:pt x="8570" y="8745"/>
                  <a:pt x="8565" y="7651"/>
                  <a:pt x="8555" y="7248"/>
                </a:cubicBezTo>
                <a:cubicBezTo>
                  <a:pt x="8546" y="6820"/>
                  <a:pt x="8527" y="6606"/>
                  <a:pt x="8502" y="6606"/>
                </a:cubicBezTo>
                <a:cubicBezTo>
                  <a:pt x="8475" y="6606"/>
                  <a:pt x="8457" y="6844"/>
                  <a:pt x="8448" y="7271"/>
                </a:cubicBezTo>
                <a:cubicBezTo>
                  <a:pt x="8438" y="7699"/>
                  <a:pt x="8434" y="8768"/>
                  <a:pt x="8434" y="10479"/>
                </a:cubicBezTo>
                <a:close/>
                <a:moveTo>
                  <a:pt x="8215" y="10479"/>
                </a:moveTo>
                <a:cubicBezTo>
                  <a:pt x="8215" y="8103"/>
                  <a:pt x="8236" y="6463"/>
                  <a:pt x="8280" y="5513"/>
                </a:cubicBezTo>
                <a:cubicBezTo>
                  <a:pt x="8322" y="4562"/>
                  <a:pt x="8396" y="4087"/>
                  <a:pt x="8502" y="4087"/>
                </a:cubicBezTo>
                <a:cubicBezTo>
                  <a:pt x="8606" y="4087"/>
                  <a:pt x="8680" y="4562"/>
                  <a:pt x="8724" y="5489"/>
                </a:cubicBezTo>
                <a:cubicBezTo>
                  <a:pt x="8766" y="6440"/>
                  <a:pt x="8788" y="8103"/>
                  <a:pt x="8788" y="10479"/>
                </a:cubicBezTo>
                <a:cubicBezTo>
                  <a:pt x="8788" y="12832"/>
                  <a:pt x="8766" y="14495"/>
                  <a:pt x="8724" y="15446"/>
                </a:cubicBezTo>
                <a:cubicBezTo>
                  <a:pt x="8680" y="16396"/>
                  <a:pt x="8606" y="16871"/>
                  <a:pt x="8502" y="16871"/>
                </a:cubicBezTo>
                <a:cubicBezTo>
                  <a:pt x="8396" y="16871"/>
                  <a:pt x="8322" y="16396"/>
                  <a:pt x="8280" y="15446"/>
                </a:cubicBezTo>
                <a:cubicBezTo>
                  <a:pt x="8236" y="14519"/>
                  <a:pt x="8215" y="12855"/>
                  <a:pt x="8215" y="10479"/>
                </a:cubicBezTo>
                <a:close/>
                <a:moveTo>
                  <a:pt x="9128" y="16539"/>
                </a:moveTo>
                <a:lnTo>
                  <a:pt x="8914" y="16539"/>
                </a:lnTo>
                <a:lnTo>
                  <a:pt x="8914" y="380"/>
                </a:lnTo>
                <a:lnTo>
                  <a:pt x="9128" y="380"/>
                </a:lnTo>
                <a:lnTo>
                  <a:pt x="9128" y="16539"/>
                </a:lnTo>
                <a:close/>
                <a:moveTo>
                  <a:pt x="9472" y="10479"/>
                </a:moveTo>
                <a:cubicBezTo>
                  <a:pt x="9472" y="12190"/>
                  <a:pt x="9476" y="13259"/>
                  <a:pt x="9485" y="13687"/>
                </a:cubicBezTo>
                <a:cubicBezTo>
                  <a:pt x="9496" y="14115"/>
                  <a:pt x="9514" y="14329"/>
                  <a:pt x="9540" y="14329"/>
                </a:cubicBezTo>
                <a:cubicBezTo>
                  <a:pt x="9567" y="14329"/>
                  <a:pt x="9583" y="14115"/>
                  <a:pt x="9594" y="13711"/>
                </a:cubicBezTo>
                <a:cubicBezTo>
                  <a:pt x="9603" y="13307"/>
                  <a:pt x="9608" y="12214"/>
                  <a:pt x="9608" y="10479"/>
                </a:cubicBezTo>
                <a:cubicBezTo>
                  <a:pt x="9608" y="8745"/>
                  <a:pt x="9603" y="7651"/>
                  <a:pt x="9594" y="7248"/>
                </a:cubicBezTo>
                <a:cubicBezTo>
                  <a:pt x="9583" y="6820"/>
                  <a:pt x="9567" y="6606"/>
                  <a:pt x="9540" y="6606"/>
                </a:cubicBezTo>
                <a:cubicBezTo>
                  <a:pt x="9514" y="6606"/>
                  <a:pt x="9496" y="6844"/>
                  <a:pt x="9485" y="7271"/>
                </a:cubicBezTo>
                <a:cubicBezTo>
                  <a:pt x="9476" y="7699"/>
                  <a:pt x="9472" y="8768"/>
                  <a:pt x="9472" y="10479"/>
                </a:cubicBezTo>
                <a:close/>
                <a:moveTo>
                  <a:pt x="9253" y="10479"/>
                </a:moveTo>
                <a:cubicBezTo>
                  <a:pt x="9253" y="8103"/>
                  <a:pt x="9274" y="6463"/>
                  <a:pt x="9318" y="5513"/>
                </a:cubicBezTo>
                <a:cubicBezTo>
                  <a:pt x="9362" y="4562"/>
                  <a:pt x="9436" y="4087"/>
                  <a:pt x="9540" y="4087"/>
                </a:cubicBezTo>
                <a:cubicBezTo>
                  <a:pt x="9645" y="4087"/>
                  <a:pt x="9718" y="4562"/>
                  <a:pt x="9761" y="5489"/>
                </a:cubicBezTo>
                <a:cubicBezTo>
                  <a:pt x="9805" y="6440"/>
                  <a:pt x="9826" y="8103"/>
                  <a:pt x="9826" y="10479"/>
                </a:cubicBezTo>
                <a:cubicBezTo>
                  <a:pt x="9826" y="12832"/>
                  <a:pt x="9805" y="14495"/>
                  <a:pt x="9761" y="15446"/>
                </a:cubicBezTo>
                <a:cubicBezTo>
                  <a:pt x="9718" y="16396"/>
                  <a:pt x="9645" y="16871"/>
                  <a:pt x="9540" y="16871"/>
                </a:cubicBezTo>
                <a:cubicBezTo>
                  <a:pt x="9434" y="16871"/>
                  <a:pt x="9360" y="16396"/>
                  <a:pt x="9318" y="15446"/>
                </a:cubicBezTo>
                <a:cubicBezTo>
                  <a:pt x="9274" y="14519"/>
                  <a:pt x="9253" y="12855"/>
                  <a:pt x="9253" y="10479"/>
                </a:cubicBezTo>
                <a:close/>
                <a:moveTo>
                  <a:pt x="10148" y="8863"/>
                </a:moveTo>
                <a:lnTo>
                  <a:pt x="10148" y="9743"/>
                </a:lnTo>
                <a:cubicBezTo>
                  <a:pt x="10148" y="11335"/>
                  <a:pt x="10152" y="12356"/>
                  <a:pt x="10163" y="12784"/>
                </a:cubicBezTo>
                <a:cubicBezTo>
                  <a:pt x="10172" y="13212"/>
                  <a:pt x="10188" y="13426"/>
                  <a:pt x="10214" y="13426"/>
                </a:cubicBezTo>
                <a:cubicBezTo>
                  <a:pt x="10240" y="13426"/>
                  <a:pt x="10256" y="13236"/>
                  <a:pt x="10267" y="12855"/>
                </a:cubicBezTo>
                <a:cubicBezTo>
                  <a:pt x="10277" y="12475"/>
                  <a:pt x="10282" y="11667"/>
                  <a:pt x="10282" y="10432"/>
                </a:cubicBezTo>
                <a:lnTo>
                  <a:pt x="10282" y="9933"/>
                </a:lnTo>
                <a:cubicBezTo>
                  <a:pt x="10282" y="8626"/>
                  <a:pt x="10277" y="7794"/>
                  <a:pt x="10267" y="7461"/>
                </a:cubicBezTo>
                <a:cubicBezTo>
                  <a:pt x="10258" y="7105"/>
                  <a:pt x="10241" y="6939"/>
                  <a:pt x="10215" y="6939"/>
                </a:cubicBezTo>
                <a:cubicBezTo>
                  <a:pt x="10193" y="6939"/>
                  <a:pt x="10175" y="7081"/>
                  <a:pt x="10164" y="7390"/>
                </a:cubicBezTo>
                <a:cubicBezTo>
                  <a:pt x="10154" y="7699"/>
                  <a:pt x="10148" y="8198"/>
                  <a:pt x="10148" y="8863"/>
                </a:cubicBezTo>
                <a:close/>
                <a:moveTo>
                  <a:pt x="10498" y="4396"/>
                </a:moveTo>
                <a:lnTo>
                  <a:pt x="10498" y="15279"/>
                </a:lnTo>
                <a:cubicBezTo>
                  <a:pt x="10498" y="16372"/>
                  <a:pt x="10493" y="17204"/>
                  <a:pt x="10485" y="17750"/>
                </a:cubicBezTo>
                <a:cubicBezTo>
                  <a:pt x="10478" y="18273"/>
                  <a:pt x="10466" y="18725"/>
                  <a:pt x="10448" y="19105"/>
                </a:cubicBezTo>
                <a:cubicBezTo>
                  <a:pt x="10424" y="19604"/>
                  <a:pt x="10390" y="19984"/>
                  <a:pt x="10348" y="20246"/>
                </a:cubicBezTo>
                <a:cubicBezTo>
                  <a:pt x="10307" y="20483"/>
                  <a:pt x="10256" y="20626"/>
                  <a:pt x="10199" y="20626"/>
                </a:cubicBezTo>
                <a:cubicBezTo>
                  <a:pt x="10108" y="20626"/>
                  <a:pt x="10040" y="20341"/>
                  <a:pt x="9997" y="19747"/>
                </a:cubicBezTo>
                <a:cubicBezTo>
                  <a:pt x="9953" y="19176"/>
                  <a:pt x="9932" y="18273"/>
                  <a:pt x="9932" y="17085"/>
                </a:cubicBezTo>
                <a:lnTo>
                  <a:pt x="10145" y="17085"/>
                </a:lnTo>
                <a:cubicBezTo>
                  <a:pt x="10145" y="17537"/>
                  <a:pt x="10149" y="17869"/>
                  <a:pt x="10160" y="18083"/>
                </a:cubicBezTo>
                <a:cubicBezTo>
                  <a:pt x="10170" y="18273"/>
                  <a:pt x="10187" y="18392"/>
                  <a:pt x="10208" y="18392"/>
                </a:cubicBezTo>
                <a:cubicBezTo>
                  <a:pt x="10237" y="18392"/>
                  <a:pt x="10255" y="18250"/>
                  <a:pt x="10265" y="17964"/>
                </a:cubicBezTo>
                <a:cubicBezTo>
                  <a:pt x="10276" y="17703"/>
                  <a:pt x="10282" y="17156"/>
                  <a:pt x="10282" y="16349"/>
                </a:cubicBezTo>
                <a:lnTo>
                  <a:pt x="10282" y="14923"/>
                </a:lnTo>
                <a:cubicBezTo>
                  <a:pt x="10253" y="15327"/>
                  <a:pt x="10226" y="15636"/>
                  <a:pt x="10200" y="15802"/>
                </a:cubicBezTo>
                <a:cubicBezTo>
                  <a:pt x="10175" y="15992"/>
                  <a:pt x="10149" y="16087"/>
                  <a:pt x="10122" y="16087"/>
                </a:cubicBezTo>
                <a:cubicBezTo>
                  <a:pt x="10086" y="16087"/>
                  <a:pt x="10053" y="15921"/>
                  <a:pt x="10024" y="15612"/>
                </a:cubicBezTo>
                <a:cubicBezTo>
                  <a:pt x="9994" y="15303"/>
                  <a:pt x="9973" y="14828"/>
                  <a:pt x="9956" y="14234"/>
                </a:cubicBezTo>
                <a:cubicBezTo>
                  <a:pt x="9947" y="13925"/>
                  <a:pt x="9941" y="13473"/>
                  <a:pt x="9936" y="12879"/>
                </a:cubicBezTo>
                <a:cubicBezTo>
                  <a:pt x="9933" y="12285"/>
                  <a:pt x="9932" y="11525"/>
                  <a:pt x="9932" y="10598"/>
                </a:cubicBezTo>
                <a:cubicBezTo>
                  <a:pt x="9932" y="9695"/>
                  <a:pt x="9932" y="8887"/>
                  <a:pt x="9935" y="8174"/>
                </a:cubicBezTo>
                <a:cubicBezTo>
                  <a:pt x="9938" y="7461"/>
                  <a:pt x="9942" y="6891"/>
                  <a:pt x="9947" y="6463"/>
                </a:cubicBezTo>
                <a:cubicBezTo>
                  <a:pt x="9956" y="5774"/>
                  <a:pt x="9976" y="5228"/>
                  <a:pt x="10009" y="4776"/>
                </a:cubicBezTo>
                <a:cubicBezTo>
                  <a:pt x="10040" y="4349"/>
                  <a:pt x="10077" y="4111"/>
                  <a:pt x="10119" y="4111"/>
                </a:cubicBezTo>
                <a:cubicBezTo>
                  <a:pt x="10154" y="4111"/>
                  <a:pt x="10185" y="4253"/>
                  <a:pt x="10214" y="4515"/>
                </a:cubicBezTo>
                <a:cubicBezTo>
                  <a:pt x="10244" y="4776"/>
                  <a:pt x="10273" y="5204"/>
                  <a:pt x="10301" y="5750"/>
                </a:cubicBezTo>
                <a:lnTo>
                  <a:pt x="10301" y="4396"/>
                </a:lnTo>
                <a:lnTo>
                  <a:pt x="10498" y="4396"/>
                </a:lnTo>
                <a:close/>
                <a:moveTo>
                  <a:pt x="10585" y="4396"/>
                </a:moveTo>
                <a:lnTo>
                  <a:pt x="10798" y="4396"/>
                </a:lnTo>
                <a:lnTo>
                  <a:pt x="10873" y="12214"/>
                </a:lnTo>
                <a:lnTo>
                  <a:pt x="10949" y="4396"/>
                </a:lnTo>
                <a:lnTo>
                  <a:pt x="11161" y="4396"/>
                </a:lnTo>
                <a:lnTo>
                  <a:pt x="11009" y="15564"/>
                </a:lnTo>
                <a:cubicBezTo>
                  <a:pt x="10979" y="17703"/>
                  <a:pt x="10946" y="19081"/>
                  <a:pt x="10909" y="19699"/>
                </a:cubicBezTo>
                <a:cubicBezTo>
                  <a:pt x="10873" y="20317"/>
                  <a:pt x="10816" y="20626"/>
                  <a:pt x="10736" y="20626"/>
                </a:cubicBezTo>
                <a:cubicBezTo>
                  <a:pt x="10724" y="20626"/>
                  <a:pt x="10712" y="20602"/>
                  <a:pt x="10697" y="20602"/>
                </a:cubicBezTo>
                <a:cubicBezTo>
                  <a:pt x="10683" y="20578"/>
                  <a:pt x="10666" y="20531"/>
                  <a:pt x="10647" y="20507"/>
                </a:cubicBezTo>
                <a:lnTo>
                  <a:pt x="10647" y="17964"/>
                </a:lnTo>
                <a:cubicBezTo>
                  <a:pt x="10648" y="17964"/>
                  <a:pt x="10650" y="17964"/>
                  <a:pt x="10651" y="17964"/>
                </a:cubicBezTo>
                <a:cubicBezTo>
                  <a:pt x="10666" y="17988"/>
                  <a:pt x="10677" y="18012"/>
                  <a:pt x="10685" y="18012"/>
                </a:cubicBezTo>
                <a:cubicBezTo>
                  <a:pt x="10709" y="18012"/>
                  <a:pt x="10727" y="17941"/>
                  <a:pt x="10739" y="17798"/>
                </a:cubicBezTo>
                <a:cubicBezTo>
                  <a:pt x="10749" y="17632"/>
                  <a:pt x="10755" y="17418"/>
                  <a:pt x="10755" y="17109"/>
                </a:cubicBezTo>
                <a:cubicBezTo>
                  <a:pt x="10755" y="16943"/>
                  <a:pt x="10751" y="16515"/>
                  <a:pt x="10743" y="15873"/>
                </a:cubicBezTo>
                <a:cubicBezTo>
                  <a:pt x="10739" y="15659"/>
                  <a:pt x="10737" y="15469"/>
                  <a:pt x="10736" y="15350"/>
                </a:cubicBezTo>
                <a:lnTo>
                  <a:pt x="10585" y="4396"/>
                </a:lnTo>
                <a:close/>
                <a:moveTo>
                  <a:pt x="11973" y="119"/>
                </a:moveTo>
                <a:lnTo>
                  <a:pt x="11973" y="21600"/>
                </a:lnTo>
                <a:lnTo>
                  <a:pt x="11786" y="21600"/>
                </a:lnTo>
                <a:lnTo>
                  <a:pt x="11786" y="119"/>
                </a:lnTo>
                <a:lnTo>
                  <a:pt x="11973" y="119"/>
                </a:lnTo>
                <a:close/>
                <a:moveTo>
                  <a:pt x="12637" y="11073"/>
                </a:moveTo>
                <a:lnTo>
                  <a:pt x="12857" y="11073"/>
                </a:lnTo>
                <a:lnTo>
                  <a:pt x="12857" y="11525"/>
                </a:lnTo>
                <a:cubicBezTo>
                  <a:pt x="12857" y="12428"/>
                  <a:pt x="12863" y="13046"/>
                  <a:pt x="12876" y="13426"/>
                </a:cubicBezTo>
                <a:cubicBezTo>
                  <a:pt x="12890" y="13782"/>
                  <a:pt x="12913" y="13972"/>
                  <a:pt x="12944" y="13972"/>
                </a:cubicBezTo>
                <a:cubicBezTo>
                  <a:pt x="12970" y="13972"/>
                  <a:pt x="12990" y="13830"/>
                  <a:pt x="13003" y="13545"/>
                </a:cubicBezTo>
                <a:cubicBezTo>
                  <a:pt x="13018" y="13259"/>
                  <a:pt x="13026" y="12903"/>
                  <a:pt x="13026" y="12428"/>
                </a:cubicBezTo>
                <a:cubicBezTo>
                  <a:pt x="13026" y="11644"/>
                  <a:pt x="12990" y="10883"/>
                  <a:pt x="12919" y="10170"/>
                </a:cubicBezTo>
                <a:cubicBezTo>
                  <a:pt x="12908" y="10028"/>
                  <a:pt x="12899" y="9933"/>
                  <a:pt x="12893" y="9885"/>
                </a:cubicBezTo>
                <a:lnTo>
                  <a:pt x="12881" y="9766"/>
                </a:lnTo>
                <a:cubicBezTo>
                  <a:pt x="12784" y="8745"/>
                  <a:pt x="12726" y="7960"/>
                  <a:pt x="12701" y="7461"/>
                </a:cubicBezTo>
                <a:cubicBezTo>
                  <a:pt x="12685" y="7057"/>
                  <a:pt x="12671" y="6630"/>
                  <a:pt x="12662" y="6131"/>
                </a:cubicBezTo>
                <a:cubicBezTo>
                  <a:pt x="12655" y="5632"/>
                  <a:pt x="12650" y="5109"/>
                  <a:pt x="12650" y="4515"/>
                </a:cubicBezTo>
                <a:cubicBezTo>
                  <a:pt x="12650" y="3113"/>
                  <a:pt x="12676" y="1996"/>
                  <a:pt x="12727" y="1212"/>
                </a:cubicBezTo>
                <a:cubicBezTo>
                  <a:pt x="12780" y="404"/>
                  <a:pt x="12851" y="0"/>
                  <a:pt x="12941" y="0"/>
                </a:cubicBezTo>
                <a:cubicBezTo>
                  <a:pt x="13041" y="0"/>
                  <a:pt x="13116" y="380"/>
                  <a:pt x="13169" y="1188"/>
                </a:cubicBezTo>
                <a:cubicBezTo>
                  <a:pt x="13220" y="1972"/>
                  <a:pt x="13248" y="3113"/>
                  <a:pt x="13248" y="4610"/>
                </a:cubicBezTo>
                <a:cubicBezTo>
                  <a:pt x="13248" y="4657"/>
                  <a:pt x="13246" y="4752"/>
                  <a:pt x="13246" y="4871"/>
                </a:cubicBezTo>
                <a:cubicBezTo>
                  <a:pt x="13246" y="4990"/>
                  <a:pt x="13246" y="5061"/>
                  <a:pt x="13246" y="5133"/>
                </a:cubicBezTo>
                <a:lnTo>
                  <a:pt x="13030" y="5133"/>
                </a:lnTo>
                <a:lnTo>
                  <a:pt x="13030" y="4919"/>
                </a:lnTo>
                <a:cubicBezTo>
                  <a:pt x="13030" y="4230"/>
                  <a:pt x="13023" y="3683"/>
                  <a:pt x="13009" y="3327"/>
                </a:cubicBezTo>
                <a:cubicBezTo>
                  <a:pt x="12996" y="2970"/>
                  <a:pt x="12974" y="2780"/>
                  <a:pt x="12949" y="2780"/>
                </a:cubicBezTo>
                <a:cubicBezTo>
                  <a:pt x="12926" y="2780"/>
                  <a:pt x="12908" y="2923"/>
                  <a:pt x="12895" y="3160"/>
                </a:cubicBezTo>
                <a:cubicBezTo>
                  <a:pt x="12879" y="3422"/>
                  <a:pt x="12873" y="3754"/>
                  <a:pt x="12873" y="4182"/>
                </a:cubicBezTo>
                <a:cubicBezTo>
                  <a:pt x="12873" y="4871"/>
                  <a:pt x="12913" y="5584"/>
                  <a:pt x="12990" y="6368"/>
                </a:cubicBezTo>
                <a:cubicBezTo>
                  <a:pt x="13005" y="6511"/>
                  <a:pt x="13015" y="6606"/>
                  <a:pt x="13023" y="6701"/>
                </a:cubicBezTo>
                <a:cubicBezTo>
                  <a:pt x="13029" y="6749"/>
                  <a:pt x="13038" y="6844"/>
                  <a:pt x="13048" y="6962"/>
                </a:cubicBezTo>
                <a:cubicBezTo>
                  <a:pt x="13133" y="7794"/>
                  <a:pt x="13186" y="8507"/>
                  <a:pt x="13210" y="9077"/>
                </a:cubicBezTo>
                <a:cubicBezTo>
                  <a:pt x="13225" y="9457"/>
                  <a:pt x="13235" y="9861"/>
                  <a:pt x="13243" y="10337"/>
                </a:cubicBezTo>
                <a:cubicBezTo>
                  <a:pt x="13251" y="10812"/>
                  <a:pt x="13255" y="11335"/>
                  <a:pt x="13255" y="11881"/>
                </a:cubicBezTo>
                <a:cubicBezTo>
                  <a:pt x="13255" y="13497"/>
                  <a:pt x="13228" y="14733"/>
                  <a:pt x="13175" y="15612"/>
                </a:cubicBezTo>
                <a:cubicBezTo>
                  <a:pt x="13122" y="16491"/>
                  <a:pt x="13045" y="16919"/>
                  <a:pt x="12947" y="16919"/>
                </a:cubicBezTo>
                <a:cubicBezTo>
                  <a:pt x="12843" y="16919"/>
                  <a:pt x="12765" y="16515"/>
                  <a:pt x="12712" y="15683"/>
                </a:cubicBezTo>
                <a:cubicBezTo>
                  <a:pt x="12661" y="14828"/>
                  <a:pt x="12635" y="13592"/>
                  <a:pt x="12635" y="11952"/>
                </a:cubicBezTo>
                <a:cubicBezTo>
                  <a:pt x="12635" y="11834"/>
                  <a:pt x="12635" y="11739"/>
                  <a:pt x="12635" y="11620"/>
                </a:cubicBezTo>
                <a:cubicBezTo>
                  <a:pt x="12635" y="11501"/>
                  <a:pt x="12635" y="11311"/>
                  <a:pt x="12637" y="11073"/>
                </a:cubicBezTo>
                <a:close/>
                <a:moveTo>
                  <a:pt x="13703" y="11762"/>
                </a:moveTo>
                <a:lnTo>
                  <a:pt x="13916" y="11762"/>
                </a:lnTo>
                <a:cubicBezTo>
                  <a:pt x="13916" y="11834"/>
                  <a:pt x="13916" y="11905"/>
                  <a:pt x="13916" y="12024"/>
                </a:cubicBezTo>
                <a:cubicBezTo>
                  <a:pt x="13916" y="12119"/>
                  <a:pt x="13916" y="12190"/>
                  <a:pt x="13916" y="12238"/>
                </a:cubicBezTo>
                <a:cubicBezTo>
                  <a:pt x="13916" y="13782"/>
                  <a:pt x="13893" y="14947"/>
                  <a:pt x="13848" y="15707"/>
                </a:cubicBezTo>
                <a:cubicBezTo>
                  <a:pt x="13803" y="16491"/>
                  <a:pt x="13733" y="16871"/>
                  <a:pt x="13640" y="16871"/>
                </a:cubicBezTo>
                <a:cubicBezTo>
                  <a:pt x="13534" y="16871"/>
                  <a:pt x="13460" y="16396"/>
                  <a:pt x="13418" y="15446"/>
                </a:cubicBezTo>
                <a:cubicBezTo>
                  <a:pt x="13374" y="14519"/>
                  <a:pt x="13353" y="12855"/>
                  <a:pt x="13353" y="10479"/>
                </a:cubicBezTo>
                <a:cubicBezTo>
                  <a:pt x="13353" y="8103"/>
                  <a:pt x="13374" y="6440"/>
                  <a:pt x="13418" y="5489"/>
                </a:cubicBezTo>
                <a:cubicBezTo>
                  <a:pt x="13460" y="4562"/>
                  <a:pt x="13534" y="4087"/>
                  <a:pt x="13640" y="4087"/>
                </a:cubicBezTo>
                <a:cubicBezTo>
                  <a:pt x="13733" y="4087"/>
                  <a:pt x="13803" y="4467"/>
                  <a:pt x="13846" y="5228"/>
                </a:cubicBezTo>
                <a:cubicBezTo>
                  <a:pt x="13892" y="5964"/>
                  <a:pt x="13914" y="7152"/>
                  <a:pt x="13914" y="8768"/>
                </a:cubicBezTo>
                <a:lnTo>
                  <a:pt x="13914" y="8982"/>
                </a:lnTo>
                <a:lnTo>
                  <a:pt x="13706" y="8982"/>
                </a:lnTo>
                <a:lnTo>
                  <a:pt x="13706" y="8626"/>
                </a:lnTo>
                <a:cubicBezTo>
                  <a:pt x="13706" y="7913"/>
                  <a:pt x="13702" y="7390"/>
                  <a:pt x="13691" y="7081"/>
                </a:cubicBezTo>
                <a:cubicBezTo>
                  <a:pt x="13682" y="6772"/>
                  <a:pt x="13664" y="6606"/>
                  <a:pt x="13641" y="6606"/>
                </a:cubicBezTo>
                <a:cubicBezTo>
                  <a:pt x="13614" y="6606"/>
                  <a:pt x="13594" y="6820"/>
                  <a:pt x="13585" y="7224"/>
                </a:cubicBezTo>
                <a:cubicBezTo>
                  <a:pt x="13576" y="7651"/>
                  <a:pt x="13572" y="8721"/>
                  <a:pt x="13572" y="10479"/>
                </a:cubicBezTo>
                <a:cubicBezTo>
                  <a:pt x="13572" y="12166"/>
                  <a:pt x="13576" y="13236"/>
                  <a:pt x="13585" y="13687"/>
                </a:cubicBezTo>
                <a:cubicBezTo>
                  <a:pt x="13594" y="14139"/>
                  <a:pt x="13613" y="14376"/>
                  <a:pt x="13640" y="14376"/>
                </a:cubicBezTo>
                <a:cubicBezTo>
                  <a:pt x="13662" y="14376"/>
                  <a:pt x="13679" y="14210"/>
                  <a:pt x="13690" y="13877"/>
                </a:cubicBezTo>
                <a:cubicBezTo>
                  <a:pt x="13700" y="13568"/>
                  <a:pt x="13705" y="13046"/>
                  <a:pt x="13705" y="12333"/>
                </a:cubicBezTo>
                <a:cubicBezTo>
                  <a:pt x="13705" y="12285"/>
                  <a:pt x="13705" y="12190"/>
                  <a:pt x="13705" y="12071"/>
                </a:cubicBezTo>
                <a:cubicBezTo>
                  <a:pt x="13705" y="11929"/>
                  <a:pt x="13703" y="11834"/>
                  <a:pt x="13703" y="11762"/>
                </a:cubicBezTo>
                <a:close/>
                <a:moveTo>
                  <a:pt x="14047" y="3208"/>
                </a:moveTo>
                <a:lnTo>
                  <a:pt x="14047" y="261"/>
                </a:lnTo>
                <a:lnTo>
                  <a:pt x="14261" y="261"/>
                </a:lnTo>
                <a:lnTo>
                  <a:pt x="14261" y="3208"/>
                </a:lnTo>
                <a:lnTo>
                  <a:pt x="14047" y="3208"/>
                </a:lnTo>
                <a:close/>
                <a:moveTo>
                  <a:pt x="14047" y="16539"/>
                </a:moveTo>
                <a:lnTo>
                  <a:pt x="14047" y="4396"/>
                </a:lnTo>
                <a:lnTo>
                  <a:pt x="14261" y="4396"/>
                </a:lnTo>
                <a:lnTo>
                  <a:pt x="14261" y="16539"/>
                </a:lnTo>
                <a:lnTo>
                  <a:pt x="14047" y="16539"/>
                </a:lnTo>
                <a:close/>
                <a:moveTo>
                  <a:pt x="14751" y="12285"/>
                </a:moveTo>
                <a:lnTo>
                  <a:pt x="14954" y="12285"/>
                </a:lnTo>
                <a:lnTo>
                  <a:pt x="14954" y="12594"/>
                </a:lnTo>
                <a:cubicBezTo>
                  <a:pt x="14954" y="14020"/>
                  <a:pt x="14929" y="15065"/>
                  <a:pt x="14883" y="15778"/>
                </a:cubicBezTo>
                <a:cubicBezTo>
                  <a:pt x="14836" y="16515"/>
                  <a:pt x="14765" y="16871"/>
                  <a:pt x="14673" y="16871"/>
                </a:cubicBezTo>
                <a:cubicBezTo>
                  <a:pt x="14625" y="16871"/>
                  <a:pt x="14583" y="16752"/>
                  <a:pt x="14545" y="16539"/>
                </a:cubicBezTo>
                <a:cubicBezTo>
                  <a:pt x="14507" y="16349"/>
                  <a:pt x="14477" y="16040"/>
                  <a:pt x="14456" y="15683"/>
                </a:cubicBezTo>
                <a:cubicBezTo>
                  <a:pt x="14432" y="15255"/>
                  <a:pt x="14414" y="14685"/>
                  <a:pt x="14405" y="13972"/>
                </a:cubicBezTo>
                <a:cubicBezTo>
                  <a:pt x="14394" y="13259"/>
                  <a:pt x="14389" y="12143"/>
                  <a:pt x="14389" y="10598"/>
                </a:cubicBezTo>
                <a:cubicBezTo>
                  <a:pt x="14389" y="8887"/>
                  <a:pt x="14394" y="7675"/>
                  <a:pt x="14405" y="7010"/>
                </a:cubicBezTo>
                <a:cubicBezTo>
                  <a:pt x="14415" y="6321"/>
                  <a:pt x="14433" y="5774"/>
                  <a:pt x="14459" y="5323"/>
                </a:cubicBezTo>
                <a:cubicBezTo>
                  <a:pt x="14483" y="4919"/>
                  <a:pt x="14513" y="4610"/>
                  <a:pt x="14551" y="4396"/>
                </a:cubicBezTo>
                <a:cubicBezTo>
                  <a:pt x="14589" y="4182"/>
                  <a:pt x="14632" y="4087"/>
                  <a:pt x="14682" y="4087"/>
                </a:cubicBezTo>
                <a:cubicBezTo>
                  <a:pt x="14732" y="4087"/>
                  <a:pt x="14776" y="4182"/>
                  <a:pt x="14813" y="4420"/>
                </a:cubicBezTo>
                <a:cubicBezTo>
                  <a:pt x="14850" y="4657"/>
                  <a:pt x="14880" y="4990"/>
                  <a:pt x="14902" y="5442"/>
                </a:cubicBezTo>
                <a:cubicBezTo>
                  <a:pt x="14922" y="5798"/>
                  <a:pt x="14937" y="6250"/>
                  <a:pt x="14945" y="6796"/>
                </a:cubicBezTo>
                <a:cubicBezTo>
                  <a:pt x="14954" y="7319"/>
                  <a:pt x="14958" y="8198"/>
                  <a:pt x="14958" y="9457"/>
                </a:cubicBezTo>
                <a:lnTo>
                  <a:pt x="14958" y="10931"/>
                </a:lnTo>
                <a:lnTo>
                  <a:pt x="14607" y="10931"/>
                </a:lnTo>
                <a:cubicBezTo>
                  <a:pt x="14607" y="10978"/>
                  <a:pt x="14607" y="11002"/>
                  <a:pt x="14607" y="11073"/>
                </a:cubicBezTo>
                <a:cubicBezTo>
                  <a:pt x="14605" y="11572"/>
                  <a:pt x="14604" y="11929"/>
                  <a:pt x="14604" y="12143"/>
                </a:cubicBezTo>
                <a:cubicBezTo>
                  <a:pt x="14604" y="12998"/>
                  <a:pt x="14610" y="13592"/>
                  <a:pt x="14622" y="13925"/>
                </a:cubicBezTo>
                <a:cubicBezTo>
                  <a:pt x="14632" y="14257"/>
                  <a:pt x="14652" y="14424"/>
                  <a:pt x="14681" y="14424"/>
                </a:cubicBezTo>
                <a:cubicBezTo>
                  <a:pt x="14705" y="14424"/>
                  <a:pt x="14723" y="14281"/>
                  <a:pt x="14736" y="14020"/>
                </a:cubicBezTo>
                <a:cubicBezTo>
                  <a:pt x="14748" y="13782"/>
                  <a:pt x="14754" y="13378"/>
                  <a:pt x="14754" y="12879"/>
                </a:cubicBezTo>
                <a:cubicBezTo>
                  <a:pt x="14754" y="12760"/>
                  <a:pt x="14753" y="12618"/>
                  <a:pt x="14753" y="12380"/>
                </a:cubicBezTo>
                <a:cubicBezTo>
                  <a:pt x="14751" y="12356"/>
                  <a:pt x="14751" y="12309"/>
                  <a:pt x="14751" y="12285"/>
                </a:cubicBezTo>
                <a:close/>
                <a:moveTo>
                  <a:pt x="14613" y="8816"/>
                </a:moveTo>
                <a:lnTo>
                  <a:pt x="14758" y="8816"/>
                </a:lnTo>
                <a:cubicBezTo>
                  <a:pt x="14758" y="8816"/>
                  <a:pt x="14758" y="8792"/>
                  <a:pt x="14758" y="8768"/>
                </a:cubicBezTo>
                <a:cubicBezTo>
                  <a:pt x="14759" y="8459"/>
                  <a:pt x="14761" y="8246"/>
                  <a:pt x="14761" y="8103"/>
                </a:cubicBezTo>
                <a:cubicBezTo>
                  <a:pt x="14761" y="7533"/>
                  <a:pt x="14753" y="7081"/>
                  <a:pt x="14741" y="6796"/>
                </a:cubicBezTo>
                <a:cubicBezTo>
                  <a:pt x="14729" y="6511"/>
                  <a:pt x="14711" y="6368"/>
                  <a:pt x="14685" y="6368"/>
                </a:cubicBezTo>
                <a:cubicBezTo>
                  <a:pt x="14658" y="6368"/>
                  <a:pt x="14640" y="6511"/>
                  <a:pt x="14628" y="6796"/>
                </a:cubicBezTo>
                <a:cubicBezTo>
                  <a:pt x="14617" y="7057"/>
                  <a:pt x="14611" y="7533"/>
                  <a:pt x="14611" y="8150"/>
                </a:cubicBezTo>
                <a:cubicBezTo>
                  <a:pt x="14611" y="8341"/>
                  <a:pt x="14611" y="8459"/>
                  <a:pt x="14611" y="8554"/>
                </a:cubicBezTo>
                <a:cubicBezTo>
                  <a:pt x="14611" y="8673"/>
                  <a:pt x="14613" y="8745"/>
                  <a:pt x="14613" y="8816"/>
                </a:cubicBezTo>
                <a:close/>
                <a:moveTo>
                  <a:pt x="15088" y="16539"/>
                </a:moveTo>
                <a:lnTo>
                  <a:pt x="15088" y="4396"/>
                </a:lnTo>
                <a:lnTo>
                  <a:pt x="15290" y="4396"/>
                </a:lnTo>
                <a:lnTo>
                  <a:pt x="15290" y="5846"/>
                </a:lnTo>
                <a:cubicBezTo>
                  <a:pt x="15314" y="5275"/>
                  <a:pt x="15341" y="4848"/>
                  <a:pt x="15371" y="4562"/>
                </a:cubicBezTo>
                <a:cubicBezTo>
                  <a:pt x="15402" y="4301"/>
                  <a:pt x="15436" y="4158"/>
                  <a:pt x="15477" y="4158"/>
                </a:cubicBezTo>
                <a:cubicBezTo>
                  <a:pt x="15537" y="4158"/>
                  <a:pt x="15580" y="4467"/>
                  <a:pt x="15608" y="5109"/>
                </a:cubicBezTo>
                <a:cubicBezTo>
                  <a:pt x="15635" y="5727"/>
                  <a:pt x="15649" y="6725"/>
                  <a:pt x="15649" y="8079"/>
                </a:cubicBezTo>
                <a:lnTo>
                  <a:pt x="15649" y="16539"/>
                </a:lnTo>
                <a:lnTo>
                  <a:pt x="15435" y="16539"/>
                </a:lnTo>
                <a:lnTo>
                  <a:pt x="15435" y="9053"/>
                </a:lnTo>
                <a:cubicBezTo>
                  <a:pt x="15435" y="8079"/>
                  <a:pt x="15430" y="7461"/>
                  <a:pt x="15423" y="7224"/>
                </a:cubicBezTo>
                <a:cubicBezTo>
                  <a:pt x="15415" y="6986"/>
                  <a:pt x="15402" y="6867"/>
                  <a:pt x="15381" y="6867"/>
                </a:cubicBezTo>
                <a:cubicBezTo>
                  <a:pt x="15356" y="6867"/>
                  <a:pt x="15338" y="7057"/>
                  <a:pt x="15325" y="7414"/>
                </a:cubicBezTo>
                <a:cubicBezTo>
                  <a:pt x="15311" y="7794"/>
                  <a:pt x="15304" y="8293"/>
                  <a:pt x="15304" y="8958"/>
                </a:cubicBezTo>
                <a:lnTo>
                  <a:pt x="15304" y="16539"/>
                </a:lnTo>
                <a:lnTo>
                  <a:pt x="15088" y="16539"/>
                </a:lnTo>
                <a:close/>
                <a:moveTo>
                  <a:pt x="16123" y="11762"/>
                </a:moveTo>
                <a:lnTo>
                  <a:pt x="16334" y="11762"/>
                </a:lnTo>
                <a:cubicBezTo>
                  <a:pt x="16334" y="11834"/>
                  <a:pt x="16334" y="11905"/>
                  <a:pt x="16335" y="12024"/>
                </a:cubicBezTo>
                <a:cubicBezTo>
                  <a:pt x="16335" y="12119"/>
                  <a:pt x="16335" y="12190"/>
                  <a:pt x="16335" y="12238"/>
                </a:cubicBezTo>
                <a:cubicBezTo>
                  <a:pt x="16335" y="13782"/>
                  <a:pt x="16313" y="14947"/>
                  <a:pt x="16268" y="15707"/>
                </a:cubicBezTo>
                <a:cubicBezTo>
                  <a:pt x="16221" y="16491"/>
                  <a:pt x="16151" y="16871"/>
                  <a:pt x="16059" y="16871"/>
                </a:cubicBezTo>
                <a:cubicBezTo>
                  <a:pt x="15954" y="16871"/>
                  <a:pt x="15880" y="16396"/>
                  <a:pt x="15836" y="15446"/>
                </a:cubicBezTo>
                <a:cubicBezTo>
                  <a:pt x="15794" y="14519"/>
                  <a:pt x="15773" y="12855"/>
                  <a:pt x="15773" y="10479"/>
                </a:cubicBezTo>
                <a:cubicBezTo>
                  <a:pt x="15773" y="8103"/>
                  <a:pt x="15794" y="6440"/>
                  <a:pt x="15836" y="5489"/>
                </a:cubicBezTo>
                <a:cubicBezTo>
                  <a:pt x="15880" y="4562"/>
                  <a:pt x="15954" y="4087"/>
                  <a:pt x="16058" y="4087"/>
                </a:cubicBezTo>
                <a:cubicBezTo>
                  <a:pt x="16153" y="4087"/>
                  <a:pt x="16222" y="4467"/>
                  <a:pt x="16266" y="5228"/>
                </a:cubicBezTo>
                <a:cubicBezTo>
                  <a:pt x="16311" y="5964"/>
                  <a:pt x="16332" y="7152"/>
                  <a:pt x="16332" y="8768"/>
                </a:cubicBezTo>
                <a:lnTo>
                  <a:pt x="16332" y="8982"/>
                </a:lnTo>
                <a:lnTo>
                  <a:pt x="16126" y="8982"/>
                </a:lnTo>
                <a:lnTo>
                  <a:pt x="16126" y="8626"/>
                </a:lnTo>
                <a:cubicBezTo>
                  <a:pt x="16126" y="7913"/>
                  <a:pt x="16121" y="7390"/>
                  <a:pt x="16111" y="7081"/>
                </a:cubicBezTo>
                <a:cubicBezTo>
                  <a:pt x="16100" y="6772"/>
                  <a:pt x="16083" y="6606"/>
                  <a:pt x="16059" y="6606"/>
                </a:cubicBezTo>
                <a:cubicBezTo>
                  <a:pt x="16032" y="6606"/>
                  <a:pt x="16014" y="6820"/>
                  <a:pt x="16005" y="7224"/>
                </a:cubicBezTo>
                <a:cubicBezTo>
                  <a:pt x="15994" y="7651"/>
                  <a:pt x="15990" y="8721"/>
                  <a:pt x="15990" y="10479"/>
                </a:cubicBezTo>
                <a:cubicBezTo>
                  <a:pt x="15990" y="12166"/>
                  <a:pt x="15994" y="13236"/>
                  <a:pt x="16005" y="13687"/>
                </a:cubicBezTo>
                <a:cubicBezTo>
                  <a:pt x="16014" y="14139"/>
                  <a:pt x="16032" y="14376"/>
                  <a:pt x="16059" y="14376"/>
                </a:cubicBezTo>
                <a:cubicBezTo>
                  <a:pt x="16082" y="14376"/>
                  <a:pt x="16099" y="14210"/>
                  <a:pt x="16109" y="13877"/>
                </a:cubicBezTo>
                <a:cubicBezTo>
                  <a:pt x="16118" y="13568"/>
                  <a:pt x="16124" y="13046"/>
                  <a:pt x="16124" y="12333"/>
                </a:cubicBezTo>
                <a:cubicBezTo>
                  <a:pt x="16124" y="12285"/>
                  <a:pt x="16124" y="12190"/>
                  <a:pt x="16123" y="12071"/>
                </a:cubicBezTo>
                <a:cubicBezTo>
                  <a:pt x="16123" y="11929"/>
                  <a:pt x="16123" y="11834"/>
                  <a:pt x="16123" y="11762"/>
                </a:cubicBezTo>
                <a:close/>
                <a:moveTo>
                  <a:pt x="16811" y="12285"/>
                </a:moveTo>
                <a:lnTo>
                  <a:pt x="17013" y="12285"/>
                </a:lnTo>
                <a:lnTo>
                  <a:pt x="17013" y="12594"/>
                </a:lnTo>
                <a:cubicBezTo>
                  <a:pt x="17013" y="14020"/>
                  <a:pt x="16989" y="15065"/>
                  <a:pt x="16942" y="15778"/>
                </a:cubicBezTo>
                <a:cubicBezTo>
                  <a:pt x="16895" y="16515"/>
                  <a:pt x="16824" y="16871"/>
                  <a:pt x="16731" y="16871"/>
                </a:cubicBezTo>
                <a:cubicBezTo>
                  <a:pt x="16684" y="16871"/>
                  <a:pt x="16642" y="16752"/>
                  <a:pt x="16604" y="16539"/>
                </a:cubicBezTo>
                <a:cubicBezTo>
                  <a:pt x="16565" y="16349"/>
                  <a:pt x="16536" y="16040"/>
                  <a:pt x="16515" y="15683"/>
                </a:cubicBezTo>
                <a:cubicBezTo>
                  <a:pt x="16491" y="15255"/>
                  <a:pt x="16473" y="14685"/>
                  <a:pt x="16462" y="13972"/>
                </a:cubicBezTo>
                <a:cubicBezTo>
                  <a:pt x="16453" y="13259"/>
                  <a:pt x="16447" y="12143"/>
                  <a:pt x="16447" y="10598"/>
                </a:cubicBezTo>
                <a:cubicBezTo>
                  <a:pt x="16447" y="8887"/>
                  <a:pt x="16453" y="7675"/>
                  <a:pt x="16464" y="7010"/>
                </a:cubicBezTo>
                <a:cubicBezTo>
                  <a:pt x="16474" y="6321"/>
                  <a:pt x="16491" y="5774"/>
                  <a:pt x="16516" y="5323"/>
                </a:cubicBezTo>
                <a:cubicBezTo>
                  <a:pt x="16541" y="4919"/>
                  <a:pt x="16572" y="4610"/>
                  <a:pt x="16610" y="4396"/>
                </a:cubicBezTo>
                <a:cubicBezTo>
                  <a:pt x="16648" y="4182"/>
                  <a:pt x="16691" y="4087"/>
                  <a:pt x="16741" y="4087"/>
                </a:cubicBezTo>
                <a:cubicBezTo>
                  <a:pt x="16791" y="4087"/>
                  <a:pt x="16835" y="4182"/>
                  <a:pt x="16872" y="4420"/>
                </a:cubicBezTo>
                <a:cubicBezTo>
                  <a:pt x="16909" y="4657"/>
                  <a:pt x="16939" y="4990"/>
                  <a:pt x="16961" y="5442"/>
                </a:cubicBezTo>
                <a:cubicBezTo>
                  <a:pt x="16981" y="5798"/>
                  <a:pt x="16995" y="6250"/>
                  <a:pt x="17004" y="6796"/>
                </a:cubicBezTo>
                <a:cubicBezTo>
                  <a:pt x="17013" y="7319"/>
                  <a:pt x="17016" y="8198"/>
                  <a:pt x="17016" y="9457"/>
                </a:cubicBezTo>
                <a:lnTo>
                  <a:pt x="17016" y="10931"/>
                </a:lnTo>
                <a:lnTo>
                  <a:pt x="16666" y="10931"/>
                </a:lnTo>
                <a:cubicBezTo>
                  <a:pt x="16666" y="10978"/>
                  <a:pt x="16666" y="11002"/>
                  <a:pt x="16666" y="11073"/>
                </a:cubicBezTo>
                <a:cubicBezTo>
                  <a:pt x="16663" y="11572"/>
                  <a:pt x="16663" y="11929"/>
                  <a:pt x="16663" y="12143"/>
                </a:cubicBezTo>
                <a:cubicBezTo>
                  <a:pt x="16663" y="12998"/>
                  <a:pt x="16669" y="13592"/>
                  <a:pt x="16679" y="13925"/>
                </a:cubicBezTo>
                <a:cubicBezTo>
                  <a:pt x="16691" y="14257"/>
                  <a:pt x="16711" y="14424"/>
                  <a:pt x="16740" y="14424"/>
                </a:cubicBezTo>
                <a:cubicBezTo>
                  <a:pt x="16764" y="14424"/>
                  <a:pt x="16782" y="14281"/>
                  <a:pt x="16794" y="14020"/>
                </a:cubicBezTo>
                <a:cubicBezTo>
                  <a:pt x="16808" y="13782"/>
                  <a:pt x="16814" y="13378"/>
                  <a:pt x="16814" y="12879"/>
                </a:cubicBezTo>
                <a:cubicBezTo>
                  <a:pt x="16814" y="12760"/>
                  <a:pt x="16812" y="12618"/>
                  <a:pt x="16811" y="12380"/>
                </a:cubicBezTo>
                <a:cubicBezTo>
                  <a:pt x="16811" y="12356"/>
                  <a:pt x="16811" y="12309"/>
                  <a:pt x="16811" y="12285"/>
                </a:cubicBezTo>
                <a:close/>
                <a:moveTo>
                  <a:pt x="16672" y="8816"/>
                </a:moveTo>
                <a:lnTo>
                  <a:pt x="16817" y="8816"/>
                </a:lnTo>
                <a:cubicBezTo>
                  <a:pt x="16817" y="8816"/>
                  <a:pt x="16817" y="8792"/>
                  <a:pt x="16817" y="8768"/>
                </a:cubicBezTo>
                <a:cubicBezTo>
                  <a:pt x="16818" y="8459"/>
                  <a:pt x="16818" y="8246"/>
                  <a:pt x="16818" y="8103"/>
                </a:cubicBezTo>
                <a:cubicBezTo>
                  <a:pt x="16818" y="7533"/>
                  <a:pt x="16812" y="7081"/>
                  <a:pt x="16800" y="6796"/>
                </a:cubicBezTo>
                <a:cubicBezTo>
                  <a:pt x="16788" y="6511"/>
                  <a:pt x="16768" y="6368"/>
                  <a:pt x="16743" y="6368"/>
                </a:cubicBezTo>
                <a:cubicBezTo>
                  <a:pt x="16717" y="6368"/>
                  <a:pt x="16697" y="6511"/>
                  <a:pt x="16687" y="6796"/>
                </a:cubicBezTo>
                <a:cubicBezTo>
                  <a:pt x="16676" y="7057"/>
                  <a:pt x="16670" y="7533"/>
                  <a:pt x="16670" y="8150"/>
                </a:cubicBezTo>
                <a:cubicBezTo>
                  <a:pt x="16670" y="8341"/>
                  <a:pt x="16670" y="8459"/>
                  <a:pt x="16670" y="8554"/>
                </a:cubicBezTo>
                <a:cubicBezTo>
                  <a:pt x="16670" y="8673"/>
                  <a:pt x="16670" y="8745"/>
                  <a:pt x="16672" y="8816"/>
                </a:cubicBezTo>
                <a:close/>
                <a:moveTo>
                  <a:pt x="17892" y="119"/>
                </a:moveTo>
                <a:lnTo>
                  <a:pt x="17892" y="21600"/>
                </a:lnTo>
                <a:lnTo>
                  <a:pt x="17705" y="21600"/>
                </a:lnTo>
                <a:lnTo>
                  <a:pt x="17705" y="119"/>
                </a:lnTo>
                <a:lnTo>
                  <a:pt x="17892" y="119"/>
                </a:lnTo>
                <a:close/>
                <a:moveTo>
                  <a:pt x="18594" y="11073"/>
                </a:moveTo>
                <a:lnTo>
                  <a:pt x="18814" y="11073"/>
                </a:lnTo>
                <a:lnTo>
                  <a:pt x="18814" y="11525"/>
                </a:lnTo>
                <a:cubicBezTo>
                  <a:pt x="18814" y="12428"/>
                  <a:pt x="18820" y="13046"/>
                  <a:pt x="18833" y="13426"/>
                </a:cubicBezTo>
                <a:cubicBezTo>
                  <a:pt x="18847" y="13782"/>
                  <a:pt x="18868" y="13972"/>
                  <a:pt x="18900" y="13972"/>
                </a:cubicBezTo>
                <a:cubicBezTo>
                  <a:pt x="18925" y="13972"/>
                  <a:pt x="18945" y="13830"/>
                  <a:pt x="18960" y="13545"/>
                </a:cubicBezTo>
                <a:cubicBezTo>
                  <a:pt x="18975" y="13259"/>
                  <a:pt x="18983" y="12903"/>
                  <a:pt x="18983" y="12428"/>
                </a:cubicBezTo>
                <a:cubicBezTo>
                  <a:pt x="18983" y="11644"/>
                  <a:pt x="18947" y="10883"/>
                  <a:pt x="18876" y="10170"/>
                </a:cubicBezTo>
                <a:cubicBezTo>
                  <a:pt x="18864" y="10028"/>
                  <a:pt x="18855" y="9933"/>
                  <a:pt x="18849" y="9885"/>
                </a:cubicBezTo>
                <a:lnTo>
                  <a:pt x="18838" y="9766"/>
                </a:lnTo>
                <a:cubicBezTo>
                  <a:pt x="18741" y="8745"/>
                  <a:pt x="18681" y="7960"/>
                  <a:pt x="18657" y="7461"/>
                </a:cubicBezTo>
                <a:cubicBezTo>
                  <a:pt x="18640" y="7057"/>
                  <a:pt x="18628" y="6630"/>
                  <a:pt x="18619" y="6131"/>
                </a:cubicBezTo>
                <a:cubicBezTo>
                  <a:pt x="18610" y="5632"/>
                  <a:pt x="18606" y="5109"/>
                  <a:pt x="18606" y="4515"/>
                </a:cubicBezTo>
                <a:cubicBezTo>
                  <a:pt x="18606" y="3113"/>
                  <a:pt x="18631" y="1996"/>
                  <a:pt x="18684" y="1212"/>
                </a:cubicBezTo>
                <a:cubicBezTo>
                  <a:pt x="18735" y="404"/>
                  <a:pt x="18808" y="0"/>
                  <a:pt x="18898" y="0"/>
                </a:cubicBezTo>
                <a:cubicBezTo>
                  <a:pt x="18998" y="0"/>
                  <a:pt x="19073" y="380"/>
                  <a:pt x="19125" y="1188"/>
                </a:cubicBezTo>
                <a:cubicBezTo>
                  <a:pt x="19177" y="1972"/>
                  <a:pt x="19203" y="3113"/>
                  <a:pt x="19203" y="4610"/>
                </a:cubicBezTo>
                <a:cubicBezTo>
                  <a:pt x="19203" y="4657"/>
                  <a:pt x="19203" y="4752"/>
                  <a:pt x="19203" y="4871"/>
                </a:cubicBezTo>
                <a:cubicBezTo>
                  <a:pt x="19202" y="4990"/>
                  <a:pt x="19202" y="5061"/>
                  <a:pt x="19202" y="5133"/>
                </a:cubicBezTo>
                <a:lnTo>
                  <a:pt x="18986" y="5133"/>
                </a:lnTo>
                <a:lnTo>
                  <a:pt x="18986" y="4919"/>
                </a:lnTo>
                <a:cubicBezTo>
                  <a:pt x="18986" y="4230"/>
                  <a:pt x="18980" y="3683"/>
                  <a:pt x="18965" y="3327"/>
                </a:cubicBezTo>
                <a:cubicBezTo>
                  <a:pt x="18951" y="2970"/>
                  <a:pt x="18931" y="2780"/>
                  <a:pt x="18904" y="2780"/>
                </a:cubicBezTo>
                <a:cubicBezTo>
                  <a:pt x="18882" y="2780"/>
                  <a:pt x="18864" y="2923"/>
                  <a:pt x="18850" y="3160"/>
                </a:cubicBezTo>
                <a:cubicBezTo>
                  <a:pt x="18836" y="3422"/>
                  <a:pt x="18829" y="3754"/>
                  <a:pt x="18829" y="4182"/>
                </a:cubicBezTo>
                <a:cubicBezTo>
                  <a:pt x="18829" y="4871"/>
                  <a:pt x="18868" y="5584"/>
                  <a:pt x="18947" y="6368"/>
                </a:cubicBezTo>
                <a:cubicBezTo>
                  <a:pt x="18960" y="6511"/>
                  <a:pt x="18971" y="6606"/>
                  <a:pt x="18978" y="6701"/>
                </a:cubicBezTo>
                <a:cubicBezTo>
                  <a:pt x="18986" y="6749"/>
                  <a:pt x="18993" y="6844"/>
                  <a:pt x="19005" y="6962"/>
                </a:cubicBezTo>
                <a:cubicBezTo>
                  <a:pt x="19088" y="7794"/>
                  <a:pt x="19143" y="8507"/>
                  <a:pt x="19167" y="9077"/>
                </a:cubicBezTo>
                <a:cubicBezTo>
                  <a:pt x="19180" y="9457"/>
                  <a:pt x="19192" y="9861"/>
                  <a:pt x="19200" y="10337"/>
                </a:cubicBezTo>
                <a:cubicBezTo>
                  <a:pt x="19208" y="10812"/>
                  <a:pt x="19212" y="11335"/>
                  <a:pt x="19212" y="11881"/>
                </a:cubicBezTo>
                <a:cubicBezTo>
                  <a:pt x="19212" y="13497"/>
                  <a:pt x="19185" y="14733"/>
                  <a:pt x="19132" y="15612"/>
                </a:cubicBezTo>
                <a:cubicBezTo>
                  <a:pt x="19078" y="16491"/>
                  <a:pt x="19002" y="16919"/>
                  <a:pt x="18903" y="16919"/>
                </a:cubicBezTo>
                <a:cubicBezTo>
                  <a:pt x="18799" y="16919"/>
                  <a:pt x="18722" y="16515"/>
                  <a:pt x="18669" y="15683"/>
                </a:cubicBezTo>
                <a:cubicBezTo>
                  <a:pt x="18616" y="14828"/>
                  <a:pt x="18591" y="13592"/>
                  <a:pt x="18591" y="11952"/>
                </a:cubicBezTo>
                <a:cubicBezTo>
                  <a:pt x="18591" y="11834"/>
                  <a:pt x="18591" y="11739"/>
                  <a:pt x="18591" y="11620"/>
                </a:cubicBezTo>
                <a:cubicBezTo>
                  <a:pt x="18592" y="11501"/>
                  <a:pt x="18592" y="11311"/>
                  <a:pt x="18594" y="11073"/>
                </a:cubicBezTo>
                <a:close/>
                <a:moveTo>
                  <a:pt x="19287" y="4396"/>
                </a:moveTo>
                <a:lnTo>
                  <a:pt x="19500" y="4396"/>
                </a:lnTo>
                <a:lnTo>
                  <a:pt x="19576" y="12214"/>
                </a:lnTo>
                <a:lnTo>
                  <a:pt x="19651" y="4396"/>
                </a:lnTo>
                <a:lnTo>
                  <a:pt x="19864" y="4396"/>
                </a:lnTo>
                <a:lnTo>
                  <a:pt x="19711" y="15564"/>
                </a:lnTo>
                <a:cubicBezTo>
                  <a:pt x="19681" y="17703"/>
                  <a:pt x="19648" y="19081"/>
                  <a:pt x="19612" y="19699"/>
                </a:cubicBezTo>
                <a:cubicBezTo>
                  <a:pt x="19576" y="20317"/>
                  <a:pt x="19518" y="20626"/>
                  <a:pt x="19438" y="20626"/>
                </a:cubicBezTo>
                <a:cubicBezTo>
                  <a:pt x="19426" y="20626"/>
                  <a:pt x="19414" y="20602"/>
                  <a:pt x="19399" y="20602"/>
                </a:cubicBezTo>
                <a:cubicBezTo>
                  <a:pt x="19386" y="20578"/>
                  <a:pt x="19369" y="20531"/>
                  <a:pt x="19349" y="20507"/>
                </a:cubicBezTo>
                <a:lnTo>
                  <a:pt x="19349" y="17964"/>
                </a:lnTo>
                <a:cubicBezTo>
                  <a:pt x="19351" y="17964"/>
                  <a:pt x="19352" y="17964"/>
                  <a:pt x="19354" y="17964"/>
                </a:cubicBezTo>
                <a:cubicBezTo>
                  <a:pt x="19369" y="17988"/>
                  <a:pt x="19380" y="18012"/>
                  <a:pt x="19387" y="18012"/>
                </a:cubicBezTo>
                <a:cubicBezTo>
                  <a:pt x="19411" y="18012"/>
                  <a:pt x="19429" y="17941"/>
                  <a:pt x="19441" y="17798"/>
                </a:cubicBezTo>
                <a:cubicBezTo>
                  <a:pt x="19452" y="17632"/>
                  <a:pt x="19458" y="17418"/>
                  <a:pt x="19458" y="17109"/>
                </a:cubicBezTo>
                <a:cubicBezTo>
                  <a:pt x="19458" y="16943"/>
                  <a:pt x="19453" y="16515"/>
                  <a:pt x="19446" y="15873"/>
                </a:cubicBezTo>
                <a:cubicBezTo>
                  <a:pt x="19441" y="15659"/>
                  <a:pt x="19440" y="15469"/>
                  <a:pt x="19438" y="15350"/>
                </a:cubicBezTo>
                <a:lnTo>
                  <a:pt x="19287" y="4396"/>
                </a:lnTo>
                <a:close/>
                <a:moveTo>
                  <a:pt x="19920" y="12689"/>
                </a:moveTo>
                <a:lnTo>
                  <a:pt x="20111" y="12713"/>
                </a:lnTo>
                <a:cubicBezTo>
                  <a:pt x="20114" y="13331"/>
                  <a:pt x="20122" y="13782"/>
                  <a:pt x="20135" y="14091"/>
                </a:cubicBezTo>
                <a:cubicBezTo>
                  <a:pt x="20147" y="14376"/>
                  <a:pt x="20168" y="14519"/>
                  <a:pt x="20194" y="14519"/>
                </a:cubicBezTo>
                <a:cubicBezTo>
                  <a:pt x="20217" y="14519"/>
                  <a:pt x="20233" y="14424"/>
                  <a:pt x="20247" y="14210"/>
                </a:cubicBezTo>
                <a:cubicBezTo>
                  <a:pt x="20262" y="14020"/>
                  <a:pt x="20268" y="13758"/>
                  <a:pt x="20268" y="13450"/>
                </a:cubicBezTo>
                <a:cubicBezTo>
                  <a:pt x="20268" y="13188"/>
                  <a:pt x="20263" y="12950"/>
                  <a:pt x="20254" y="12784"/>
                </a:cubicBezTo>
                <a:cubicBezTo>
                  <a:pt x="20244" y="12594"/>
                  <a:pt x="20223" y="12380"/>
                  <a:pt x="20190" y="12143"/>
                </a:cubicBezTo>
                <a:cubicBezTo>
                  <a:pt x="20184" y="12071"/>
                  <a:pt x="20171" y="12000"/>
                  <a:pt x="20156" y="11881"/>
                </a:cubicBezTo>
                <a:cubicBezTo>
                  <a:pt x="20079" y="11311"/>
                  <a:pt x="20025" y="10788"/>
                  <a:pt x="19995" y="10289"/>
                </a:cubicBezTo>
                <a:cubicBezTo>
                  <a:pt x="19972" y="9956"/>
                  <a:pt x="19956" y="9576"/>
                  <a:pt x="19944" y="9125"/>
                </a:cubicBezTo>
                <a:cubicBezTo>
                  <a:pt x="19933" y="8673"/>
                  <a:pt x="19927" y="8198"/>
                  <a:pt x="19927" y="7699"/>
                </a:cubicBezTo>
                <a:cubicBezTo>
                  <a:pt x="19927" y="6606"/>
                  <a:pt x="19951" y="5727"/>
                  <a:pt x="19998" y="5061"/>
                </a:cubicBezTo>
                <a:cubicBezTo>
                  <a:pt x="20046" y="4396"/>
                  <a:pt x="20111" y="4087"/>
                  <a:pt x="20193" y="4087"/>
                </a:cubicBezTo>
                <a:cubicBezTo>
                  <a:pt x="20276" y="4087"/>
                  <a:pt x="20342" y="4396"/>
                  <a:pt x="20387" y="5038"/>
                </a:cubicBezTo>
                <a:cubicBezTo>
                  <a:pt x="20432" y="5655"/>
                  <a:pt x="20455" y="6558"/>
                  <a:pt x="20455" y="7747"/>
                </a:cubicBezTo>
                <a:lnTo>
                  <a:pt x="20455" y="7960"/>
                </a:lnTo>
                <a:lnTo>
                  <a:pt x="20266" y="7960"/>
                </a:lnTo>
                <a:cubicBezTo>
                  <a:pt x="20266" y="7343"/>
                  <a:pt x="20260" y="6915"/>
                  <a:pt x="20248" y="6653"/>
                </a:cubicBezTo>
                <a:cubicBezTo>
                  <a:pt x="20238" y="6392"/>
                  <a:pt x="20221" y="6273"/>
                  <a:pt x="20196" y="6273"/>
                </a:cubicBezTo>
                <a:cubicBezTo>
                  <a:pt x="20174" y="6273"/>
                  <a:pt x="20156" y="6368"/>
                  <a:pt x="20144" y="6558"/>
                </a:cubicBezTo>
                <a:cubicBezTo>
                  <a:pt x="20131" y="6725"/>
                  <a:pt x="20125" y="6986"/>
                  <a:pt x="20125" y="7271"/>
                </a:cubicBezTo>
                <a:cubicBezTo>
                  <a:pt x="20125" y="7818"/>
                  <a:pt x="20156" y="8293"/>
                  <a:pt x="20221" y="8745"/>
                </a:cubicBezTo>
                <a:cubicBezTo>
                  <a:pt x="20230" y="8816"/>
                  <a:pt x="20238" y="8863"/>
                  <a:pt x="20242" y="8887"/>
                </a:cubicBezTo>
                <a:cubicBezTo>
                  <a:pt x="20330" y="9505"/>
                  <a:pt x="20389" y="10123"/>
                  <a:pt x="20419" y="10717"/>
                </a:cubicBezTo>
                <a:cubicBezTo>
                  <a:pt x="20449" y="11287"/>
                  <a:pt x="20463" y="12071"/>
                  <a:pt x="20463" y="13022"/>
                </a:cubicBezTo>
                <a:cubicBezTo>
                  <a:pt x="20463" y="14234"/>
                  <a:pt x="20440" y="15184"/>
                  <a:pt x="20392" y="15850"/>
                </a:cubicBezTo>
                <a:cubicBezTo>
                  <a:pt x="20343" y="16515"/>
                  <a:pt x="20276" y="16871"/>
                  <a:pt x="20187" y="16871"/>
                </a:cubicBezTo>
                <a:cubicBezTo>
                  <a:pt x="20102" y="16871"/>
                  <a:pt x="20036" y="16515"/>
                  <a:pt x="19989" y="15850"/>
                </a:cubicBezTo>
                <a:cubicBezTo>
                  <a:pt x="19942" y="15160"/>
                  <a:pt x="19920" y="14210"/>
                  <a:pt x="19920" y="12998"/>
                </a:cubicBezTo>
                <a:lnTo>
                  <a:pt x="19920" y="12689"/>
                </a:lnTo>
                <a:close/>
                <a:moveTo>
                  <a:pt x="20929" y="16491"/>
                </a:moveTo>
                <a:cubicBezTo>
                  <a:pt x="20903" y="16586"/>
                  <a:pt x="20879" y="16634"/>
                  <a:pt x="20861" y="16681"/>
                </a:cubicBezTo>
                <a:cubicBezTo>
                  <a:pt x="20841" y="16705"/>
                  <a:pt x="20825" y="16729"/>
                  <a:pt x="20810" y="16729"/>
                </a:cubicBezTo>
                <a:cubicBezTo>
                  <a:pt x="20767" y="16729"/>
                  <a:pt x="20731" y="16634"/>
                  <a:pt x="20701" y="16420"/>
                </a:cubicBezTo>
                <a:cubicBezTo>
                  <a:pt x="20671" y="16182"/>
                  <a:pt x="20650" y="15873"/>
                  <a:pt x="20635" y="15469"/>
                </a:cubicBezTo>
                <a:cubicBezTo>
                  <a:pt x="20626" y="15184"/>
                  <a:pt x="20619" y="14828"/>
                  <a:pt x="20615" y="14424"/>
                </a:cubicBezTo>
                <a:cubicBezTo>
                  <a:pt x="20612" y="13996"/>
                  <a:pt x="20609" y="13354"/>
                  <a:pt x="20609" y="12475"/>
                </a:cubicBezTo>
                <a:lnTo>
                  <a:pt x="20609" y="6915"/>
                </a:lnTo>
                <a:lnTo>
                  <a:pt x="20526" y="6915"/>
                </a:lnTo>
                <a:lnTo>
                  <a:pt x="20526" y="4396"/>
                </a:lnTo>
                <a:lnTo>
                  <a:pt x="20609" y="4396"/>
                </a:lnTo>
                <a:lnTo>
                  <a:pt x="20609" y="1046"/>
                </a:lnTo>
                <a:lnTo>
                  <a:pt x="20826" y="1046"/>
                </a:lnTo>
                <a:lnTo>
                  <a:pt x="20826" y="4396"/>
                </a:lnTo>
                <a:lnTo>
                  <a:pt x="20929" y="4396"/>
                </a:lnTo>
                <a:lnTo>
                  <a:pt x="20929" y="6915"/>
                </a:lnTo>
                <a:lnTo>
                  <a:pt x="20826" y="6915"/>
                </a:lnTo>
                <a:lnTo>
                  <a:pt x="20826" y="11857"/>
                </a:lnTo>
                <a:cubicBezTo>
                  <a:pt x="20826" y="12927"/>
                  <a:pt x="20831" y="13568"/>
                  <a:pt x="20841" y="13806"/>
                </a:cubicBezTo>
                <a:cubicBezTo>
                  <a:pt x="20850" y="14044"/>
                  <a:pt x="20870" y="14186"/>
                  <a:pt x="20897" y="14186"/>
                </a:cubicBezTo>
                <a:cubicBezTo>
                  <a:pt x="20903" y="14186"/>
                  <a:pt x="20911" y="14162"/>
                  <a:pt x="20921" y="14139"/>
                </a:cubicBezTo>
                <a:cubicBezTo>
                  <a:pt x="20924" y="14139"/>
                  <a:pt x="20927" y="14139"/>
                  <a:pt x="20929" y="14139"/>
                </a:cubicBezTo>
                <a:lnTo>
                  <a:pt x="20929" y="16491"/>
                </a:lnTo>
                <a:close/>
                <a:moveTo>
                  <a:pt x="21395" y="12285"/>
                </a:moveTo>
                <a:lnTo>
                  <a:pt x="21597" y="12285"/>
                </a:lnTo>
                <a:lnTo>
                  <a:pt x="21597" y="12594"/>
                </a:lnTo>
                <a:cubicBezTo>
                  <a:pt x="21597" y="14020"/>
                  <a:pt x="21573" y="15065"/>
                  <a:pt x="21526" y="15778"/>
                </a:cubicBezTo>
                <a:cubicBezTo>
                  <a:pt x="21479" y="16515"/>
                  <a:pt x="21408" y="16871"/>
                  <a:pt x="21315" y="16871"/>
                </a:cubicBezTo>
                <a:cubicBezTo>
                  <a:pt x="21268" y="16871"/>
                  <a:pt x="21226" y="16752"/>
                  <a:pt x="21188" y="16539"/>
                </a:cubicBezTo>
                <a:cubicBezTo>
                  <a:pt x="21149" y="16349"/>
                  <a:pt x="21120" y="16040"/>
                  <a:pt x="21098" y="15683"/>
                </a:cubicBezTo>
                <a:cubicBezTo>
                  <a:pt x="21075" y="15255"/>
                  <a:pt x="21057" y="14685"/>
                  <a:pt x="21046" y="13972"/>
                </a:cubicBezTo>
                <a:cubicBezTo>
                  <a:pt x="21037" y="13259"/>
                  <a:pt x="21031" y="12143"/>
                  <a:pt x="21031" y="10598"/>
                </a:cubicBezTo>
                <a:cubicBezTo>
                  <a:pt x="21031" y="8887"/>
                  <a:pt x="21037" y="7675"/>
                  <a:pt x="21048" y="7010"/>
                </a:cubicBezTo>
                <a:cubicBezTo>
                  <a:pt x="21058" y="6321"/>
                  <a:pt x="21075" y="5774"/>
                  <a:pt x="21101" y="5323"/>
                </a:cubicBezTo>
                <a:cubicBezTo>
                  <a:pt x="21125" y="4919"/>
                  <a:pt x="21157" y="4610"/>
                  <a:pt x="21194" y="4396"/>
                </a:cubicBezTo>
                <a:cubicBezTo>
                  <a:pt x="21232" y="4182"/>
                  <a:pt x="21274" y="4087"/>
                  <a:pt x="21324" y="4087"/>
                </a:cubicBezTo>
                <a:cubicBezTo>
                  <a:pt x="21375" y="4087"/>
                  <a:pt x="21419" y="4182"/>
                  <a:pt x="21455" y="4420"/>
                </a:cubicBezTo>
                <a:cubicBezTo>
                  <a:pt x="21493" y="4657"/>
                  <a:pt x="21523" y="4990"/>
                  <a:pt x="21546" y="5442"/>
                </a:cubicBezTo>
                <a:cubicBezTo>
                  <a:pt x="21565" y="5798"/>
                  <a:pt x="21579" y="6250"/>
                  <a:pt x="21588" y="6796"/>
                </a:cubicBezTo>
                <a:cubicBezTo>
                  <a:pt x="21595" y="7319"/>
                  <a:pt x="21600" y="8198"/>
                  <a:pt x="21600" y="9457"/>
                </a:cubicBezTo>
                <a:lnTo>
                  <a:pt x="21600" y="10931"/>
                </a:lnTo>
                <a:lnTo>
                  <a:pt x="21250" y="10931"/>
                </a:lnTo>
                <a:cubicBezTo>
                  <a:pt x="21250" y="10978"/>
                  <a:pt x="21249" y="11002"/>
                  <a:pt x="21249" y="11073"/>
                </a:cubicBezTo>
                <a:cubicBezTo>
                  <a:pt x="21247" y="11572"/>
                  <a:pt x="21247" y="11929"/>
                  <a:pt x="21247" y="12143"/>
                </a:cubicBezTo>
                <a:cubicBezTo>
                  <a:pt x="21247" y="12998"/>
                  <a:pt x="21253" y="13592"/>
                  <a:pt x="21264" y="13925"/>
                </a:cubicBezTo>
                <a:cubicBezTo>
                  <a:pt x="21276" y="14257"/>
                  <a:pt x="21295" y="14424"/>
                  <a:pt x="21324" y="14424"/>
                </a:cubicBezTo>
                <a:cubicBezTo>
                  <a:pt x="21348" y="14424"/>
                  <a:pt x="21366" y="14281"/>
                  <a:pt x="21378" y="14020"/>
                </a:cubicBezTo>
                <a:cubicBezTo>
                  <a:pt x="21390" y="13782"/>
                  <a:pt x="21398" y="13378"/>
                  <a:pt x="21398" y="12879"/>
                </a:cubicBezTo>
                <a:cubicBezTo>
                  <a:pt x="21398" y="12760"/>
                  <a:pt x="21396" y="12618"/>
                  <a:pt x="21395" y="12380"/>
                </a:cubicBezTo>
                <a:cubicBezTo>
                  <a:pt x="21395" y="12356"/>
                  <a:pt x="21395" y="12309"/>
                  <a:pt x="21395" y="12285"/>
                </a:cubicBezTo>
                <a:close/>
                <a:moveTo>
                  <a:pt x="21255" y="8816"/>
                </a:moveTo>
                <a:lnTo>
                  <a:pt x="21399" y="8816"/>
                </a:lnTo>
                <a:cubicBezTo>
                  <a:pt x="21399" y="8816"/>
                  <a:pt x="21399" y="8792"/>
                  <a:pt x="21399" y="8768"/>
                </a:cubicBezTo>
                <a:cubicBezTo>
                  <a:pt x="21402" y="8459"/>
                  <a:pt x="21402" y="8246"/>
                  <a:pt x="21402" y="8103"/>
                </a:cubicBezTo>
                <a:cubicBezTo>
                  <a:pt x="21402" y="7533"/>
                  <a:pt x="21396" y="7081"/>
                  <a:pt x="21384" y="6796"/>
                </a:cubicBezTo>
                <a:cubicBezTo>
                  <a:pt x="21372" y="6511"/>
                  <a:pt x="21353" y="6368"/>
                  <a:pt x="21327" y="6368"/>
                </a:cubicBezTo>
                <a:cubicBezTo>
                  <a:pt x="21301" y="6368"/>
                  <a:pt x="21282" y="6511"/>
                  <a:pt x="21271" y="6796"/>
                </a:cubicBezTo>
                <a:cubicBezTo>
                  <a:pt x="21259" y="7057"/>
                  <a:pt x="21255" y="7533"/>
                  <a:pt x="21255" y="8150"/>
                </a:cubicBezTo>
                <a:cubicBezTo>
                  <a:pt x="21255" y="8341"/>
                  <a:pt x="21255" y="8459"/>
                  <a:pt x="21255" y="8554"/>
                </a:cubicBezTo>
                <a:cubicBezTo>
                  <a:pt x="21255" y="8673"/>
                  <a:pt x="21255" y="8745"/>
                  <a:pt x="21255" y="8816"/>
                </a:cubicBezTo>
                <a:close/>
              </a:path>
            </a:pathLst>
          </a:custGeom>
          <a:solidFill>
            <a:srgbClr val="00458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1" name="Freeform 53"/>
          <p:cNvSpPr/>
          <p:nvPr/>
        </p:nvSpPr>
        <p:spPr>
          <a:xfrm>
            <a:off x="8597900" y="4125912"/>
            <a:ext cx="182563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038"/>
                </a:moveTo>
                <a:lnTo>
                  <a:pt x="0" y="522"/>
                </a:lnTo>
                <a:lnTo>
                  <a:pt x="2732" y="522"/>
                </a:lnTo>
                <a:lnTo>
                  <a:pt x="2732" y="2971"/>
                </a:lnTo>
                <a:cubicBezTo>
                  <a:pt x="3055" y="1967"/>
                  <a:pt x="3421" y="1285"/>
                  <a:pt x="3829" y="803"/>
                </a:cubicBezTo>
                <a:cubicBezTo>
                  <a:pt x="4238" y="361"/>
                  <a:pt x="4712" y="120"/>
                  <a:pt x="5271" y="120"/>
                </a:cubicBezTo>
                <a:cubicBezTo>
                  <a:pt x="5766" y="120"/>
                  <a:pt x="6196" y="361"/>
                  <a:pt x="6562" y="843"/>
                </a:cubicBezTo>
                <a:cubicBezTo>
                  <a:pt x="6927" y="1325"/>
                  <a:pt x="7207" y="2048"/>
                  <a:pt x="7401" y="2971"/>
                </a:cubicBezTo>
                <a:cubicBezTo>
                  <a:pt x="7724" y="2007"/>
                  <a:pt x="8111" y="1285"/>
                  <a:pt x="8520" y="803"/>
                </a:cubicBezTo>
                <a:cubicBezTo>
                  <a:pt x="8928" y="361"/>
                  <a:pt x="9402" y="120"/>
                  <a:pt x="9939" y="120"/>
                </a:cubicBezTo>
                <a:cubicBezTo>
                  <a:pt x="10757" y="120"/>
                  <a:pt x="11359" y="642"/>
                  <a:pt x="11747" y="1726"/>
                </a:cubicBezTo>
                <a:cubicBezTo>
                  <a:pt x="12112" y="2770"/>
                  <a:pt x="12306" y="4457"/>
                  <a:pt x="12306" y="6745"/>
                </a:cubicBezTo>
                <a:lnTo>
                  <a:pt x="12306" y="21038"/>
                </a:lnTo>
                <a:lnTo>
                  <a:pt x="9359" y="21038"/>
                </a:lnTo>
                <a:lnTo>
                  <a:pt x="9359" y="8070"/>
                </a:lnTo>
                <a:cubicBezTo>
                  <a:pt x="9359" y="6584"/>
                  <a:pt x="9316" y="5661"/>
                  <a:pt x="9208" y="5259"/>
                </a:cubicBezTo>
                <a:cubicBezTo>
                  <a:pt x="9079" y="4898"/>
                  <a:pt x="8907" y="4697"/>
                  <a:pt x="8627" y="4697"/>
                </a:cubicBezTo>
                <a:cubicBezTo>
                  <a:pt x="8304" y="4697"/>
                  <a:pt x="8046" y="5019"/>
                  <a:pt x="7853" y="5661"/>
                </a:cubicBezTo>
                <a:cubicBezTo>
                  <a:pt x="7659" y="6263"/>
                  <a:pt x="7573" y="7146"/>
                  <a:pt x="7573" y="8230"/>
                </a:cubicBezTo>
                <a:lnTo>
                  <a:pt x="7573" y="21038"/>
                </a:lnTo>
                <a:lnTo>
                  <a:pt x="4690" y="21038"/>
                </a:lnTo>
                <a:lnTo>
                  <a:pt x="4690" y="8070"/>
                </a:lnTo>
                <a:cubicBezTo>
                  <a:pt x="4690" y="6584"/>
                  <a:pt x="4647" y="5661"/>
                  <a:pt x="4539" y="5259"/>
                </a:cubicBezTo>
                <a:cubicBezTo>
                  <a:pt x="4432" y="4898"/>
                  <a:pt x="4238" y="4697"/>
                  <a:pt x="3959" y="4697"/>
                </a:cubicBezTo>
                <a:cubicBezTo>
                  <a:pt x="3636" y="4697"/>
                  <a:pt x="3378" y="5019"/>
                  <a:pt x="3184" y="5661"/>
                </a:cubicBezTo>
                <a:cubicBezTo>
                  <a:pt x="2990" y="6263"/>
                  <a:pt x="2904" y="7146"/>
                  <a:pt x="2904" y="8230"/>
                </a:cubicBezTo>
                <a:lnTo>
                  <a:pt x="2904" y="21038"/>
                </a:lnTo>
                <a:lnTo>
                  <a:pt x="0" y="21038"/>
                </a:lnTo>
                <a:close/>
                <a:moveTo>
                  <a:pt x="13855" y="14534"/>
                </a:moveTo>
                <a:lnTo>
                  <a:pt x="16587" y="14574"/>
                </a:lnTo>
                <a:cubicBezTo>
                  <a:pt x="16630" y="15618"/>
                  <a:pt x="16738" y="16381"/>
                  <a:pt x="16931" y="16903"/>
                </a:cubicBezTo>
                <a:cubicBezTo>
                  <a:pt x="17125" y="17384"/>
                  <a:pt x="17405" y="17625"/>
                  <a:pt x="17771" y="17625"/>
                </a:cubicBezTo>
                <a:cubicBezTo>
                  <a:pt x="18093" y="17625"/>
                  <a:pt x="18330" y="17465"/>
                  <a:pt x="18524" y="17103"/>
                </a:cubicBezTo>
                <a:cubicBezTo>
                  <a:pt x="18739" y="16782"/>
                  <a:pt x="18825" y="16341"/>
                  <a:pt x="18825" y="15819"/>
                </a:cubicBezTo>
                <a:cubicBezTo>
                  <a:pt x="18825" y="15377"/>
                  <a:pt x="18760" y="14975"/>
                  <a:pt x="18631" y="14694"/>
                </a:cubicBezTo>
                <a:cubicBezTo>
                  <a:pt x="18480" y="14373"/>
                  <a:pt x="18179" y="14012"/>
                  <a:pt x="17706" y="13610"/>
                </a:cubicBezTo>
                <a:cubicBezTo>
                  <a:pt x="17620" y="13490"/>
                  <a:pt x="17448" y="13370"/>
                  <a:pt x="17233" y="13169"/>
                </a:cubicBezTo>
                <a:cubicBezTo>
                  <a:pt x="16135" y="12205"/>
                  <a:pt x="15361" y="11322"/>
                  <a:pt x="14931" y="10479"/>
                </a:cubicBezTo>
                <a:cubicBezTo>
                  <a:pt x="14608" y="9917"/>
                  <a:pt x="14371" y="9274"/>
                  <a:pt x="14199" y="8512"/>
                </a:cubicBezTo>
                <a:cubicBezTo>
                  <a:pt x="14049" y="7749"/>
                  <a:pt x="13963" y="6946"/>
                  <a:pt x="13963" y="6103"/>
                </a:cubicBezTo>
                <a:cubicBezTo>
                  <a:pt x="13963" y="4256"/>
                  <a:pt x="14307" y="2770"/>
                  <a:pt x="14974" y="1646"/>
                </a:cubicBezTo>
                <a:cubicBezTo>
                  <a:pt x="15662" y="522"/>
                  <a:pt x="16587" y="0"/>
                  <a:pt x="17749" y="0"/>
                </a:cubicBezTo>
                <a:cubicBezTo>
                  <a:pt x="18932" y="0"/>
                  <a:pt x="19879" y="522"/>
                  <a:pt x="20524" y="1606"/>
                </a:cubicBezTo>
                <a:cubicBezTo>
                  <a:pt x="21170" y="2650"/>
                  <a:pt x="21492" y="4175"/>
                  <a:pt x="21492" y="6183"/>
                </a:cubicBezTo>
                <a:lnTo>
                  <a:pt x="21492" y="6544"/>
                </a:lnTo>
                <a:lnTo>
                  <a:pt x="18803" y="6544"/>
                </a:lnTo>
                <a:cubicBezTo>
                  <a:pt x="18803" y="5500"/>
                  <a:pt x="18717" y="4778"/>
                  <a:pt x="18545" y="4336"/>
                </a:cubicBezTo>
                <a:cubicBezTo>
                  <a:pt x="18394" y="3894"/>
                  <a:pt x="18158" y="3694"/>
                  <a:pt x="17792" y="3694"/>
                </a:cubicBezTo>
                <a:cubicBezTo>
                  <a:pt x="17491" y="3694"/>
                  <a:pt x="17254" y="3854"/>
                  <a:pt x="17061" y="4175"/>
                </a:cubicBezTo>
                <a:cubicBezTo>
                  <a:pt x="16867" y="4457"/>
                  <a:pt x="16781" y="4898"/>
                  <a:pt x="16781" y="5380"/>
                </a:cubicBezTo>
                <a:cubicBezTo>
                  <a:pt x="16781" y="6303"/>
                  <a:pt x="17254" y="7106"/>
                  <a:pt x="18158" y="7869"/>
                </a:cubicBezTo>
                <a:cubicBezTo>
                  <a:pt x="18287" y="7990"/>
                  <a:pt x="18394" y="8070"/>
                  <a:pt x="18459" y="8110"/>
                </a:cubicBezTo>
                <a:cubicBezTo>
                  <a:pt x="19707" y="9154"/>
                  <a:pt x="20546" y="10198"/>
                  <a:pt x="20976" y="11201"/>
                </a:cubicBezTo>
                <a:cubicBezTo>
                  <a:pt x="21406" y="12165"/>
                  <a:pt x="21600" y="13490"/>
                  <a:pt x="21600" y="15096"/>
                </a:cubicBezTo>
                <a:cubicBezTo>
                  <a:pt x="21600" y="17143"/>
                  <a:pt x="21277" y="18749"/>
                  <a:pt x="20589" y="19874"/>
                </a:cubicBezTo>
                <a:cubicBezTo>
                  <a:pt x="19900" y="20998"/>
                  <a:pt x="18932" y="21600"/>
                  <a:pt x="17663" y="21600"/>
                </a:cubicBezTo>
                <a:cubicBezTo>
                  <a:pt x="16458" y="21600"/>
                  <a:pt x="15512" y="20998"/>
                  <a:pt x="14845" y="19874"/>
                </a:cubicBezTo>
                <a:cubicBezTo>
                  <a:pt x="14178" y="18709"/>
                  <a:pt x="13855" y="17103"/>
                  <a:pt x="13855" y="15056"/>
                </a:cubicBezTo>
                <a:lnTo>
                  <a:pt x="13855" y="14534"/>
                </a:lnTo>
                <a:close/>
              </a:path>
            </a:pathLst>
          </a:custGeom>
          <a:solidFill>
            <a:srgbClr val="00458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92" name="Group 48"/>
          <p:cNvGrpSpPr/>
          <p:nvPr/>
        </p:nvGrpSpPr>
        <p:grpSpPr>
          <a:xfrm>
            <a:off x="842883" y="845865"/>
            <a:ext cx="4240102" cy="1152135"/>
            <a:chOff x="0" y="0"/>
            <a:chExt cx="4240100" cy="1152134"/>
          </a:xfrm>
        </p:grpSpPr>
        <p:sp>
          <p:nvSpPr>
            <p:cNvPr id="252" name="Freeform 49"/>
            <p:cNvSpPr/>
            <p:nvPr/>
          </p:nvSpPr>
          <p:spPr>
            <a:xfrm>
              <a:off x="0" y="935133"/>
              <a:ext cx="121771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33" y="21600"/>
                  </a:moveTo>
                  <a:lnTo>
                    <a:pt x="7307" y="21600"/>
                  </a:lnTo>
                  <a:lnTo>
                    <a:pt x="12631" y="2114"/>
                  </a:lnTo>
                  <a:lnTo>
                    <a:pt x="20996" y="2114"/>
                  </a:lnTo>
                  <a:lnTo>
                    <a:pt x="21600" y="0"/>
                  </a:lnTo>
                  <a:lnTo>
                    <a:pt x="604" y="0"/>
                  </a:lnTo>
                  <a:lnTo>
                    <a:pt x="0" y="2114"/>
                  </a:lnTo>
                  <a:lnTo>
                    <a:pt x="9138" y="2114"/>
                  </a:lnTo>
                  <a:lnTo>
                    <a:pt x="3833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3" name="Freeform 50"/>
            <p:cNvSpPr/>
            <p:nvPr/>
          </p:nvSpPr>
          <p:spPr>
            <a:xfrm>
              <a:off x="103036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2" y="16549"/>
                  </a:moveTo>
                  <a:cubicBezTo>
                    <a:pt x="14306" y="18547"/>
                    <a:pt x="12800" y="18999"/>
                    <a:pt x="10494" y="18999"/>
                  </a:cubicBezTo>
                  <a:cubicBezTo>
                    <a:pt x="6612" y="18999"/>
                    <a:pt x="3976" y="16662"/>
                    <a:pt x="3976" y="13231"/>
                  </a:cubicBezTo>
                  <a:cubicBezTo>
                    <a:pt x="3976" y="12647"/>
                    <a:pt x="4024" y="12082"/>
                    <a:pt x="4282" y="10687"/>
                  </a:cubicBezTo>
                  <a:lnTo>
                    <a:pt x="21459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47" y="0"/>
                    <a:pt x="13600" y="0"/>
                  </a:cubicBezTo>
                  <a:cubicBezTo>
                    <a:pt x="9576" y="0"/>
                    <a:pt x="6024" y="1640"/>
                    <a:pt x="3224" y="4787"/>
                  </a:cubicBezTo>
                  <a:cubicBezTo>
                    <a:pt x="1106" y="7257"/>
                    <a:pt x="0" y="10008"/>
                    <a:pt x="0" y="12892"/>
                  </a:cubicBezTo>
                  <a:cubicBezTo>
                    <a:pt x="0" y="18207"/>
                    <a:pt x="3812" y="21600"/>
                    <a:pt x="9741" y="21600"/>
                  </a:cubicBezTo>
                  <a:cubicBezTo>
                    <a:pt x="11647" y="21600"/>
                    <a:pt x="13671" y="21204"/>
                    <a:pt x="15365" y="20526"/>
                  </a:cubicBezTo>
                  <a:cubicBezTo>
                    <a:pt x="16518" y="20111"/>
                    <a:pt x="16729" y="20017"/>
                    <a:pt x="19694" y="18584"/>
                  </a:cubicBezTo>
                  <a:lnTo>
                    <a:pt x="18282" y="16549"/>
                  </a:lnTo>
                  <a:close/>
                  <a:moveTo>
                    <a:pt x="4965" y="8519"/>
                  </a:moveTo>
                  <a:cubicBezTo>
                    <a:pt x="5882" y="6748"/>
                    <a:pt x="6353" y="5975"/>
                    <a:pt x="7200" y="5089"/>
                  </a:cubicBezTo>
                  <a:cubicBezTo>
                    <a:pt x="8894" y="3261"/>
                    <a:pt x="11176" y="2186"/>
                    <a:pt x="13459" y="2186"/>
                  </a:cubicBezTo>
                  <a:cubicBezTo>
                    <a:pt x="16259" y="2186"/>
                    <a:pt x="17859" y="3845"/>
                    <a:pt x="17859" y="6729"/>
                  </a:cubicBezTo>
                  <a:cubicBezTo>
                    <a:pt x="17859" y="7030"/>
                    <a:pt x="17788" y="7841"/>
                    <a:pt x="17741" y="8519"/>
                  </a:cubicBezTo>
                  <a:lnTo>
                    <a:pt x="4965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4" name="Freeform 51"/>
            <p:cNvSpPr/>
            <p:nvPr/>
          </p:nvSpPr>
          <p:spPr>
            <a:xfrm>
              <a:off x="223245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0" y="16867"/>
                  </a:moveTo>
                  <a:cubicBezTo>
                    <a:pt x="14805" y="18426"/>
                    <a:pt x="12773" y="19027"/>
                    <a:pt x="10345" y="19027"/>
                  </a:cubicBezTo>
                  <a:cubicBezTo>
                    <a:pt x="6725" y="19027"/>
                    <a:pt x="4133" y="16698"/>
                    <a:pt x="4133" y="13411"/>
                  </a:cubicBezTo>
                  <a:cubicBezTo>
                    <a:pt x="4133" y="7306"/>
                    <a:pt x="10181" y="2479"/>
                    <a:pt x="17817" y="2479"/>
                  </a:cubicBezTo>
                  <a:cubicBezTo>
                    <a:pt x="18704" y="2479"/>
                    <a:pt x="19288" y="2536"/>
                    <a:pt x="20456" y="2705"/>
                  </a:cubicBezTo>
                  <a:lnTo>
                    <a:pt x="21600" y="413"/>
                  </a:lnTo>
                  <a:cubicBezTo>
                    <a:pt x="19802" y="75"/>
                    <a:pt x="18961" y="0"/>
                    <a:pt x="17443" y="0"/>
                  </a:cubicBezTo>
                  <a:cubicBezTo>
                    <a:pt x="7729" y="0"/>
                    <a:pt x="0" y="5860"/>
                    <a:pt x="0" y="13317"/>
                  </a:cubicBezTo>
                  <a:cubicBezTo>
                    <a:pt x="0" y="18257"/>
                    <a:pt x="3783" y="21600"/>
                    <a:pt x="9411" y="21600"/>
                  </a:cubicBezTo>
                  <a:cubicBezTo>
                    <a:pt x="12610" y="21600"/>
                    <a:pt x="14665" y="21018"/>
                    <a:pt x="19171" y="18764"/>
                  </a:cubicBezTo>
                  <a:lnTo>
                    <a:pt x="17700" y="1686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5" name="Freeform 52"/>
            <p:cNvSpPr/>
            <p:nvPr/>
          </p:nvSpPr>
          <p:spPr>
            <a:xfrm>
              <a:off x="332526" y="922643"/>
              <a:ext cx="109282" cy="1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28" y="11750"/>
                  </a:lnTo>
                  <a:cubicBezTo>
                    <a:pt x="10347" y="9662"/>
                    <a:pt x="13255" y="8578"/>
                    <a:pt x="15278" y="8578"/>
                  </a:cubicBezTo>
                  <a:cubicBezTo>
                    <a:pt x="16753" y="8578"/>
                    <a:pt x="17744" y="9194"/>
                    <a:pt x="17744" y="10091"/>
                  </a:cubicBezTo>
                  <a:cubicBezTo>
                    <a:pt x="17744" y="10546"/>
                    <a:pt x="17554" y="11416"/>
                    <a:pt x="17238" y="12419"/>
                  </a:cubicBezTo>
                  <a:lnTo>
                    <a:pt x="14182" y="21600"/>
                  </a:lnTo>
                  <a:lnTo>
                    <a:pt x="17891" y="21600"/>
                  </a:lnTo>
                  <a:lnTo>
                    <a:pt x="21221" y="11509"/>
                  </a:lnTo>
                  <a:cubicBezTo>
                    <a:pt x="21452" y="10787"/>
                    <a:pt x="21600" y="10024"/>
                    <a:pt x="21600" y="9515"/>
                  </a:cubicBezTo>
                  <a:cubicBezTo>
                    <a:pt x="21600" y="7829"/>
                    <a:pt x="19746" y="6691"/>
                    <a:pt x="16943" y="6691"/>
                  </a:cubicBezTo>
                  <a:cubicBezTo>
                    <a:pt x="13803" y="6691"/>
                    <a:pt x="10431" y="7802"/>
                    <a:pt x="7460" y="9823"/>
                  </a:cubicBezTo>
                  <a:lnTo>
                    <a:pt x="10684" y="0"/>
                  </a:lnTo>
                  <a:lnTo>
                    <a:pt x="70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6" name="Freeform 53"/>
            <p:cNvSpPr/>
            <p:nvPr/>
          </p:nvSpPr>
          <p:spPr>
            <a:xfrm>
              <a:off x="463663" y="977284"/>
              <a:ext cx="109282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70" y="7271"/>
                  </a:lnTo>
                  <a:cubicBezTo>
                    <a:pt x="10431" y="4266"/>
                    <a:pt x="13381" y="2695"/>
                    <a:pt x="15320" y="2695"/>
                  </a:cubicBezTo>
                  <a:cubicBezTo>
                    <a:pt x="16837" y="2695"/>
                    <a:pt x="17786" y="3606"/>
                    <a:pt x="17786" y="5061"/>
                  </a:cubicBezTo>
                  <a:cubicBezTo>
                    <a:pt x="17786" y="5623"/>
                    <a:pt x="17744" y="6011"/>
                    <a:pt x="17659" y="6496"/>
                  </a:cubicBezTo>
                  <a:lnTo>
                    <a:pt x="14245" y="21600"/>
                  </a:lnTo>
                  <a:lnTo>
                    <a:pt x="17933" y="21600"/>
                  </a:lnTo>
                  <a:lnTo>
                    <a:pt x="21263" y="6883"/>
                  </a:lnTo>
                  <a:cubicBezTo>
                    <a:pt x="21452" y="5972"/>
                    <a:pt x="21600" y="4925"/>
                    <a:pt x="21600" y="4188"/>
                  </a:cubicBezTo>
                  <a:cubicBezTo>
                    <a:pt x="21600" y="1609"/>
                    <a:pt x="19746" y="0"/>
                    <a:pt x="16753" y="0"/>
                  </a:cubicBezTo>
                  <a:cubicBezTo>
                    <a:pt x="13655" y="0"/>
                    <a:pt x="11106" y="1260"/>
                    <a:pt x="7123" y="4654"/>
                  </a:cubicBezTo>
                  <a:lnTo>
                    <a:pt x="8345" y="601"/>
                  </a:lnTo>
                  <a:lnTo>
                    <a:pt x="4741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Freeform 54"/>
            <p:cNvSpPr/>
            <p:nvPr/>
          </p:nvSpPr>
          <p:spPr>
            <a:xfrm>
              <a:off x="594800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24" y="21600"/>
                  </a:lnTo>
                  <a:lnTo>
                    <a:pt x="17455" y="6098"/>
                  </a:lnTo>
                  <a:lnTo>
                    <a:pt x="9775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11" y="2748"/>
                  </a:lnTo>
                  <a:lnTo>
                    <a:pt x="21600" y="0"/>
                  </a:lnTo>
                  <a:lnTo>
                    <a:pt x="13527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8" name="Freeform 55"/>
            <p:cNvSpPr/>
            <p:nvPr/>
          </p:nvSpPr>
          <p:spPr>
            <a:xfrm>
              <a:off x="649441" y="977284"/>
              <a:ext cx="90548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51"/>
                  </a:moveTo>
                  <a:cubicBezTo>
                    <a:pt x="2940" y="21336"/>
                    <a:pt x="4550" y="21600"/>
                    <a:pt x="7260" y="21600"/>
                  </a:cubicBezTo>
                  <a:cubicBezTo>
                    <a:pt x="13982" y="21600"/>
                    <a:pt x="18379" y="19133"/>
                    <a:pt x="18379" y="15310"/>
                  </a:cubicBezTo>
                  <a:cubicBezTo>
                    <a:pt x="18379" y="13276"/>
                    <a:pt x="16769" y="11544"/>
                    <a:pt x="13701" y="10263"/>
                  </a:cubicBezTo>
                  <a:lnTo>
                    <a:pt x="10889" y="9077"/>
                  </a:lnTo>
                  <a:cubicBezTo>
                    <a:pt x="9049" y="8324"/>
                    <a:pt x="8129" y="7307"/>
                    <a:pt x="8129" y="6064"/>
                  </a:cubicBezTo>
                  <a:cubicBezTo>
                    <a:pt x="8129" y="3823"/>
                    <a:pt x="10659" y="2392"/>
                    <a:pt x="14519" y="2392"/>
                  </a:cubicBezTo>
                  <a:cubicBezTo>
                    <a:pt x="16590" y="2392"/>
                    <a:pt x="18302" y="2599"/>
                    <a:pt x="20373" y="3107"/>
                  </a:cubicBezTo>
                  <a:lnTo>
                    <a:pt x="21600" y="866"/>
                  </a:lnTo>
                  <a:cubicBezTo>
                    <a:pt x="18942" y="264"/>
                    <a:pt x="16871" y="0"/>
                    <a:pt x="14519" y="0"/>
                  </a:cubicBezTo>
                  <a:cubicBezTo>
                    <a:pt x="8078" y="0"/>
                    <a:pt x="3681" y="2505"/>
                    <a:pt x="3681" y="6233"/>
                  </a:cubicBezTo>
                  <a:cubicBezTo>
                    <a:pt x="3681" y="8361"/>
                    <a:pt x="5240" y="10188"/>
                    <a:pt x="8078" y="11337"/>
                  </a:cubicBezTo>
                  <a:lnTo>
                    <a:pt x="10071" y="12128"/>
                  </a:lnTo>
                  <a:cubicBezTo>
                    <a:pt x="12909" y="13333"/>
                    <a:pt x="13931" y="14256"/>
                    <a:pt x="13931" y="15687"/>
                  </a:cubicBezTo>
                  <a:cubicBezTo>
                    <a:pt x="13931" y="17777"/>
                    <a:pt x="11298" y="19171"/>
                    <a:pt x="7311" y="19171"/>
                  </a:cubicBezTo>
                  <a:cubicBezTo>
                    <a:pt x="5317" y="19171"/>
                    <a:pt x="3707" y="18926"/>
                    <a:pt x="1380" y="18210"/>
                  </a:cubicBezTo>
                  <a:lnTo>
                    <a:pt x="0" y="20451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9" name="Freeform 56"/>
            <p:cNvSpPr/>
            <p:nvPr/>
          </p:nvSpPr>
          <p:spPr>
            <a:xfrm>
              <a:off x="752477" y="977284"/>
              <a:ext cx="99915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0" y="16867"/>
                  </a:moveTo>
                  <a:cubicBezTo>
                    <a:pt x="14828" y="18426"/>
                    <a:pt x="12773" y="19027"/>
                    <a:pt x="10345" y="19027"/>
                  </a:cubicBezTo>
                  <a:cubicBezTo>
                    <a:pt x="6725" y="19027"/>
                    <a:pt x="4157" y="16698"/>
                    <a:pt x="4157" y="13411"/>
                  </a:cubicBezTo>
                  <a:cubicBezTo>
                    <a:pt x="4157" y="7306"/>
                    <a:pt x="10181" y="2479"/>
                    <a:pt x="17817" y="2479"/>
                  </a:cubicBezTo>
                  <a:cubicBezTo>
                    <a:pt x="18704" y="2479"/>
                    <a:pt x="19288" y="2536"/>
                    <a:pt x="20456" y="2705"/>
                  </a:cubicBezTo>
                  <a:lnTo>
                    <a:pt x="21600" y="413"/>
                  </a:lnTo>
                  <a:cubicBezTo>
                    <a:pt x="19825" y="75"/>
                    <a:pt x="18985" y="0"/>
                    <a:pt x="17443" y="0"/>
                  </a:cubicBezTo>
                  <a:cubicBezTo>
                    <a:pt x="7729" y="0"/>
                    <a:pt x="0" y="5860"/>
                    <a:pt x="0" y="13317"/>
                  </a:cubicBezTo>
                  <a:cubicBezTo>
                    <a:pt x="0" y="18257"/>
                    <a:pt x="3783" y="21600"/>
                    <a:pt x="9411" y="21600"/>
                  </a:cubicBezTo>
                  <a:cubicBezTo>
                    <a:pt x="12610" y="21600"/>
                    <a:pt x="14665" y="21018"/>
                    <a:pt x="19195" y="18764"/>
                  </a:cubicBezTo>
                  <a:lnTo>
                    <a:pt x="17700" y="1686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0" name="Freeform 57"/>
            <p:cNvSpPr/>
            <p:nvPr/>
          </p:nvSpPr>
          <p:spPr>
            <a:xfrm>
              <a:off x="863319" y="922643"/>
              <a:ext cx="109282" cy="1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28" y="11750"/>
                  </a:lnTo>
                  <a:cubicBezTo>
                    <a:pt x="10347" y="9662"/>
                    <a:pt x="13255" y="8578"/>
                    <a:pt x="15278" y="8578"/>
                  </a:cubicBezTo>
                  <a:cubicBezTo>
                    <a:pt x="16753" y="8578"/>
                    <a:pt x="17744" y="9194"/>
                    <a:pt x="17744" y="10091"/>
                  </a:cubicBezTo>
                  <a:cubicBezTo>
                    <a:pt x="17744" y="10546"/>
                    <a:pt x="17554" y="11416"/>
                    <a:pt x="17238" y="12419"/>
                  </a:cubicBezTo>
                  <a:lnTo>
                    <a:pt x="14182" y="21600"/>
                  </a:lnTo>
                  <a:lnTo>
                    <a:pt x="17891" y="21600"/>
                  </a:lnTo>
                  <a:lnTo>
                    <a:pt x="21221" y="11509"/>
                  </a:lnTo>
                  <a:cubicBezTo>
                    <a:pt x="21452" y="10787"/>
                    <a:pt x="21600" y="10024"/>
                    <a:pt x="21600" y="9515"/>
                  </a:cubicBezTo>
                  <a:cubicBezTo>
                    <a:pt x="21600" y="7829"/>
                    <a:pt x="19746" y="6691"/>
                    <a:pt x="16943" y="6691"/>
                  </a:cubicBezTo>
                  <a:cubicBezTo>
                    <a:pt x="13803" y="6691"/>
                    <a:pt x="10452" y="7802"/>
                    <a:pt x="7460" y="9823"/>
                  </a:cubicBezTo>
                  <a:lnTo>
                    <a:pt x="10684" y="0"/>
                  </a:lnTo>
                  <a:lnTo>
                    <a:pt x="70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1" name="Freeform 58"/>
            <p:cNvSpPr/>
            <p:nvPr/>
          </p:nvSpPr>
          <p:spPr>
            <a:xfrm>
              <a:off x="997578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62" y="16549"/>
                  </a:moveTo>
                  <a:cubicBezTo>
                    <a:pt x="14290" y="18547"/>
                    <a:pt x="12810" y="18999"/>
                    <a:pt x="10483" y="18999"/>
                  </a:cubicBezTo>
                  <a:cubicBezTo>
                    <a:pt x="6628" y="18999"/>
                    <a:pt x="3972" y="16662"/>
                    <a:pt x="3972" y="13231"/>
                  </a:cubicBezTo>
                  <a:cubicBezTo>
                    <a:pt x="3972" y="12647"/>
                    <a:pt x="4019" y="12082"/>
                    <a:pt x="4301" y="10687"/>
                  </a:cubicBezTo>
                  <a:lnTo>
                    <a:pt x="21435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50" y="0"/>
                    <a:pt x="13609" y="0"/>
                  </a:cubicBezTo>
                  <a:cubicBezTo>
                    <a:pt x="9590" y="0"/>
                    <a:pt x="6040" y="1640"/>
                    <a:pt x="3244" y="4787"/>
                  </a:cubicBezTo>
                  <a:cubicBezTo>
                    <a:pt x="1128" y="7257"/>
                    <a:pt x="0" y="10008"/>
                    <a:pt x="0" y="12892"/>
                  </a:cubicBezTo>
                  <a:cubicBezTo>
                    <a:pt x="0" y="18207"/>
                    <a:pt x="3808" y="21600"/>
                    <a:pt x="9731" y="21600"/>
                  </a:cubicBezTo>
                  <a:cubicBezTo>
                    <a:pt x="11658" y="21600"/>
                    <a:pt x="13656" y="21204"/>
                    <a:pt x="15348" y="20526"/>
                  </a:cubicBezTo>
                  <a:cubicBezTo>
                    <a:pt x="16523" y="20111"/>
                    <a:pt x="16735" y="20017"/>
                    <a:pt x="19696" y="18584"/>
                  </a:cubicBezTo>
                  <a:lnTo>
                    <a:pt x="18262" y="16549"/>
                  </a:lnTo>
                  <a:close/>
                  <a:moveTo>
                    <a:pt x="4983" y="8519"/>
                  </a:moveTo>
                  <a:cubicBezTo>
                    <a:pt x="5876" y="6748"/>
                    <a:pt x="6346" y="5975"/>
                    <a:pt x="7192" y="5089"/>
                  </a:cubicBezTo>
                  <a:cubicBezTo>
                    <a:pt x="8908" y="3261"/>
                    <a:pt x="11164" y="2186"/>
                    <a:pt x="13444" y="2186"/>
                  </a:cubicBezTo>
                  <a:cubicBezTo>
                    <a:pt x="16265" y="2186"/>
                    <a:pt x="17839" y="3845"/>
                    <a:pt x="17839" y="6729"/>
                  </a:cubicBezTo>
                  <a:cubicBezTo>
                    <a:pt x="17839" y="7030"/>
                    <a:pt x="17792" y="7841"/>
                    <a:pt x="17722" y="8519"/>
                  </a:cubicBezTo>
                  <a:lnTo>
                    <a:pt x="4983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2" name="Freeform 59"/>
            <p:cNvSpPr/>
            <p:nvPr/>
          </p:nvSpPr>
          <p:spPr>
            <a:xfrm>
              <a:off x="1205212" y="935133"/>
              <a:ext cx="146750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700" y="0"/>
                  </a:lnTo>
                  <a:lnTo>
                    <a:pt x="15530" y="13602"/>
                  </a:lnTo>
                  <a:cubicBezTo>
                    <a:pt x="14564" y="17728"/>
                    <a:pt x="12250" y="19755"/>
                    <a:pt x="8494" y="19755"/>
                  </a:cubicBezTo>
                  <a:cubicBezTo>
                    <a:pt x="5150" y="19755"/>
                    <a:pt x="2900" y="18009"/>
                    <a:pt x="2900" y="15390"/>
                  </a:cubicBezTo>
                  <a:cubicBezTo>
                    <a:pt x="2900" y="14658"/>
                    <a:pt x="3011" y="13926"/>
                    <a:pt x="3185" y="13123"/>
                  </a:cubicBezTo>
                  <a:lnTo>
                    <a:pt x="6260" y="0"/>
                  </a:lnTo>
                  <a:lnTo>
                    <a:pt x="3328" y="0"/>
                  </a:lnTo>
                  <a:lnTo>
                    <a:pt x="364" y="12743"/>
                  </a:lnTo>
                  <a:cubicBezTo>
                    <a:pt x="111" y="13701"/>
                    <a:pt x="0" y="14658"/>
                    <a:pt x="0" y="15475"/>
                  </a:cubicBezTo>
                  <a:cubicBezTo>
                    <a:pt x="0" y="19277"/>
                    <a:pt x="3154" y="21600"/>
                    <a:pt x="8256" y="21600"/>
                  </a:cubicBezTo>
                  <a:cubicBezTo>
                    <a:pt x="11347" y="21600"/>
                    <a:pt x="13851" y="20769"/>
                    <a:pt x="15562" y="19220"/>
                  </a:cubicBezTo>
                  <a:cubicBezTo>
                    <a:pt x="16988" y="17883"/>
                    <a:pt x="17733" y="16460"/>
                    <a:pt x="18351" y="137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Freeform 60"/>
            <p:cNvSpPr/>
            <p:nvPr/>
          </p:nvSpPr>
          <p:spPr>
            <a:xfrm>
              <a:off x="1359767" y="977284"/>
              <a:ext cx="110843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91" y="7271"/>
                  </a:lnTo>
                  <a:cubicBezTo>
                    <a:pt x="10431" y="4266"/>
                    <a:pt x="13381" y="2695"/>
                    <a:pt x="15341" y="2695"/>
                  </a:cubicBezTo>
                  <a:cubicBezTo>
                    <a:pt x="16859" y="2695"/>
                    <a:pt x="17807" y="3606"/>
                    <a:pt x="17807" y="5061"/>
                  </a:cubicBezTo>
                  <a:cubicBezTo>
                    <a:pt x="17807" y="5623"/>
                    <a:pt x="17744" y="6011"/>
                    <a:pt x="17659" y="6496"/>
                  </a:cubicBezTo>
                  <a:lnTo>
                    <a:pt x="14245" y="21600"/>
                  </a:lnTo>
                  <a:lnTo>
                    <a:pt x="17933" y="21600"/>
                  </a:lnTo>
                  <a:lnTo>
                    <a:pt x="21263" y="6883"/>
                  </a:lnTo>
                  <a:cubicBezTo>
                    <a:pt x="21452" y="5972"/>
                    <a:pt x="21600" y="4925"/>
                    <a:pt x="21600" y="4188"/>
                  </a:cubicBezTo>
                  <a:cubicBezTo>
                    <a:pt x="21600" y="1609"/>
                    <a:pt x="19746" y="0"/>
                    <a:pt x="16753" y="0"/>
                  </a:cubicBezTo>
                  <a:cubicBezTo>
                    <a:pt x="13676" y="0"/>
                    <a:pt x="11106" y="1260"/>
                    <a:pt x="7123" y="4654"/>
                  </a:cubicBezTo>
                  <a:lnTo>
                    <a:pt x="8366" y="601"/>
                  </a:lnTo>
                  <a:lnTo>
                    <a:pt x="4763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4" name="Freeform 61"/>
            <p:cNvSpPr/>
            <p:nvPr/>
          </p:nvSpPr>
          <p:spPr>
            <a:xfrm>
              <a:off x="1492465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67" y="21600"/>
                  </a:lnTo>
                  <a:lnTo>
                    <a:pt x="17455" y="6098"/>
                  </a:lnTo>
                  <a:lnTo>
                    <a:pt x="9818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11" y="2748"/>
                  </a:lnTo>
                  <a:lnTo>
                    <a:pt x="21600" y="0"/>
                  </a:lnTo>
                  <a:lnTo>
                    <a:pt x="13527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Freeform 62"/>
            <p:cNvSpPr/>
            <p:nvPr/>
          </p:nvSpPr>
          <p:spPr>
            <a:xfrm>
              <a:off x="1558034" y="977284"/>
              <a:ext cx="10772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40" y="21600"/>
                  </a:moveTo>
                  <a:lnTo>
                    <a:pt x="8414" y="21600"/>
                  </a:lnTo>
                  <a:lnTo>
                    <a:pt x="21600" y="1226"/>
                  </a:lnTo>
                  <a:lnTo>
                    <a:pt x="18369" y="0"/>
                  </a:lnTo>
                  <a:lnTo>
                    <a:pt x="7634" y="17358"/>
                  </a:lnTo>
                  <a:lnTo>
                    <a:pt x="3730" y="0"/>
                  </a:lnTo>
                  <a:lnTo>
                    <a:pt x="0" y="798"/>
                  </a:lnTo>
                  <a:lnTo>
                    <a:pt x="514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Freeform 63"/>
            <p:cNvSpPr/>
            <p:nvPr/>
          </p:nvSpPr>
          <p:spPr>
            <a:xfrm>
              <a:off x="1668876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59" y="16549"/>
                  </a:moveTo>
                  <a:cubicBezTo>
                    <a:pt x="14306" y="18547"/>
                    <a:pt x="12800" y="18999"/>
                    <a:pt x="10471" y="18999"/>
                  </a:cubicBezTo>
                  <a:cubicBezTo>
                    <a:pt x="6612" y="18999"/>
                    <a:pt x="3976" y="16662"/>
                    <a:pt x="3976" y="13231"/>
                  </a:cubicBezTo>
                  <a:cubicBezTo>
                    <a:pt x="3976" y="12647"/>
                    <a:pt x="4024" y="12082"/>
                    <a:pt x="4282" y="10687"/>
                  </a:cubicBezTo>
                  <a:lnTo>
                    <a:pt x="21435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47" y="0"/>
                    <a:pt x="13600" y="0"/>
                  </a:cubicBezTo>
                  <a:cubicBezTo>
                    <a:pt x="9576" y="0"/>
                    <a:pt x="6024" y="1640"/>
                    <a:pt x="3224" y="4787"/>
                  </a:cubicBezTo>
                  <a:cubicBezTo>
                    <a:pt x="1106" y="7257"/>
                    <a:pt x="0" y="10008"/>
                    <a:pt x="0" y="12892"/>
                  </a:cubicBezTo>
                  <a:cubicBezTo>
                    <a:pt x="0" y="18207"/>
                    <a:pt x="3812" y="21600"/>
                    <a:pt x="9741" y="21600"/>
                  </a:cubicBezTo>
                  <a:cubicBezTo>
                    <a:pt x="11647" y="21600"/>
                    <a:pt x="13647" y="21204"/>
                    <a:pt x="15365" y="20526"/>
                  </a:cubicBezTo>
                  <a:cubicBezTo>
                    <a:pt x="16518" y="20111"/>
                    <a:pt x="16729" y="20017"/>
                    <a:pt x="19694" y="18584"/>
                  </a:cubicBezTo>
                  <a:lnTo>
                    <a:pt x="18259" y="16549"/>
                  </a:lnTo>
                  <a:close/>
                  <a:moveTo>
                    <a:pt x="4965" y="8519"/>
                  </a:moveTo>
                  <a:cubicBezTo>
                    <a:pt x="5882" y="6748"/>
                    <a:pt x="6353" y="5975"/>
                    <a:pt x="7200" y="5089"/>
                  </a:cubicBezTo>
                  <a:cubicBezTo>
                    <a:pt x="8894" y="3261"/>
                    <a:pt x="11176" y="2186"/>
                    <a:pt x="13435" y="2186"/>
                  </a:cubicBezTo>
                  <a:cubicBezTo>
                    <a:pt x="16259" y="2186"/>
                    <a:pt x="17835" y="3845"/>
                    <a:pt x="17835" y="6729"/>
                  </a:cubicBezTo>
                  <a:cubicBezTo>
                    <a:pt x="17835" y="7030"/>
                    <a:pt x="17788" y="7841"/>
                    <a:pt x="17741" y="8519"/>
                  </a:cubicBezTo>
                  <a:lnTo>
                    <a:pt x="4965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Freeform 64"/>
            <p:cNvSpPr/>
            <p:nvPr/>
          </p:nvSpPr>
          <p:spPr>
            <a:xfrm>
              <a:off x="1787524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35" y="21600"/>
                  </a:lnTo>
                  <a:lnTo>
                    <a:pt x="9298" y="7071"/>
                  </a:lnTo>
                  <a:cubicBezTo>
                    <a:pt x="12846" y="3885"/>
                    <a:pt x="14505" y="3108"/>
                    <a:pt x="17652" y="3108"/>
                  </a:cubicBezTo>
                  <a:cubicBezTo>
                    <a:pt x="18625" y="3108"/>
                    <a:pt x="19140" y="3186"/>
                    <a:pt x="20313" y="3419"/>
                  </a:cubicBezTo>
                  <a:lnTo>
                    <a:pt x="21600" y="214"/>
                  </a:lnTo>
                  <a:cubicBezTo>
                    <a:pt x="20370" y="39"/>
                    <a:pt x="19798" y="0"/>
                    <a:pt x="19025" y="0"/>
                  </a:cubicBezTo>
                  <a:cubicBezTo>
                    <a:pt x="15478" y="0"/>
                    <a:pt x="12388" y="1399"/>
                    <a:pt x="9813" y="4235"/>
                  </a:cubicBezTo>
                  <a:lnTo>
                    <a:pt x="11301" y="563"/>
                  </a:lnTo>
                  <a:lnTo>
                    <a:pt x="646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" name="Freeform 65"/>
            <p:cNvSpPr/>
            <p:nvPr/>
          </p:nvSpPr>
          <p:spPr>
            <a:xfrm>
              <a:off x="1864020" y="977284"/>
              <a:ext cx="90548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51"/>
                  </a:moveTo>
                  <a:cubicBezTo>
                    <a:pt x="2943" y="21336"/>
                    <a:pt x="4555" y="21600"/>
                    <a:pt x="7268" y="21600"/>
                  </a:cubicBezTo>
                  <a:cubicBezTo>
                    <a:pt x="13999" y="21600"/>
                    <a:pt x="18375" y="19133"/>
                    <a:pt x="18375" y="15310"/>
                  </a:cubicBezTo>
                  <a:cubicBezTo>
                    <a:pt x="18375" y="13276"/>
                    <a:pt x="16763" y="11544"/>
                    <a:pt x="13718" y="10263"/>
                  </a:cubicBezTo>
                  <a:lnTo>
                    <a:pt x="10902" y="9077"/>
                  </a:lnTo>
                  <a:cubicBezTo>
                    <a:pt x="9034" y="8324"/>
                    <a:pt x="8113" y="7307"/>
                    <a:pt x="8113" y="6064"/>
                  </a:cubicBezTo>
                  <a:cubicBezTo>
                    <a:pt x="8113" y="3823"/>
                    <a:pt x="10672" y="2392"/>
                    <a:pt x="14511" y="2392"/>
                  </a:cubicBezTo>
                  <a:cubicBezTo>
                    <a:pt x="16584" y="2392"/>
                    <a:pt x="18324" y="2599"/>
                    <a:pt x="20397" y="3107"/>
                  </a:cubicBezTo>
                  <a:lnTo>
                    <a:pt x="21600" y="866"/>
                  </a:lnTo>
                  <a:cubicBezTo>
                    <a:pt x="18964" y="264"/>
                    <a:pt x="16891" y="0"/>
                    <a:pt x="14511" y="0"/>
                  </a:cubicBezTo>
                  <a:cubicBezTo>
                    <a:pt x="8062" y="0"/>
                    <a:pt x="3685" y="2505"/>
                    <a:pt x="3685" y="6233"/>
                  </a:cubicBezTo>
                  <a:cubicBezTo>
                    <a:pt x="3685" y="8361"/>
                    <a:pt x="5246" y="10188"/>
                    <a:pt x="8062" y="11337"/>
                  </a:cubicBezTo>
                  <a:lnTo>
                    <a:pt x="10083" y="12128"/>
                  </a:lnTo>
                  <a:cubicBezTo>
                    <a:pt x="12899" y="13333"/>
                    <a:pt x="13948" y="14256"/>
                    <a:pt x="13948" y="15687"/>
                  </a:cubicBezTo>
                  <a:cubicBezTo>
                    <a:pt x="13948" y="17777"/>
                    <a:pt x="11286" y="19171"/>
                    <a:pt x="7319" y="19171"/>
                  </a:cubicBezTo>
                  <a:cubicBezTo>
                    <a:pt x="5298" y="19171"/>
                    <a:pt x="3685" y="18926"/>
                    <a:pt x="1382" y="18210"/>
                  </a:cubicBezTo>
                  <a:lnTo>
                    <a:pt x="0" y="20451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Freeform 66"/>
            <p:cNvSpPr/>
            <p:nvPr/>
          </p:nvSpPr>
          <p:spPr>
            <a:xfrm>
              <a:off x="1967057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67" y="21600"/>
                  </a:lnTo>
                  <a:lnTo>
                    <a:pt x="17498" y="6098"/>
                  </a:lnTo>
                  <a:lnTo>
                    <a:pt x="9818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55" y="2748"/>
                  </a:lnTo>
                  <a:lnTo>
                    <a:pt x="21600" y="0"/>
                  </a:lnTo>
                  <a:lnTo>
                    <a:pt x="13571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Freeform 67"/>
            <p:cNvSpPr/>
            <p:nvPr/>
          </p:nvSpPr>
          <p:spPr>
            <a:xfrm>
              <a:off x="2034186" y="935133"/>
              <a:ext cx="71814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09"/>
                  </a:moveTo>
                  <a:lnTo>
                    <a:pt x="7338" y="7709"/>
                  </a:lnTo>
                  <a:lnTo>
                    <a:pt x="3780" y="15278"/>
                  </a:lnTo>
                  <a:cubicBezTo>
                    <a:pt x="2986" y="16918"/>
                    <a:pt x="2827" y="17339"/>
                    <a:pt x="2827" y="18124"/>
                  </a:cubicBezTo>
                  <a:cubicBezTo>
                    <a:pt x="2827" y="20198"/>
                    <a:pt x="5718" y="21600"/>
                    <a:pt x="10006" y="21600"/>
                  </a:cubicBezTo>
                  <a:cubicBezTo>
                    <a:pt x="12865" y="21600"/>
                    <a:pt x="13849" y="21432"/>
                    <a:pt x="19948" y="19946"/>
                  </a:cubicBezTo>
                  <a:lnTo>
                    <a:pt x="18296" y="18502"/>
                  </a:lnTo>
                  <a:cubicBezTo>
                    <a:pt x="14421" y="19413"/>
                    <a:pt x="13151" y="19638"/>
                    <a:pt x="11562" y="19638"/>
                  </a:cubicBezTo>
                  <a:cubicBezTo>
                    <a:pt x="9561" y="19638"/>
                    <a:pt x="8132" y="19007"/>
                    <a:pt x="8132" y="18124"/>
                  </a:cubicBezTo>
                  <a:cubicBezTo>
                    <a:pt x="8132" y="17591"/>
                    <a:pt x="8418" y="16736"/>
                    <a:pt x="8862" y="15727"/>
                  </a:cubicBezTo>
                  <a:lnTo>
                    <a:pt x="12642" y="7709"/>
                  </a:lnTo>
                  <a:lnTo>
                    <a:pt x="20806" y="7709"/>
                  </a:lnTo>
                  <a:lnTo>
                    <a:pt x="21600" y="5971"/>
                  </a:lnTo>
                  <a:lnTo>
                    <a:pt x="13436" y="5971"/>
                  </a:lnTo>
                  <a:lnTo>
                    <a:pt x="16295" y="0"/>
                  </a:lnTo>
                  <a:lnTo>
                    <a:pt x="10927" y="0"/>
                  </a:lnTo>
                  <a:lnTo>
                    <a:pt x="8132" y="5971"/>
                  </a:lnTo>
                  <a:lnTo>
                    <a:pt x="762" y="5971"/>
                  </a:lnTo>
                  <a:lnTo>
                    <a:pt x="0" y="770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Freeform 68"/>
            <p:cNvSpPr/>
            <p:nvPr/>
          </p:nvSpPr>
          <p:spPr>
            <a:xfrm>
              <a:off x="2120050" y="935133"/>
              <a:ext cx="101476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9" y="19161"/>
                  </a:moveTo>
                  <a:cubicBezTo>
                    <a:pt x="19155" y="19666"/>
                    <a:pt x="18860" y="19764"/>
                    <a:pt x="18294" y="19764"/>
                  </a:cubicBezTo>
                  <a:cubicBezTo>
                    <a:pt x="17638" y="19764"/>
                    <a:pt x="17275" y="19483"/>
                    <a:pt x="17275" y="18909"/>
                  </a:cubicBezTo>
                  <a:cubicBezTo>
                    <a:pt x="17275" y="18530"/>
                    <a:pt x="17321" y="18306"/>
                    <a:pt x="17683" y="17199"/>
                  </a:cubicBezTo>
                  <a:lnTo>
                    <a:pt x="19970" y="10387"/>
                  </a:lnTo>
                  <a:cubicBezTo>
                    <a:pt x="20242" y="9700"/>
                    <a:pt x="20400" y="8901"/>
                    <a:pt x="20400" y="8466"/>
                  </a:cubicBezTo>
                  <a:cubicBezTo>
                    <a:pt x="20400" y="6574"/>
                    <a:pt x="18408" y="5523"/>
                    <a:pt x="14717" y="5523"/>
                  </a:cubicBezTo>
                  <a:cubicBezTo>
                    <a:pt x="11411" y="5523"/>
                    <a:pt x="8196" y="6252"/>
                    <a:pt x="4030" y="7934"/>
                  </a:cubicBezTo>
                  <a:lnTo>
                    <a:pt x="5615" y="9349"/>
                  </a:lnTo>
                  <a:cubicBezTo>
                    <a:pt x="9170" y="7934"/>
                    <a:pt x="11683" y="7303"/>
                    <a:pt x="13857" y="7303"/>
                  </a:cubicBezTo>
                  <a:cubicBezTo>
                    <a:pt x="15645" y="7303"/>
                    <a:pt x="16709" y="7835"/>
                    <a:pt x="16709" y="8718"/>
                  </a:cubicBezTo>
                  <a:cubicBezTo>
                    <a:pt x="16709" y="8901"/>
                    <a:pt x="16664" y="9125"/>
                    <a:pt x="16619" y="9349"/>
                  </a:cubicBezTo>
                  <a:lnTo>
                    <a:pt x="15849" y="11620"/>
                  </a:lnTo>
                  <a:cubicBezTo>
                    <a:pt x="11660" y="11900"/>
                    <a:pt x="9079" y="12223"/>
                    <a:pt x="6815" y="12727"/>
                  </a:cubicBezTo>
                  <a:cubicBezTo>
                    <a:pt x="2332" y="13709"/>
                    <a:pt x="0" y="15405"/>
                    <a:pt x="0" y="17717"/>
                  </a:cubicBezTo>
                  <a:cubicBezTo>
                    <a:pt x="0" y="19890"/>
                    <a:pt x="2740" y="21600"/>
                    <a:pt x="6362" y="21600"/>
                  </a:cubicBezTo>
                  <a:cubicBezTo>
                    <a:pt x="9079" y="21600"/>
                    <a:pt x="11366" y="20843"/>
                    <a:pt x="13857" y="19161"/>
                  </a:cubicBezTo>
                  <a:lnTo>
                    <a:pt x="13811" y="19820"/>
                  </a:lnTo>
                  <a:cubicBezTo>
                    <a:pt x="13811" y="20899"/>
                    <a:pt x="14830" y="21600"/>
                    <a:pt x="16302" y="21600"/>
                  </a:cubicBezTo>
                  <a:cubicBezTo>
                    <a:pt x="17389" y="21600"/>
                    <a:pt x="18249" y="21404"/>
                    <a:pt x="20128" y="20745"/>
                  </a:cubicBezTo>
                  <a:cubicBezTo>
                    <a:pt x="20649" y="20577"/>
                    <a:pt x="21147" y="20395"/>
                    <a:pt x="21600" y="20198"/>
                  </a:cubicBezTo>
                  <a:lnTo>
                    <a:pt x="20649" y="19161"/>
                  </a:lnTo>
                  <a:close/>
                  <a:moveTo>
                    <a:pt x="13857" y="17493"/>
                  </a:moveTo>
                  <a:lnTo>
                    <a:pt x="12634" y="18278"/>
                  </a:lnTo>
                  <a:cubicBezTo>
                    <a:pt x="11253" y="19203"/>
                    <a:pt x="9215" y="19792"/>
                    <a:pt x="7540" y="19792"/>
                  </a:cubicBezTo>
                  <a:cubicBezTo>
                    <a:pt x="5343" y="19792"/>
                    <a:pt x="3713" y="18783"/>
                    <a:pt x="3713" y="17437"/>
                  </a:cubicBezTo>
                  <a:cubicBezTo>
                    <a:pt x="3713" y="16288"/>
                    <a:pt x="4732" y="15320"/>
                    <a:pt x="6679" y="14592"/>
                  </a:cubicBezTo>
                  <a:cubicBezTo>
                    <a:pt x="8468" y="13933"/>
                    <a:pt x="10800" y="13540"/>
                    <a:pt x="15351" y="13106"/>
                  </a:cubicBezTo>
                  <a:lnTo>
                    <a:pt x="13857" y="17493"/>
                  </a:lnTo>
                  <a:close/>
                  <a:moveTo>
                    <a:pt x="7743" y="2537"/>
                  </a:moveTo>
                  <a:lnTo>
                    <a:pt x="11728" y="2537"/>
                  </a:lnTo>
                  <a:lnTo>
                    <a:pt x="12589" y="0"/>
                  </a:lnTo>
                  <a:lnTo>
                    <a:pt x="8604" y="0"/>
                  </a:lnTo>
                  <a:lnTo>
                    <a:pt x="7743" y="2537"/>
                  </a:lnTo>
                  <a:close/>
                  <a:moveTo>
                    <a:pt x="16211" y="2537"/>
                  </a:moveTo>
                  <a:lnTo>
                    <a:pt x="20196" y="2537"/>
                  </a:lnTo>
                  <a:lnTo>
                    <a:pt x="21011" y="0"/>
                  </a:lnTo>
                  <a:lnTo>
                    <a:pt x="17026" y="0"/>
                  </a:lnTo>
                  <a:lnTo>
                    <a:pt x="16211" y="253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2" name="Freeform 69"/>
            <p:cNvSpPr/>
            <p:nvPr/>
          </p:nvSpPr>
          <p:spPr>
            <a:xfrm>
              <a:off x="2248065" y="935133"/>
              <a:ext cx="73375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09"/>
                  </a:moveTo>
                  <a:lnTo>
                    <a:pt x="7338" y="7709"/>
                  </a:lnTo>
                  <a:lnTo>
                    <a:pt x="3780" y="15278"/>
                  </a:lnTo>
                  <a:cubicBezTo>
                    <a:pt x="2986" y="16918"/>
                    <a:pt x="2859" y="17339"/>
                    <a:pt x="2859" y="18124"/>
                  </a:cubicBezTo>
                  <a:cubicBezTo>
                    <a:pt x="2859" y="20198"/>
                    <a:pt x="5686" y="21600"/>
                    <a:pt x="10006" y="21600"/>
                  </a:cubicBezTo>
                  <a:cubicBezTo>
                    <a:pt x="12865" y="21600"/>
                    <a:pt x="13849" y="21432"/>
                    <a:pt x="19948" y="19946"/>
                  </a:cubicBezTo>
                  <a:lnTo>
                    <a:pt x="18296" y="18502"/>
                  </a:lnTo>
                  <a:cubicBezTo>
                    <a:pt x="14421" y="19413"/>
                    <a:pt x="13151" y="19638"/>
                    <a:pt x="11594" y="19638"/>
                  </a:cubicBezTo>
                  <a:cubicBezTo>
                    <a:pt x="9561" y="19638"/>
                    <a:pt x="8132" y="19007"/>
                    <a:pt x="8132" y="18124"/>
                  </a:cubicBezTo>
                  <a:cubicBezTo>
                    <a:pt x="8132" y="17591"/>
                    <a:pt x="8418" y="16736"/>
                    <a:pt x="8862" y="15727"/>
                  </a:cubicBezTo>
                  <a:lnTo>
                    <a:pt x="12642" y="7709"/>
                  </a:lnTo>
                  <a:lnTo>
                    <a:pt x="20806" y="7709"/>
                  </a:lnTo>
                  <a:lnTo>
                    <a:pt x="21600" y="5971"/>
                  </a:lnTo>
                  <a:lnTo>
                    <a:pt x="13436" y="5971"/>
                  </a:lnTo>
                  <a:lnTo>
                    <a:pt x="16295" y="0"/>
                  </a:lnTo>
                  <a:lnTo>
                    <a:pt x="10927" y="0"/>
                  </a:lnTo>
                  <a:lnTo>
                    <a:pt x="8132" y="5971"/>
                  </a:lnTo>
                  <a:lnTo>
                    <a:pt x="762" y="5971"/>
                  </a:lnTo>
                  <a:lnTo>
                    <a:pt x="0" y="770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Freeform 70"/>
            <p:cNvSpPr/>
            <p:nvPr/>
          </p:nvSpPr>
          <p:spPr>
            <a:xfrm>
              <a:off x="2415108" y="935133"/>
              <a:ext cx="156117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683" y="21600"/>
                  </a:lnTo>
                  <a:lnTo>
                    <a:pt x="4836" y="11404"/>
                  </a:lnTo>
                  <a:lnTo>
                    <a:pt x="16454" y="11404"/>
                  </a:lnTo>
                  <a:lnTo>
                    <a:pt x="14302" y="21600"/>
                  </a:lnTo>
                  <a:lnTo>
                    <a:pt x="16985" y="21600"/>
                  </a:lnTo>
                  <a:lnTo>
                    <a:pt x="21600" y="0"/>
                  </a:lnTo>
                  <a:lnTo>
                    <a:pt x="18917" y="0"/>
                  </a:lnTo>
                  <a:lnTo>
                    <a:pt x="16926" y="9362"/>
                  </a:lnTo>
                  <a:lnTo>
                    <a:pt x="5278" y="9362"/>
                  </a:lnTo>
                  <a:lnTo>
                    <a:pt x="7269" y="0"/>
                  </a:lnTo>
                  <a:lnTo>
                    <a:pt x="4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4" name="Freeform 71"/>
            <p:cNvSpPr/>
            <p:nvPr/>
          </p:nvSpPr>
          <p:spPr>
            <a:xfrm>
              <a:off x="2580591" y="977284"/>
              <a:ext cx="101476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9" y="18323"/>
                  </a:moveTo>
                  <a:cubicBezTo>
                    <a:pt x="19155" y="19001"/>
                    <a:pt x="18860" y="19133"/>
                    <a:pt x="18294" y="19133"/>
                  </a:cubicBezTo>
                  <a:cubicBezTo>
                    <a:pt x="17638" y="19133"/>
                    <a:pt x="17275" y="18756"/>
                    <a:pt x="17275" y="17984"/>
                  </a:cubicBezTo>
                  <a:cubicBezTo>
                    <a:pt x="17275" y="17476"/>
                    <a:pt x="17321" y="17175"/>
                    <a:pt x="17683" y="15687"/>
                  </a:cubicBezTo>
                  <a:lnTo>
                    <a:pt x="19970" y="6535"/>
                  </a:lnTo>
                  <a:cubicBezTo>
                    <a:pt x="20242" y="5612"/>
                    <a:pt x="20377" y="4538"/>
                    <a:pt x="20377" y="3955"/>
                  </a:cubicBezTo>
                  <a:cubicBezTo>
                    <a:pt x="20377" y="1412"/>
                    <a:pt x="18408" y="0"/>
                    <a:pt x="14717" y="0"/>
                  </a:cubicBezTo>
                  <a:cubicBezTo>
                    <a:pt x="11411" y="0"/>
                    <a:pt x="8196" y="979"/>
                    <a:pt x="4030" y="3239"/>
                  </a:cubicBezTo>
                  <a:lnTo>
                    <a:pt x="5592" y="5141"/>
                  </a:lnTo>
                  <a:cubicBezTo>
                    <a:pt x="9170" y="3239"/>
                    <a:pt x="11660" y="2392"/>
                    <a:pt x="13857" y="2392"/>
                  </a:cubicBezTo>
                  <a:cubicBezTo>
                    <a:pt x="15645" y="2392"/>
                    <a:pt x="16709" y="3107"/>
                    <a:pt x="16709" y="4294"/>
                  </a:cubicBezTo>
                  <a:cubicBezTo>
                    <a:pt x="16709" y="4538"/>
                    <a:pt x="16664" y="4840"/>
                    <a:pt x="16619" y="5141"/>
                  </a:cubicBezTo>
                  <a:lnTo>
                    <a:pt x="15849" y="8192"/>
                  </a:lnTo>
                  <a:cubicBezTo>
                    <a:pt x="11660" y="8568"/>
                    <a:pt x="9057" y="9002"/>
                    <a:pt x="6815" y="9680"/>
                  </a:cubicBezTo>
                  <a:cubicBezTo>
                    <a:pt x="2332" y="10998"/>
                    <a:pt x="0" y="13276"/>
                    <a:pt x="0" y="16384"/>
                  </a:cubicBezTo>
                  <a:cubicBezTo>
                    <a:pt x="0" y="19303"/>
                    <a:pt x="2740" y="21600"/>
                    <a:pt x="6362" y="21600"/>
                  </a:cubicBezTo>
                  <a:cubicBezTo>
                    <a:pt x="9057" y="21600"/>
                    <a:pt x="11366" y="20583"/>
                    <a:pt x="13857" y="18323"/>
                  </a:cubicBezTo>
                  <a:lnTo>
                    <a:pt x="13811" y="19208"/>
                  </a:lnTo>
                  <a:cubicBezTo>
                    <a:pt x="13811" y="20658"/>
                    <a:pt x="14830" y="21600"/>
                    <a:pt x="16302" y="21600"/>
                  </a:cubicBezTo>
                  <a:cubicBezTo>
                    <a:pt x="17366" y="21600"/>
                    <a:pt x="18249" y="21336"/>
                    <a:pt x="20128" y="20451"/>
                  </a:cubicBezTo>
                  <a:cubicBezTo>
                    <a:pt x="20649" y="20225"/>
                    <a:pt x="21147" y="19980"/>
                    <a:pt x="21600" y="19717"/>
                  </a:cubicBezTo>
                  <a:lnTo>
                    <a:pt x="20649" y="18323"/>
                  </a:lnTo>
                  <a:close/>
                  <a:moveTo>
                    <a:pt x="13857" y="16082"/>
                  </a:moveTo>
                  <a:lnTo>
                    <a:pt x="12634" y="17137"/>
                  </a:lnTo>
                  <a:cubicBezTo>
                    <a:pt x="11253" y="18380"/>
                    <a:pt x="9215" y="19171"/>
                    <a:pt x="7540" y="19171"/>
                  </a:cubicBezTo>
                  <a:cubicBezTo>
                    <a:pt x="5343" y="19171"/>
                    <a:pt x="3713" y="17815"/>
                    <a:pt x="3713" y="16007"/>
                  </a:cubicBezTo>
                  <a:cubicBezTo>
                    <a:pt x="3713" y="14463"/>
                    <a:pt x="4732" y="13163"/>
                    <a:pt x="6679" y="12184"/>
                  </a:cubicBezTo>
                  <a:cubicBezTo>
                    <a:pt x="8445" y="11299"/>
                    <a:pt x="10800" y="10772"/>
                    <a:pt x="15328" y="10188"/>
                  </a:cubicBezTo>
                  <a:lnTo>
                    <a:pt x="13857" y="16082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Freeform 72"/>
            <p:cNvSpPr/>
            <p:nvPr/>
          </p:nvSpPr>
          <p:spPr>
            <a:xfrm>
              <a:off x="2702361" y="977284"/>
              <a:ext cx="17329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229" y="21600"/>
                  </a:lnTo>
                  <a:lnTo>
                    <a:pt x="4299" y="6941"/>
                  </a:lnTo>
                  <a:cubicBezTo>
                    <a:pt x="6687" y="4188"/>
                    <a:pt x="8332" y="2831"/>
                    <a:pt x="9380" y="2831"/>
                  </a:cubicBezTo>
                  <a:cubicBezTo>
                    <a:pt x="10269" y="2831"/>
                    <a:pt x="10813" y="3568"/>
                    <a:pt x="10813" y="4828"/>
                  </a:cubicBezTo>
                  <a:cubicBezTo>
                    <a:pt x="10813" y="5410"/>
                    <a:pt x="10813" y="5623"/>
                    <a:pt x="10747" y="6011"/>
                  </a:cubicBezTo>
                  <a:lnTo>
                    <a:pt x="8544" y="21600"/>
                  </a:lnTo>
                  <a:lnTo>
                    <a:pt x="10787" y="21600"/>
                  </a:lnTo>
                  <a:lnTo>
                    <a:pt x="12843" y="6941"/>
                  </a:lnTo>
                  <a:cubicBezTo>
                    <a:pt x="15178" y="4091"/>
                    <a:pt x="16784" y="2734"/>
                    <a:pt x="17925" y="2734"/>
                  </a:cubicBezTo>
                  <a:cubicBezTo>
                    <a:pt x="18721" y="2734"/>
                    <a:pt x="19291" y="3490"/>
                    <a:pt x="19291" y="4479"/>
                  </a:cubicBezTo>
                  <a:cubicBezTo>
                    <a:pt x="19291" y="5061"/>
                    <a:pt x="19238" y="5797"/>
                    <a:pt x="19119" y="6631"/>
                  </a:cubicBezTo>
                  <a:lnTo>
                    <a:pt x="16996" y="21600"/>
                  </a:lnTo>
                  <a:lnTo>
                    <a:pt x="19291" y="21600"/>
                  </a:lnTo>
                  <a:lnTo>
                    <a:pt x="21388" y="6941"/>
                  </a:lnTo>
                  <a:cubicBezTo>
                    <a:pt x="21507" y="6011"/>
                    <a:pt x="21600" y="4925"/>
                    <a:pt x="21600" y="4227"/>
                  </a:cubicBezTo>
                  <a:cubicBezTo>
                    <a:pt x="21600" y="1512"/>
                    <a:pt x="20605" y="0"/>
                    <a:pt x="18933" y="0"/>
                  </a:cubicBezTo>
                  <a:cubicBezTo>
                    <a:pt x="17115" y="0"/>
                    <a:pt x="15112" y="1512"/>
                    <a:pt x="13148" y="4401"/>
                  </a:cubicBezTo>
                  <a:lnTo>
                    <a:pt x="13148" y="3665"/>
                  </a:lnTo>
                  <a:cubicBezTo>
                    <a:pt x="13148" y="1571"/>
                    <a:pt x="12060" y="0"/>
                    <a:pt x="10574" y="0"/>
                  </a:cubicBezTo>
                  <a:cubicBezTo>
                    <a:pt x="8876" y="0"/>
                    <a:pt x="7231" y="1222"/>
                    <a:pt x="4564" y="4401"/>
                  </a:cubicBezTo>
                  <a:lnTo>
                    <a:pt x="5188" y="601"/>
                  </a:lnTo>
                  <a:lnTo>
                    <a:pt x="2985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Freeform 73"/>
            <p:cNvSpPr/>
            <p:nvPr/>
          </p:nvSpPr>
          <p:spPr>
            <a:xfrm>
              <a:off x="2897506" y="922643"/>
              <a:ext cx="113965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07"/>
                  </a:moveTo>
                  <a:cubicBezTo>
                    <a:pt x="3498" y="21573"/>
                    <a:pt x="4705" y="21600"/>
                    <a:pt x="5748" y="21600"/>
                  </a:cubicBezTo>
                  <a:cubicBezTo>
                    <a:pt x="9164" y="21600"/>
                    <a:pt x="11700" y="21174"/>
                    <a:pt x="14175" y="20214"/>
                  </a:cubicBezTo>
                  <a:cubicBezTo>
                    <a:pt x="18695" y="18442"/>
                    <a:pt x="21600" y="15177"/>
                    <a:pt x="21600" y="11793"/>
                  </a:cubicBezTo>
                  <a:cubicBezTo>
                    <a:pt x="21600" y="8755"/>
                    <a:pt x="18880" y="6663"/>
                    <a:pt x="15014" y="6663"/>
                  </a:cubicBezTo>
                  <a:cubicBezTo>
                    <a:pt x="12068" y="6663"/>
                    <a:pt x="9532" y="7555"/>
                    <a:pt x="7282" y="9421"/>
                  </a:cubicBezTo>
                  <a:lnTo>
                    <a:pt x="10309" y="0"/>
                  </a:lnTo>
                  <a:lnTo>
                    <a:pt x="6852" y="0"/>
                  </a:lnTo>
                  <a:lnTo>
                    <a:pt x="0" y="21507"/>
                  </a:lnTo>
                  <a:close/>
                  <a:moveTo>
                    <a:pt x="6689" y="11433"/>
                  </a:moveTo>
                  <a:cubicBezTo>
                    <a:pt x="9941" y="9208"/>
                    <a:pt x="11700" y="8488"/>
                    <a:pt x="13950" y="8488"/>
                  </a:cubicBezTo>
                  <a:cubicBezTo>
                    <a:pt x="16405" y="8488"/>
                    <a:pt x="18000" y="9834"/>
                    <a:pt x="18000" y="11846"/>
                  </a:cubicBezTo>
                  <a:cubicBezTo>
                    <a:pt x="18000" y="14245"/>
                    <a:pt x="16302" y="16710"/>
                    <a:pt x="13520" y="18242"/>
                  </a:cubicBezTo>
                  <a:cubicBezTo>
                    <a:pt x="11373" y="19468"/>
                    <a:pt x="8939" y="20001"/>
                    <a:pt x="5748" y="20001"/>
                  </a:cubicBezTo>
                  <a:lnTo>
                    <a:pt x="3907" y="19974"/>
                  </a:lnTo>
                  <a:lnTo>
                    <a:pt x="6689" y="11433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Freeform 74"/>
            <p:cNvSpPr/>
            <p:nvPr/>
          </p:nvSpPr>
          <p:spPr>
            <a:xfrm>
              <a:off x="3034887" y="980406"/>
              <a:ext cx="10772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65" y="0"/>
                  </a:moveTo>
                  <a:lnTo>
                    <a:pt x="387" y="14878"/>
                  </a:lnTo>
                  <a:cubicBezTo>
                    <a:pt x="151" y="15924"/>
                    <a:pt x="0" y="16873"/>
                    <a:pt x="0" y="17764"/>
                  </a:cubicBezTo>
                  <a:cubicBezTo>
                    <a:pt x="0" y="19973"/>
                    <a:pt x="1936" y="21600"/>
                    <a:pt x="4647" y="21600"/>
                  </a:cubicBezTo>
                  <a:cubicBezTo>
                    <a:pt x="7939" y="21600"/>
                    <a:pt x="10886" y="20031"/>
                    <a:pt x="14328" y="16583"/>
                  </a:cubicBezTo>
                  <a:lnTo>
                    <a:pt x="13124" y="20980"/>
                  </a:lnTo>
                  <a:lnTo>
                    <a:pt x="16759" y="20980"/>
                  </a:lnTo>
                  <a:lnTo>
                    <a:pt x="21600" y="0"/>
                  </a:lnTo>
                  <a:lnTo>
                    <a:pt x="17964" y="0"/>
                  </a:lnTo>
                  <a:lnTo>
                    <a:pt x="14780" y="13909"/>
                  </a:lnTo>
                  <a:cubicBezTo>
                    <a:pt x="10886" y="17571"/>
                    <a:pt x="8520" y="18888"/>
                    <a:pt x="6002" y="18888"/>
                  </a:cubicBezTo>
                  <a:cubicBezTo>
                    <a:pt x="4755" y="18888"/>
                    <a:pt x="3786" y="18055"/>
                    <a:pt x="3786" y="17009"/>
                  </a:cubicBezTo>
                  <a:cubicBezTo>
                    <a:pt x="3786" y="16524"/>
                    <a:pt x="3980" y="15440"/>
                    <a:pt x="4217" y="14258"/>
                  </a:cubicBezTo>
                  <a:lnTo>
                    <a:pt x="7508" y="0"/>
                  </a:lnTo>
                  <a:lnTo>
                    <a:pt x="3765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Freeform 75"/>
            <p:cNvSpPr/>
            <p:nvPr/>
          </p:nvSpPr>
          <p:spPr>
            <a:xfrm>
              <a:off x="3159780" y="977284"/>
              <a:ext cx="7962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13" y="21600"/>
                  </a:lnTo>
                  <a:lnTo>
                    <a:pt x="9282" y="7071"/>
                  </a:lnTo>
                  <a:cubicBezTo>
                    <a:pt x="12834" y="3885"/>
                    <a:pt x="14495" y="3108"/>
                    <a:pt x="17675" y="3108"/>
                  </a:cubicBezTo>
                  <a:cubicBezTo>
                    <a:pt x="18621" y="3108"/>
                    <a:pt x="19136" y="3186"/>
                    <a:pt x="20311" y="3419"/>
                  </a:cubicBezTo>
                  <a:lnTo>
                    <a:pt x="21600" y="214"/>
                  </a:lnTo>
                  <a:cubicBezTo>
                    <a:pt x="20368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87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Freeform 76"/>
            <p:cNvSpPr/>
            <p:nvPr/>
          </p:nvSpPr>
          <p:spPr>
            <a:xfrm>
              <a:off x="3228471" y="977284"/>
              <a:ext cx="123332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6"/>
                  </a:moveTo>
                  <a:lnTo>
                    <a:pt x="15562" y="529"/>
                  </a:lnTo>
                  <a:cubicBezTo>
                    <a:pt x="14089" y="119"/>
                    <a:pt x="13344" y="0"/>
                    <a:pt x="12077" y="0"/>
                  </a:cubicBezTo>
                  <a:cubicBezTo>
                    <a:pt x="9896" y="0"/>
                    <a:pt x="8051" y="476"/>
                    <a:pt x="6616" y="1388"/>
                  </a:cubicBezTo>
                  <a:cubicBezTo>
                    <a:pt x="5106" y="2379"/>
                    <a:pt x="4100" y="3886"/>
                    <a:pt x="4100" y="5261"/>
                  </a:cubicBezTo>
                  <a:cubicBezTo>
                    <a:pt x="4100" y="6834"/>
                    <a:pt x="4976" y="7905"/>
                    <a:pt x="6784" y="8619"/>
                  </a:cubicBezTo>
                  <a:lnTo>
                    <a:pt x="3392" y="9901"/>
                  </a:lnTo>
                  <a:cubicBezTo>
                    <a:pt x="2255" y="10351"/>
                    <a:pt x="1547" y="10893"/>
                    <a:pt x="1547" y="11368"/>
                  </a:cubicBezTo>
                  <a:cubicBezTo>
                    <a:pt x="1547" y="11805"/>
                    <a:pt x="1957" y="12162"/>
                    <a:pt x="2814" y="12492"/>
                  </a:cubicBezTo>
                  <a:cubicBezTo>
                    <a:pt x="3485" y="12796"/>
                    <a:pt x="4193" y="12915"/>
                    <a:pt x="6336" y="13206"/>
                  </a:cubicBezTo>
                  <a:cubicBezTo>
                    <a:pt x="2218" y="14277"/>
                    <a:pt x="0" y="15823"/>
                    <a:pt x="0" y="17608"/>
                  </a:cubicBezTo>
                  <a:cubicBezTo>
                    <a:pt x="0" y="19934"/>
                    <a:pt x="3429" y="21600"/>
                    <a:pt x="8293" y="21600"/>
                  </a:cubicBezTo>
                  <a:cubicBezTo>
                    <a:pt x="13959" y="21600"/>
                    <a:pt x="18339" y="19392"/>
                    <a:pt x="18339" y="16511"/>
                  </a:cubicBezTo>
                  <a:cubicBezTo>
                    <a:pt x="18339" y="14845"/>
                    <a:pt x="16400" y="13470"/>
                    <a:pt x="13120" y="12796"/>
                  </a:cubicBezTo>
                  <a:lnTo>
                    <a:pt x="7977" y="11752"/>
                  </a:lnTo>
                  <a:cubicBezTo>
                    <a:pt x="5572" y="11276"/>
                    <a:pt x="5237" y="11157"/>
                    <a:pt x="5237" y="10800"/>
                  </a:cubicBezTo>
                  <a:cubicBezTo>
                    <a:pt x="5237" y="10549"/>
                    <a:pt x="5535" y="10324"/>
                    <a:pt x="6076" y="10113"/>
                  </a:cubicBezTo>
                  <a:lnTo>
                    <a:pt x="8256" y="9214"/>
                  </a:lnTo>
                  <a:cubicBezTo>
                    <a:pt x="9356" y="9518"/>
                    <a:pt x="9896" y="9571"/>
                    <a:pt x="10828" y="9571"/>
                  </a:cubicBezTo>
                  <a:cubicBezTo>
                    <a:pt x="15189" y="9571"/>
                    <a:pt x="18581" y="7337"/>
                    <a:pt x="18581" y="4481"/>
                  </a:cubicBezTo>
                  <a:cubicBezTo>
                    <a:pt x="18581" y="3318"/>
                    <a:pt x="18115" y="2485"/>
                    <a:pt x="17202" y="1837"/>
                  </a:cubicBezTo>
                  <a:lnTo>
                    <a:pt x="21190" y="1837"/>
                  </a:lnTo>
                  <a:lnTo>
                    <a:pt x="21600" y="436"/>
                  </a:lnTo>
                  <a:close/>
                  <a:moveTo>
                    <a:pt x="12039" y="1335"/>
                  </a:moveTo>
                  <a:cubicBezTo>
                    <a:pt x="14183" y="1335"/>
                    <a:pt x="15562" y="2459"/>
                    <a:pt x="15562" y="4217"/>
                  </a:cubicBezTo>
                  <a:cubicBezTo>
                    <a:pt x="15562" y="6424"/>
                    <a:pt x="13456" y="8183"/>
                    <a:pt x="10865" y="8183"/>
                  </a:cubicBezTo>
                  <a:cubicBezTo>
                    <a:pt x="8629" y="8183"/>
                    <a:pt x="7175" y="7072"/>
                    <a:pt x="7175" y="5473"/>
                  </a:cubicBezTo>
                  <a:cubicBezTo>
                    <a:pt x="7175" y="3173"/>
                    <a:pt x="9318" y="1335"/>
                    <a:pt x="12039" y="1335"/>
                  </a:cubicBezTo>
                  <a:close/>
                  <a:moveTo>
                    <a:pt x="10530" y="14224"/>
                  </a:moveTo>
                  <a:cubicBezTo>
                    <a:pt x="12748" y="14700"/>
                    <a:pt x="12748" y="14700"/>
                    <a:pt x="13083" y="14819"/>
                  </a:cubicBezTo>
                  <a:cubicBezTo>
                    <a:pt x="14388" y="15255"/>
                    <a:pt x="15096" y="15942"/>
                    <a:pt x="15096" y="16749"/>
                  </a:cubicBezTo>
                  <a:cubicBezTo>
                    <a:pt x="15096" y="18626"/>
                    <a:pt x="12170" y="20146"/>
                    <a:pt x="8554" y="20146"/>
                  </a:cubicBezTo>
                  <a:cubicBezTo>
                    <a:pt x="5330" y="20146"/>
                    <a:pt x="2889" y="18956"/>
                    <a:pt x="2889" y="17343"/>
                  </a:cubicBezTo>
                  <a:cubicBezTo>
                    <a:pt x="2889" y="16101"/>
                    <a:pt x="4436" y="15030"/>
                    <a:pt x="8219" y="13708"/>
                  </a:cubicBezTo>
                  <a:lnTo>
                    <a:pt x="10530" y="14224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Freeform 77"/>
            <p:cNvSpPr/>
            <p:nvPr/>
          </p:nvSpPr>
          <p:spPr>
            <a:xfrm>
              <a:off x="3351802" y="1027241"/>
              <a:ext cx="54642" cy="1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300" y="21600"/>
                  </a:lnTo>
                  <a:lnTo>
                    <a:pt x="21600" y="0"/>
                  </a:lnTo>
                  <a:lnTo>
                    <a:pt x="1216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Freeform 78"/>
            <p:cNvSpPr/>
            <p:nvPr/>
          </p:nvSpPr>
          <p:spPr>
            <a:xfrm>
              <a:off x="3417371" y="935133"/>
              <a:ext cx="156116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683" y="21600"/>
                  </a:lnTo>
                  <a:lnTo>
                    <a:pt x="4836" y="11404"/>
                  </a:lnTo>
                  <a:lnTo>
                    <a:pt x="16454" y="11404"/>
                  </a:lnTo>
                  <a:lnTo>
                    <a:pt x="14302" y="21600"/>
                  </a:lnTo>
                  <a:lnTo>
                    <a:pt x="16985" y="21600"/>
                  </a:lnTo>
                  <a:lnTo>
                    <a:pt x="21600" y="0"/>
                  </a:lnTo>
                  <a:lnTo>
                    <a:pt x="18917" y="0"/>
                  </a:lnTo>
                  <a:lnTo>
                    <a:pt x="16926" y="9362"/>
                  </a:lnTo>
                  <a:lnTo>
                    <a:pt x="5278" y="9362"/>
                  </a:lnTo>
                  <a:lnTo>
                    <a:pt x="7269" y="0"/>
                  </a:lnTo>
                  <a:lnTo>
                    <a:pt x="4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Freeform 79"/>
            <p:cNvSpPr/>
            <p:nvPr/>
          </p:nvSpPr>
          <p:spPr>
            <a:xfrm>
              <a:off x="3582853" y="977284"/>
              <a:ext cx="101477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27" y="18323"/>
                  </a:moveTo>
                  <a:cubicBezTo>
                    <a:pt x="19157" y="19001"/>
                    <a:pt x="18863" y="19133"/>
                    <a:pt x="18298" y="19133"/>
                  </a:cubicBezTo>
                  <a:cubicBezTo>
                    <a:pt x="17642" y="19133"/>
                    <a:pt x="17280" y="18756"/>
                    <a:pt x="17280" y="17984"/>
                  </a:cubicBezTo>
                  <a:cubicBezTo>
                    <a:pt x="17280" y="17476"/>
                    <a:pt x="17325" y="17175"/>
                    <a:pt x="17687" y="15687"/>
                  </a:cubicBezTo>
                  <a:lnTo>
                    <a:pt x="19972" y="6535"/>
                  </a:lnTo>
                  <a:cubicBezTo>
                    <a:pt x="20243" y="5612"/>
                    <a:pt x="20379" y="4538"/>
                    <a:pt x="20379" y="3955"/>
                  </a:cubicBezTo>
                  <a:cubicBezTo>
                    <a:pt x="20379" y="1412"/>
                    <a:pt x="18411" y="0"/>
                    <a:pt x="14724" y="0"/>
                  </a:cubicBezTo>
                  <a:cubicBezTo>
                    <a:pt x="11422" y="0"/>
                    <a:pt x="8210" y="979"/>
                    <a:pt x="4026" y="3239"/>
                  </a:cubicBezTo>
                  <a:lnTo>
                    <a:pt x="5609" y="5141"/>
                  </a:lnTo>
                  <a:cubicBezTo>
                    <a:pt x="9183" y="3239"/>
                    <a:pt x="11671" y="2392"/>
                    <a:pt x="13865" y="2392"/>
                  </a:cubicBezTo>
                  <a:cubicBezTo>
                    <a:pt x="15652" y="2392"/>
                    <a:pt x="16715" y="3107"/>
                    <a:pt x="16715" y="4294"/>
                  </a:cubicBezTo>
                  <a:cubicBezTo>
                    <a:pt x="16715" y="4538"/>
                    <a:pt x="16669" y="4840"/>
                    <a:pt x="16624" y="5141"/>
                  </a:cubicBezTo>
                  <a:lnTo>
                    <a:pt x="15855" y="8192"/>
                  </a:lnTo>
                  <a:cubicBezTo>
                    <a:pt x="11671" y="8568"/>
                    <a:pt x="9070" y="9002"/>
                    <a:pt x="6853" y="9680"/>
                  </a:cubicBezTo>
                  <a:cubicBezTo>
                    <a:pt x="2352" y="10998"/>
                    <a:pt x="0" y="13276"/>
                    <a:pt x="0" y="16384"/>
                  </a:cubicBezTo>
                  <a:cubicBezTo>
                    <a:pt x="0" y="19303"/>
                    <a:pt x="2759" y="21600"/>
                    <a:pt x="6378" y="21600"/>
                  </a:cubicBezTo>
                  <a:cubicBezTo>
                    <a:pt x="9070" y="21600"/>
                    <a:pt x="11377" y="20583"/>
                    <a:pt x="13865" y="18323"/>
                  </a:cubicBezTo>
                  <a:lnTo>
                    <a:pt x="13819" y="19208"/>
                  </a:lnTo>
                  <a:cubicBezTo>
                    <a:pt x="13819" y="20658"/>
                    <a:pt x="14837" y="21600"/>
                    <a:pt x="16307" y="21600"/>
                  </a:cubicBezTo>
                  <a:cubicBezTo>
                    <a:pt x="17370" y="21600"/>
                    <a:pt x="18253" y="21336"/>
                    <a:pt x="20130" y="20451"/>
                  </a:cubicBezTo>
                  <a:cubicBezTo>
                    <a:pt x="20650" y="20225"/>
                    <a:pt x="21148" y="19980"/>
                    <a:pt x="21600" y="19717"/>
                  </a:cubicBezTo>
                  <a:lnTo>
                    <a:pt x="20627" y="18323"/>
                  </a:lnTo>
                  <a:close/>
                  <a:moveTo>
                    <a:pt x="13865" y="16082"/>
                  </a:moveTo>
                  <a:lnTo>
                    <a:pt x="12643" y="17137"/>
                  </a:lnTo>
                  <a:cubicBezTo>
                    <a:pt x="11264" y="18380"/>
                    <a:pt x="9228" y="19171"/>
                    <a:pt x="7554" y="19171"/>
                  </a:cubicBezTo>
                  <a:cubicBezTo>
                    <a:pt x="5360" y="19171"/>
                    <a:pt x="3732" y="17815"/>
                    <a:pt x="3732" y="16007"/>
                  </a:cubicBezTo>
                  <a:cubicBezTo>
                    <a:pt x="3732" y="14463"/>
                    <a:pt x="4750" y="13163"/>
                    <a:pt x="6672" y="12184"/>
                  </a:cubicBezTo>
                  <a:cubicBezTo>
                    <a:pt x="8459" y="11299"/>
                    <a:pt x="10811" y="10772"/>
                    <a:pt x="15335" y="10188"/>
                  </a:cubicBezTo>
                  <a:lnTo>
                    <a:pt x="13865" y="16082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Freeform 80"/>
            <p:cNvSpPr/>
            <p:nvPr/>
          </p:nvSpPr>
          <p:spPr>
            <a:xfrm>
              <a:off x="3704624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13" y="21600"/>
                  </a:lnTo>
                  <a:lnTo>
                    <a:pt x="9282" y="7071"/>
                  </a:lnTo>
                  <a:cubicBezTo>
                    <a:pt x="12834" y="3885"/>
                    <a:pt x="14495" y="3108"/>
                    <a:pt x="17675" y="3108"/>
                  </a:cubicBezTo>
                  <a:cubicBezTo>
                    <a:pt x="18621" y="3108"/>
                    <a:pt x="19136" y="3186"/>
                    <a:pt x="20311" y="3419"/>
                  </a:cubicBezTo>
                  <a:lnTo>
                    <a:pt x="21600" y="214"/>
                  </a:lnTo>
                  <a:cubicBezTo>
                    <a:pt x="20368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58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4" name="Freeform 81"/>
            <p:cNvSpPr/>
            <p:nvPr/>
          </p:nvSpPr>
          <p:spPr>
            <a:xfrm>
              <a:off x="3787365" y="922643"/>
              <a:ext cx="112404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07"/>
                  </a:moveTo>
                  <a:cubicBezTo>
                    <a:pt x="3498" y="21573"/>
                    <a:pt x="4705" y="21600"/>
                    <a:pt x="5748" y="21600"/>
                  </a:cubicBezTo>
                  <a:cubicBezTo>
                    <a:pt x="9164" y="21600"/>
                    <a:pt x="11700" y="21174"/>
                    <a:pt x="14175" y="20214"/>
                  </a:cubicBezTo>
                  <a:cubicBezTo>
                    <a:pt x="18695" y="18442"/>
                    <a:pt x="21600" y="15177"/>
                    <a:pt x="21600" y="11793"/>
                  </a:cubicBezTo>
                  <a:cubicBezTo>
                    <a:pt x="21600" y="8755"/>
                    <a:pt x="18880" y="6663"/>
                    <a:pt x="15014" y="6663"/>
                  </a:cubicBezTo>
                  <a:cubicBezTo>
                    <a:pt x="12068" y="6663"/>
                    <a:pt x="9532" y="7555"/>
                    <a:pt x="7282" y="9421"/>
                  </a:cubicBezTo>
                  <a:lnTo>
                    <a:pt x="10309" y="0"/>
                  </a:lnTo>
                  <a:lnTo>
                    <a:pt x="6852" y="0"/>
                  </a:lnTo>
                  <a:lnTo>
                    <a:pt x="0" y="21507"/>
                  </a:lnTo>
                  <a:close/>
                  <a:moveTo>
                    <a:pt x="6668" y="11433"/>
                  </a:moveTo>
                  <a:cubicBezTo>
                    <a:pt x="9961" y="9208"/>
                    <a:pt x="11700" y="8488"/>
                    <a:pt x="13950" y="8488"/>
                  </a:cubicBezTo>
                  <a:cubicBezTo>
                    <a:pt x="16405" y="8488"/>
                    <a:pt x="18000" y="9834"/>
                    <a:pt x="18000" y="11846"/>
                  </a:cubicBezTo>
                  <a:cubicBezTo>
                    <a:pt x="18000" y="14245"/>
                    <a:pt x="16302" y="16710"/>
                    <a:pt x="13541" y="18242"/>
                  </a:cubicBezTo>
                  <a:cubicBezTo>
                    <a:pt x="11373" y="19468"/>
                    <a:pt x="8939" y="20001"/>
                    <a:pt x="5748" y="20001"/>
                  </a:cubicBezTo>
                  <a:lnTo>
                    <a:pt x="3907" y="19974"/>
                  </a:lnTo>
                  <a:lnTo>
                    <a:pt x="6668" y="11433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Freeform 82"/>
            <p:cNvSpPr/>
            <p:nvPr/>
          </p:nvSpPr>
          <p:spPr>
            <a:xfrm>
              <a:off x="3924747" y="980406"/>
              <a:ext cx="106159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86" y="0"/>
                  </a:moveTo>
                  <a:lnTo>
                    <a:pt x="387" y="14878"/>
                  </a:lnTo>
                  <a:cubicBezTo>
                    <a:pt x="151" y="15924"/>
                    <a:pt x="0" y="16873"/>
                    <a:pt x="0" y="17764"/>
                  </a:cubicBezTo>
                  <a:cubicBezTo>
                    <a:pt x="0" y="19973"/>
                    <a:pt x="1936" y="21600"/>
                    <a:pt x="4647" y="21600"/>
                  </a:cubicBezTo>
                  <a:cubicBezTo>
                    <a:pt x="7939" y="21600"/>
                    <a:pt x="10908" y="20031"/>
                    <a:pt x="14328" y="16583"/>
                  </a:cubicBezTo>
                  <a:lnTo>
                    <a:pt x="13124" y="20980"/>
                  </a:lnTo>
                  <a:lnTo>
                    <a:pt x="16759" y="20980"/>
                  </a:lnTo>
                  <a:lnTo>
                    <a:pt x="21600" y="0"/>
                  </a:lnTo>
                  <a:lnTo>
                    <a:pt x="17964" y="0"/>
                  </a:lnTo>
                  <a:lnTo>
                    <a:pt x="14780" y="13909"/>
                  </a:lnTo>
                  <a:cubicBezTo>
                    <a:pt x="10908" y="17571"/>
                    <a:pt x="8520" y="18888"/>
                    <a:pt x="6002" y="18888"/>
                  </a:cubicBezTo>
                  <a:cubicBezTo>
                    <a:pt x="4755" y="18888"/>
                    <a:pt x="3786" y="18055"/>
                    <a:pt x="3786" y="17009"/>
                  </a:cubicBezTo>
                  <a:cubicBezTo>
                    <a:pt x="3786" y="16524"/>
                    <a:pt x="3980" y="15440"/>
                    <a:pt x="4217" y="14258"/>
                  </a:cubicBezTo>
                  <a:lnTo>
                    <a:pt x="7508" y="0"/>
                  </a:lnTo>
                  <a:lnTo>
                    <a:pt x="3786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6" name="Freeform 83"/>
            <p:cNvSpPr/>
            <p:nvPr/>
          </p:nvSpPr>
          <p:spPr>
            <a:xfrm>
              <a:off x="4048078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41" y="21600"/>
                  </a:lnTo>
                  <a:lnTo>
                    <a:pt x="9282" y="7071"/>
                  </a:lnTo>
                  <a:cubicBezTo>
                    <a:pt x="12834" y="3885"/>
                    <a:pt x="14524" y="3108"/>
                    <a:pt x="17675" y="3108"/>
                  </a:cubicBezTo>
                  <a:cubicBezTo>
                    <a:pt x="18649" y="3108"/>
                    <a:pt x="19165" y="3186"/>
                    <a:pt x="20311" y="3419"/>
                  </a:cubicBezTo>
                  <a:lnTo>
                    <a:pt x="21600" y="214"/>
                  </a:lnTo>
                  <a:cubicBezTo>
                    <a:pt x="20397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87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7" name="Freeform 84"/>
            <p:cNvSpPr/>
            <p:nvPr/>
          </p:nvSpPr>
          <p:spPr>
            <a:xfrm>
              <a:off x="4116769" y="977284"/>
              <a:ext cx="123332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6"/>
                  </a:moveTo>
                  <a:lnTo>
                    <a:pt x="15562" y="529"/>
                  </a:lnTo>
                  <a:cubicBezTo>
                    <a:pt x="14089" y="119"/>
                    <a:pt x="13344" y="0"/>
                    <a:pt x="12077" y="0"/>
                  </a:cubicBezTo>
                  <a:cubicBezTo>
                    <a:pt x="9896" y="0"/>
                    <a:pt x="8051" y="476"/>
                    <a:pt x="6635" y="1388"/>
                  </a:cubicBezTo>
                  <a:cubicBezTo>
                    <a:pt x="5125" y="2379"/>
                    <a:pt x="4100" y="3886"/>
                    <a:pt x="4100" y="5261"/>
                  </a:cubicBezTo>
                  <a:cubicBezTo>
                    <a:pt x="4100" y="6834"/>
                    <a:pt x="4995" y="7905"/>
                    <a:pt x="6802" y="8619"/>
                  </a:cubicBezTo>
                  <a:lnTo>
                    <a:pt x="3392" y="9901"/>
                  </a:lnTo>
                  <a:cubicBezTo>
                    <a:pt x="2255" y="10351"/>
                    <a:pt x="1547" y="10893"/>
                    <a:pt x="1547" y="11368"/>
                  </a:cubicBezTo>
                  <a:cubicBezTo>
                    <a:pt x="1547" y="11805"/>
                    <a:pt x="1975" y="12162"/>
                    <a:pt x="2814" y="12492"/>
                  </a:cubicBezTo>
                  <a:cubicBezTo>
                    <a:pt x="3485" y="12796"/>
                    <a:pt x="4193" y="12915"/>
                    <a:pt x="6336" y="13206"/>
                  </a:cubicBezTo>
                  <a:cubicBezTo>
                    <a:pt x="2218" y="14277"/>
                    <a:pt x="0" y="15823"/>
                    <a:pt x="0" y="17608"/>
                  </a:cubicBezTo>
                  <a:cubicBezTo>
                    <a:pt x="0" y="19934"/>
                    <a:pt x="3448" y="21600"/>
                    <a:pt x="8312" y="21600"/>
                  </a:cubicBezTo>
                  <a:cubicBezTo>
                    <a:pt x="13978" y="21600"/>
                    <a:pt x="18339" y="19392"/>
                    <a:pt x="18339" y="16511"/>
                  </a:cubicBezTo>
                  <a:cubicBezTo>
                    <a:pt x="18339" y="14845"/>
                    <a:pt x="16400" y="13470"/>
                    <a:pt x="13139" y="12796"/>
                  </a:cubicBezTo>
                  <a:lnTo>
                    <a:pt x="7977" y="11752"/>
                  </a:lnTo>
                  <a:cubicBezTo>
                    <a:pt x="5572" y="11276"/>
                    <a:pt x="5237" y="11157"/>
                    <a:pt x="5237" y="10800"/>
                  </a:cubicBezTo>
                  <a:cubicBezTo>
                    <a:pt x="5237" y="10549"/>
                    <a:pt x="5535" y="10324"/>
                    <a:pt x="6076" y="10113"/>
                  </a:cubicBezTo>
                  <a:lnTo>
                    <a:pt x="8256" y="9214"/>
                  </a:lnTo>
                  <a:cubicBezTo>
                    <a:pt x="9356" y="9518"/>
                    <a:pt x="9896" y="9571"/>
                    <a:pt x="10828" y="9571"/>
                  </a:cubicBezTo>
                  <a:cubicBezTo>
                    <a:pt x="15189" y="9571"/>
                    <a:pt x="18581" y="7337"/>
                    <a:pt x="18581" y="4481"/>
                  </a:cubicBezTo>
                  <a:cubicBezTo>
                    <a:pt x="18581" y="3318"/>
                    <a:pt x="18134" y="2485"/>
                    <a:pt x="17202" y="1837"/>
                  </a:cubicBezTo>
                  <a:lnTo>
                    <a:pt x="21190" y="1837"/>
                  </a:lnTo>
                  <a:lnTo>
                    <a:pt x="21600" y="436"/>
                  </a:lnTo>
                  <a:close/>
                  <a:moveTo>
                    <a:pt x="12039" y="1335"/>
                  </a:moveTo>
                  <a:cubicBezTo>
                    <a:pt x="14183" y="1335"/>
                    <a:pt x="15562" y="2459"/>
                    <a:pt x="15562" y="4217"/>
                  </a:cubicBezTo>
                  <a:cubicBezTo>
                    <a:pt x="15562" y="6424"/>
                    <a:pt x="13474" y="8183"/>
                    <a:pt x="10865" y="8183"/>
                  </a:cubicBezTo>
                  <a:cubicBezTo>
                    <a:pt x="8647" y="8183"/>
                    <a:pt x="7175" y="7072"/>
                    <a:pt x="7175" y="5473"/>
                  </a:cubicBezTo>
                  <a:cubicBezTo>
                    <a:pt x="7175" y="3173"/>
                    <a:pt x="9318" y="1335"/>
                    <a:pt x="12039" y="1335"/>
                  </a:cubicBezTo>
                  <a:close/>
                  <a:moveTo>
                    <a:pt x="10530" y="14224"/>
                  </a:moveTo>
                  <a:cubicBezTo>
                    <a:pt x="12766" y="14700"/>
                    <a:pt x="12766" y="14700"/>
                    <a:pt x="13083" y="14819"/>
                  </a:cubicBezTo>
                  <a:cubicBezTo>
                    <a:pt x="14388" y="15255"/>
                    <a:pt x="15096" y="15942"/>
                    <a:pt x="15096" y="16749"/>
                  </a:cubicBezTo>
                  <a:cubicBezTo>
                    <a:pt x="15096" y="18626"/>
                    <a:pt x="12170" y="20146"/>
                    <a:pt x="8554" y="20146"/>
                  </a:cubicBezTo>
                  <a:cubicBezTo>
                    <a:pt x="5330" y="20146"/>
                    <a:pt x="2889" y="18956"/>
                    <a:pt x="2889" y="17343"/>
                  </a:cubicBezTo>
                  <a:cubicBezTo>
                    <a:pt x="2889" y="16101"/>
                    <a:pt x="4436" y="15030"/>
                    <a:pt x="8219" y="13708"/>
                  </a:cubicBezTo>
                  <a:lnTo>
                    <a:pt x="10530" y="14224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Freeform 85"/>
            <p:cNvSpPr/>
            <p:nvPr/>
          </p:nvSpPr>
          <p:spPr>
            <a:xfrm>
              <a:off x="632268" y="0"/>
              <a:ext cx="654125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4468"/>
                  </a:lnTo>
                  <a:lnTo>
                    <a:pt x="7519" y="4468"/>
                  </a:lnTo>
                  <a:lnTo>
                    <a:pt x="7441" y="21600"/>
                  </a:lnTo>
                  <a:lnTo>
                    <a:pt x="14441" y="21600"/>
                  </a:lnTo>
                  <a:lnTo>
                    <a:pt x="14519" y="4468"/>
                  </a:lnTo>
                  <a:lnTo>
                    <a:pt x="21600" y="446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9" name="Freeform 86"/>
            <p:cNvSpPr/>
            <p:nvPr/>
          </p:nvSpPr>
          <p:spPr>
            <a:xfrm>
              <a:off x="1353522" y="0"/>
              <a:ext cx="677543" cy="82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86" y="0"/>
                  </a:moveTo>
                  <a:lnTo>
                    <a:pt x="14808" y="11713"/>
                  </a:lnTo>
                  <a:cubicBezTo>
                    <a:pt x="14808" y="14262"/>
                    <a:pt x="14654" y="15115"/>
                    <a:pt x="14157" y="15869"/>
                  </a:cubicBezTo>
                  <a:cubicBezTo>
                    <a:pt x="13544" y="16686"/>
                    <a:pt x="12277" y="17222"/>
                    <a:pt x="10856" y="17222"/>
                  </a:cubicBezTo>
                  <a:cubicBezTo>
                    <a:pt x="9133" y="17222"/>
                    <a:pt x="7712" y="16498"/>
                    <a:pt x="7174" y="15363"/>
                  </a:cubicBezTo>
                  <a:cubicBezTo>
                    <a:pt x="6830" y="14609"/>
                    <a:pt x="6751" y="13664"/>
                    <a:pt x="6751" y="10989"/>
                  </a:cubicBezTo>
                  <a:lnTo>
                    <a:pt x="6789" y="0"/>
                  </a:lnTo>
                  <a:lnTo>
                    <a:pt x="37" y="0"/>
                  </a:lnTo>
                  <a:lnTo>
                    <a:pt x="0" y="10863"/>
                  </a:lnTo>
                  <a:lnTo>
                    <a:pt x="0" y="11713"/>
                  </a:lnTo>
                  <a:cubicBezTo>
                    <a:pt x="0" y="15710"/>
                    <a:pt x="191" y="16655"/>
                    <a:pt x="1380" y="18137"/>
                  </a:cubicBezTo>
                  <a:cubicBezTo>
                    <a:pt x="3144" y="20339"/>
                    <a:pt x="6445" y="21600"/>
                    <a:pt x="10475" y="21600"/>
                  </a:cubicBezTo>
                  <a:cubicBezTo>
                    <a:pt x="15731" y="21600"/>
                    <a:pt x="19604" y="19805"/>
                    <a:pt x="20946" y="16781"/>
                  </a:cubicBezTo>
                  <a:cubicBezTo>
                    <a:pt x="21447" y="15710"/>
                    <a:pt x="21525" y="14799"/>
                    <a:pt x="21563" y="11713"/>
                  </a:cubicBezTo>
                  <a:lnTo>
                    <a:pt x="21600" y="0"/>
                  </a:lnTo>
                  <a:lnTo>
                    <a:pt x="14886" y="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0" name="Freeform 87"/>
            <p:cNvSpPr/>
            <p:nvPr/>
          </p:nvSpPr>
          <p:spPr>
            <a:xfrm>
              <a:off x="2099755" y="0"/>
              <a:ext cx="697838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21600"/>
                  </a:moveTo>
                  <a:lnTo>
                    <a:pt x="21600" y="0"/>
                  </a:lnTo>
                  <a:lnTo>
                    <a:pt x="15036" y="0"/>
                  </a:lnTo>
                  <a:lnTo>
                    <a:pt x="14996" y="8355"/>
                  </a:lnTo>
                  <a:lnTo>
                    <a:pt x="6640" y="8355"/>
                  </a:lnTo>
                  <a:lnTo>
                    <a:pt x="6680" y="0"/>
                  </a:lnTo>
                  <a:lnTo>
                    <a:pt x="113" y="0"/>
                  </a:lnTo>
                  <a:lnTo>
                    <a:pt x="0" y="21600"/>
                  </a:lnTo>
                  <a:lnTo>
                    <a:pt x="6567" y="21600"/>
                  </a:lnTo>
                  <a:lnTo>
                    <a:pt x="6640" y="13018"/>
                  </a:lnTo>
                  <a:lnTo>
                    <a:pt x="14960" y="13018"/>
                  </a:lnTo>
                  <a:lnTo>
                    <a:pt x="14923" y="21600"/>
                  </a:lnTo>
                  <a:lnTo>
                    <a:pt x="21487" y="2160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1" name="Freeform 88"/>
            <p:cNvSpPr/>
            <p:nvPr/>
          </p:nvSpPr>
          <p:spPr>
            <a:xfrm>
              <a:off x="2878772" y="0"/>
              <a:ext cx="696277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21600"/>
                  </a:moveTo>
                  <a:lnTo>
                    <a:pt x="21600" y="0"/>
                  </a:lnTo>
                  <a:lnTo>
                    <a:pt x="15035" y="0"/>
                  </a:lnTo>
                  <a:lnTo>
                    <a:pt x="14998" y="8355"/>
                  </a:lnTo>
                  <a:lnTo>
                    <a:pt x="6641" y="8355"/>
                  </a:lnTo>
                  <a:lnTo>
                    <a:pt x="6678" y="0"/>
                  </a:lnTo>
                  <a:lnTo>
                    <a:pt x="113" y="0"/>
                  </a:lnTo>
                  <a:lnTo>
                    <a:pt x="0" y="21600"/>
                  </a:lnTo>
                  <a:lnTo>
                    <a:pt x="6565" y="21600"/>
                  </a:lnTo>
                  <a:lnTo>
                    <a:pt x="6641" y="13018"/>
                  </a:lnTo>
                  <a:lnTo>
                    <a:pt x="14962" y="13018"/>
                  </a:lnTo>
                  <a:lnTo>
                    <a:pt x="14922" y="21600"/>
                  </a:lnTo>
                  <a:lnTo>
                    <a:pt x="21487" y="2160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93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elmasterformat durch Klicken bearbeiten"/>
          <p:cNvSpPr txBox="1"/>
          <p:nvPr>
            <p:ph type="title" hasCustomPrompt="1"/>
          </p:nvPr>
        </p:nvSpPr>
        <p:spPr>
          <a:xfrm>
            <a:off x="762000" y="3124200"/>
            <a:ext cx="5429250" cy="876042"/>
          </a:xfrm>
          <a:prstGeom prst="rect">
            <a:avLst/>
          </a:prstGeom>
        </p:spPr>
        <p:txBody>
          <a:bodyPr/>
          <a:lstStyle>
            <a:lvl1pPr>
              <a:defRPr b="0" sz="2000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Titelmasterformat durch Klicken bearbeiten</a:t>
            </a:r>
          </a:p>
        </p:txBody>
      </p:sp>
      <p:sp>
        <p:nvSpPr>
          <p:cNvPr id="301" name="Body Level One…"/>
          <p:cNvSpPr txBox="1"/>
          <p:nvPr>
            <p:ph type="body" sz="quarter" idx="1"/>
          </p:nvPr>
        </p:nvSpPr>
        <p:spPr>
          <a:xfrm>
            <a:off x="762000" y="4267201"/>
            <a:ext cx="7620000" cy="1447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2" name="Rectangle 13"/>
          <p:cNvSpPr/>
          <p:nvPr/>
        </p:nvSpPr>
        <p:spPr>
          <a:xfrm>
            <a:off x="1771" y="4101188"/>
            <a:ext cx="5904002" cy="114561"/>
          </a:xfrm>
          <a:prstGeom prst="rect">
            <a:avLst/>
          </a:prstGeom>
          <a:solidFill>
            <a:srgbClr val="FF0000"/>
          </a:solidFill>
          <a:ln cap="rnd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3" name="Rectangle 13"/>
          <p:cNvSpPr/>
          <p:nvPr/>
        </p:nvSpPr>
        <p:spPr>
          <a:xfrm>
            <a:off x="8839200" y="4101188"/>
            <a:ext cx="304800" cy="114561"/>
          </a:xfrm>
          <a:prstGeom prst="rect">
            <a:avLst/>
          </a:prstGeom>
          <a:solidFill>
            <a:srgbClr val="FF0000"/>
          </a:solidFill>
          <a:ln cap="rnd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4" name="Rectangle 13"/>
          <p:cNvSpPr/>
          <p:nvPr/>
        </p:nvSpPr>
        <p:spPr>
          <a:xfrm>
            <a:off x="798819" y="4101188"/>
            <a:ext cx="4343401" cy="114561"/>
          </a:xfrm>
          <a:prstGeom prst="rect">
            <a:avLst/>
          </a:prstGeom>
          <a:solidFill>
            <a:srgbClr val="FFFFFF"/>
          </a:solidFill>
          <a:ln cap="rnd"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5" name="Text Box 15"/>
          <p:cNvSpPr txBox="1"/>
          <p:nvPr/>
        </p:nvSpPr>
        <p:spPr>
          <a:xfrm>
            <a:off x="834819" y="3979948"/>
            <a:ext cx="4307401" cy="29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000" tIns="18000" rIns="18000" bIns="18000">
            <a:spAutoFit/>
          </a:bodyPr>
          <a:lstStyle>
            <a:lvl1pPr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Institut für Medizintechnische Systeme</a:t>
            </a:r>
          </a:p>
        </p:txBody>
      </p:sp>
      <p:sp>
        <p:nvSpPr>
          <p:cNvPr id="306" name="Freeform 5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7" name="Freeform 6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Freeform 7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9" name="Freeform 8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0" name="Freeform 9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1" name="Freeform 10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2" name="Freeform 11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3" name="Freeform 12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4" name="Freeform 13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5" name="Freeform 14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6" name="Freeform 15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7" name="Freeform 16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8" name="Freeform 17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9" name="Freeform 18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0" name="Freeform 19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1" name="Freeform 20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2" name="Freeform 21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3" name="Freeform 22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4" name="Freeform 23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5" name="Freeform 24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6" name="Freeform 25"/>
          <p:cNvSpPr/>
          <p:nvPr/>
        </p:nvSpPr>
        <p:spPr>
          <a:xfrm>
            <a:off x="6462712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7" name="Freeform 26"/>
          <p:cNvSpPr/>
          <p:nvPr/>
        </p:nvSpPr>
        <p:spPr>
          <a:xfrm>
            <a:off x="6462712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8" name="Freeform 27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9" name="Freeform 28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0" name="Freeform 29"/>
          <p:cNvSpPr/>
          <p:nvPr/>
        </p:nvSpPr>
        <p:spPr>
          <a:xfrm>
            <a:off x="621982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8" y="21600"/>
                </a:moveTo>
                <a:lnTo>
                  <a:pt x="17254" y="21600"/>
                </a:lnTo>
                <a:cubicBezTo>
                  <a:pt x="19604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04" y="0"/>
                  <a:pt x="17254" y="0"/>
                </a:cubicBezTo>
                <a:lnTo>
                  <a:pt x="4378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78" y="21600"/>
                </a:cubicBez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1" name="Freeform 30"/>
          <p:cNvSpPr/>
          <p:nvPr/>
        </p:nvSpPr>
        <p:spPr>
          <a:xfrm>
            <a:off x="621982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8" y="21600"/>
                </a:moveTo>
                <a:lnTo>
                  <a:pt x="17254" y="21600"/>
                </a:lnTo>
                <a:cubicBezTo>
                  <a:pt x="19604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04" y="0"/>
                  <a:pt x="17254" y="0"/>
                </a:cubicBezTo>
                <a:lnTo>
                  <a:pt x="4378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78" y="21600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2" name="Freeform 31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3" name="Freeform 32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4" name="Freeform 33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5" name="Freeform 34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6" name="Freeform 35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7" name="Freeform 36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8" name="Freeform 37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9" name="Freeform 38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0" name="Freeform 39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1" name="Freeform 40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2" name="Freeform 41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3" name="Freeform 42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4" name="Freeform 43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5" name="Freeform 44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6" name="Freeform 45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7" name="Freeform 46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8" name="Freeform 47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9" name="Freeform 48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0" name="Freeform 49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1" name="Freeform 50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2" name="Freeform 51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3" name="Freeform 52"/>
          <p:cNvSpPr/>
          <p:nvPr/>
        </p:nvSpPr>
        <p:spPr>
          <a:xfrm>
            <a:off x="5975350" y="4094162"/>
            <a:ext cx="2605089" cy="166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539"/>
                </a:moveTo>
                <a:lnTo>
                  <a:pt x="0" y="380"/>
                </a:lnTo>
                <a:lnTo>
                  <a:pt x="335" y="380"/>
                </a:lnTo>
                <a:lnTo>
                  <a:pt x="427" y="7248"/>
                </a:lnTo>
                <a:cubicBezTo>
                  <a:pt x="427" y="7295"/>
                  <a:pt x="431" y="7723"/>
                  <a:pt x="437" y="8554"/>
                </a:cubicBezTo>
                <a:cubicBezTo>
                  <a:pt x="445" y="9386"/>
                  <a:pt x="453" y="10218"/>
                  <a:pt x="460" y="11050"/>
                </a:cubicBezTo>
                <a:cubicBezTo>
                  <a:pt x="465" y="10432"/>
                  <a:pt x="472" y="9648"/>
                  <a:pt x="481" y="8721"/>
                </a:cubicBezTo>
                <a:cubicBezTo>
                  <a:pt x="490" y="7818"/>
                  <a:pt x="495" y="7295"/>
                  <a:pt x="496" y="7200"/>
                </a:cubicBezTo>
                <a:lnTo>
                  <a:pt x="587" y="380"/>
                </a:lnTo>
                <a:lnTo>
                  <a:pt x="919" y="380"/>
                </a:lnTo>
                <a:lnTo>
                  <a:pt x="919" y="16539"/>
                </a:lnTo>
                <a:lnTo>
                  <a:pt x="692" y="16539"/>
                </a:lnTo>
                <a:lnTo>
                  <a:pt x="714" y="4063"/>
                </a:lnTo>
                <a:lnTo>
                  <a:pt x="551" y="16539"/>
                </a:lnTo>
                <a:lnTo>
                  <a:pt x="368" y="16539"/>
                </a:lnTo>
                <a:lnTo>
                  <a:pt x="205" y="4063"/>
                </a:lnTo>
                <a:lnTo>
                  <a:pt x="226" y="16539"/>
                </a:lnTo>
                <a:lnTo>
                  <a:pt x="0" y="16539"/>
                </a:lnTo>
                <a:close/>
                <a:moveTo>
                  <a:pt x="1421" y="12285"/>
                </a:moveTo>
                <a:lnTo>
                  <a:pt x="1623" y="12285"/>
                </a:lnTo>
                <a:lnTo>
                  <a:pt x="1623" y="12594"/>
                </a:lnTo>
                <a:cubicBezTo>
                  <a:pt x="1623" y="14020"/>
                  <a:pt x="1599" y="15065"/>
                  <a:pt x="1552" y="15778"/>
                </a:cubicBezTo>
                <a:cubicBezTo>
                  <a:pt x="1505" y="16515"/>
                  <a:pt x="1435" y="16871"/>
                  <a:pt x="1341" y="16871"/>
                </a:cubicBezTo>
                <a:cubicBezTo>
                  <a:pt x="1294" y="16871"/>
                  <a:pt x="1252" y="16752"/>
                  <a:pt x="1214" y="16539"/>
                </a:cubicBezTo>
                <a:cubicBezTo>
                  <a:pt x="1175" y="16349"/>
                  <a:pt x="1146" y="16040"/>
                  <a:pt x="1125" y="15683"/>
                </a:cubicBezTo>
                <a:cubicBezTo>
                  <a:pt x="1101" y="15255"/>
                  <a:pt x="1083" y="14685"/>
                  <a:pt x="1073" y="13972"/>
                </a:cubicBezTo>
                <a:cubicBezTo>
                  <a:pt x="1063" y="13259"/>
                  <a:pt x="1057" y="12143"/>
                  <a:pt x="1057" y="10598"/>
                </a:cubicBezTo>
                <a:cubicBezTo>
                  <a:pt x="1057" y="8887"/>
                  <a:pt x="1063" y="7675"/>
                  <a:pt x="1074" y="7010"/>
                </a:cubicBezTo>
                <a:cubicBezTo>
                  <a:pt x="1085" y="6321"/>
                  <a:pt x="1101" y="5774"/>
                  <a:pt x="1127" y="5323"/>
                </a:cubicBezTo>
                <a:cubicBezTo>
                  <a:pt x="1151" y="4919"/>
                  <a:pt x="1183" y="4610"/>
                  <a:pt x="1220" y="4396"/>
                </a:cubicBezTo>
                <a:cubicBezTo>
                  <a:pt x="1258" y="4182"/>
                  <a:pt x="1302" y="4087"/>
                  <a:pt x="1352" y="4087"/>
                </a:cubicBezTo>
                <a:cubicBezTo>
                  <a:pt x="1401" y="4087"/>
                  <a:pt x="1445" y="4182"/>
                  <a:pt x="1483" y="4420"/>
                </a:cubicBezTo>
                <a:cubicBezTo>
                  <a:pt x="1519" y="4657"/>
                  <a:pt x="1549" y="4990"/>
                  <a:pt x="1572" y="5442"/>
                </a:cubicBezTo>
                <a:cubicBezTo>
                  <a:pt x="1591" y="5798"/>
                  <a:pt x="1605" y="6250"/>
                  <a:pt x="1614" y="6796"/>
                </a:cubicBezTo>
                <a:cubicBezTo>
                  <a:pt x="1623" y="7319"/>
                  <a:pt x="1626" y="8198"/>
                  <a:pt x="1626" y="9457"/>
                </a:cubicBezTo>
                <a:lnTo>
                  <a:pt x="1626" y="10931"/>
                </a:lnTo>
                <a:lnTo>
                  <a:pt x="1276" y="10931"/>
                </a:lnTo>
                <a:cubicBezTo>
                  <a:pt x="1276" y="10978"/>
                  <a:pt x="1276" y="11002"/>
                  <a:pt x="1276" y="11073"/>
                </a:cubicBezTo>
                <a:cubicBezTo>
                  <a:pt x="1273" y="11572"/>
                  <a:pt x="1273" y="11929"/>
                  <a:pt x="1273" y="12143"/>
                </a:cubicBezTo>
                <a:cubicBezTo>
                  <a:pt x="1273" y="12998"/>
                  <a:pt x="1279" y="13592"/>
                  <a:pt x="1290" y="13925"/>
                </a:cubicBezTo>
                <a:cubicBezTo>
                  <a:pt x="1302" y="14257"/>
                  <a:pt x="1321" y="14424"/>
                  <a:pt x="1350" y="14424"/>
                </a:cubicBezTo>
                <a:cubicBezTo>
                  <a:pt x="1374" y="14424"/>
                  <a:pt x="1392" y="14281"/>
                  <a:pt x="1404" y="14020"/>
                </a:cubicBezTo>
                <a:cubicBezTo>
                  <a:pt x="1418" y="13782"/>
                  <a:pt x="1424" y="13378"/>
                  <a:pt x="1424" y="12879"/>
                </a:cubicBezTo>
                <a:cubicBezTo>
                  <a:pt x="1424" y="12760"/>
                  <a:pt x="1423" y="12618"/>
                  <a:pt x="1421" y="12380"/>
                </a:cubicBezTo>
                <a:cubicBezTo>
                  <a:pt x="1421" y="12356"/>
                  <a:pt x="1421" y="12309"/>
                  <a:pt x="1421" y="12285"/>
                </a:cubicBezTo>
                <a:close/>
                <a:moveTo>
                  <a:pt x="1281" y="8816"/>
                </a:moveTo>
                <a:lnTo>
                  <a:pt x="1426" y="8816"/>
                </a:lnTo>
                <a:cubicBezTo>
                  <a:pt x="1426" y="8816"/>
                  <a:pt x="1426" y="8792"/>
                  <a:pt x="1426" y="8768"/>
                </a:cubicBezTo>
                <a:cubicBezTo>
                  <a:pt x="1429" y="8459"/>
                  <a:pt x="1429" y="8246"/>
                  <a:pt x="1429" y="8103"/>
                </a:cubicBezTo>
                <a:cubicBezTo>
                  <a:pt x="1429" y="7533"/>
                  <a:pt x="1423" y="7081"/>
                  <a:pt x="1410" y="6796"/>
                </a:cubicBezTo>
                <a:cubicBezTo>
                  <a:pt x="1398" y="6511"/>
                  <a:pt x="1379" y="6368"/>
                  <a:pt x="1353" y="6368"/>
                </a:cubicBezTo>
                <a:cubicBezTo>
                  <a:pt x="1327" y="6368"/>
                  <a:pt x="1308" y="6511"/>
                  <a:pt x="1297" y="6796"/>
                </a:cubicBezTo>
                <a:cubicBezTo>
                  <a:pt x="1287" y="7057"/>
                  <a:pt x="1281" y="7533"/>
                  <a:pt x="1281" y="8150"/>
                </a:cubicBezTo>
                <a:cubicBezTo>
                  <a:pt x="1281" y="8341"/>
                  <a:pt x="1281" y="8459"/>
                  <a:pt x="1281" y="8554"/>
                </a:cubicBezTo>
                <a:cubicBezTo>
                  <a:pt x="1281" y="8673"/>
                  <a:pt x="1281" y="8745"/>
                  <a:pt x="1281" y="8816"/>
                </a:cubicBezTo>
                <a:close/>
                <a:moveTo>
                  <a:pt x="2030" y="7010"/>
                </a:moveTo>
                <a:cubicBezTo>
                  <a:pt x="2003" y="7010"/>
                  <a:pt x="1985" y="7224"/>
                  <a:pt x="1975" y="7651"/>
                </a:cubicBezTo>
                <a:cubicBezTo>
                  <a:pt x="1964" y="8103"/>
                  <a:pt x="1960" y="9077"/>
                  <a:pt x="1960" y="10598"/>
                </a:cubicBezTo>
                <a:cubicBezTo>
                  <a:pt x="1960" y="12166"/>
                  <a:pt x="1964" y="13141"/>
                  <a:pt x="1973" y="13521"/>
                </a:cubicBezTo>
                <a:cubicBezTo>
                  <a:pt x="1984" y="13925"/>
                  <a:pt x="2000" y="14115"/>
                  <a:pt x="2024" y="14115"/>
                </a:cubicBezTo>
                <a:cubicBezTo>
                  <a:pt x="2053" y="14115"/>
                  <a:pt x="2073" y="13877"/>
                  <a:pt x="2085" y="13402"/>
                </a:cubicBezTo>
                <a:cubicBezTo>
                  <a:pt x="2095" y="12950"/>
                  <a:pt x="2100" y="11715"/>
                  <a:pt x="2100" y="9719"/>
                </a:cubicBezTo>
                <a:cubicBezTo>
                  <a:pt x="2100" y="8673"/>
                  <a:pt x="2095" y="7960"/>
                  <a:pt x="2085" y="7580"/>
                </a:cubicBezTo>
                <a:cubicBezTo>
                  <a:pt x="2074" y="7200"/>
                  <a:pt x="2056" y="7010"/>
                  <a:pt x="2030" y="7010"/>
                </a:cubicBezTo>
                <a:close/>
                <a:moveTo>
                  <a:pt x="2309" y="380"/>
                </a:moveTo>
                <a:lnTo>
                  <a:pt x="2309" y="16539"/>
                </a:lnTo>
                <a:lnTo>
                  <a:pt x="2112" y="16539"/>
                </a:lnTo>
                <a:lnTo>
                  <a:pt x="2112" y="15208"/>
                </a:lnTo>
                <a:cubicBezTo>
                  <a:pt x="2092" y="15754"/>
                  <a:pt x="2067" y="16158"/>
                  <a:pt x="2038" y="16444"/>
                </a:cubicBezTo>
                <a:cubicBezTo>
                  <a:pt x="2008" y="16752"/>
                  <a:pt x="1975" y="16895"/>
                  <a:pt x="1940" y="16895"/>
                </a:cubicBezTo>
                <a:cubicBezTo>
                  <a:pt x="1910" y="16895"/>
                  <a:pt x="1881" y="16800"/>
                  <a:pt x="1857" y="16634"/>
                </a:cubicBezTo>
                <a:cubicBezTo>
                  <a:pt x="1833" y="16444"/>
                  <a:pt x="1812" y="16206"/>
                  <a:pt x="1795" y="15897"/>
                </a:cubicBezTo>
                <a:cubicBezTo>
                  <a:pt x="1775" y="15517"/>
                  <a:pt x="1762" y="15018"/>
                  <a:pt x="1754" y="14376"/>
                </a:cubicBezTo>
                <a:cubicBezTo>
                  <a:pt x="1747" y="13758"/>
                  <a:pt x="1742" y="12570"/>
                  <a:pt x="1742" y="10812"/>
                </a:cubicBezTo>
                <a:cubicBezTo>
                  <a:pt x="1742" y="8079"/>
                  <a:pt x="1757" y="6273"/>
                  <a:pt x="1788" y="5418"/>
                </a:cubicBezTo>
                <a:cubicBezTo>
                  <a:pt x="1816" y="4562"/>
                  <a:pt x="1869" y="4111"/>
                  <a:pt x="1944" y="4111"/>
                </a:cubicBezTo>
                <a:cubicBezTo>
                  <a:pt x="1978" y="4111"/>
                  <a:pt x="2005" y="4230"/>
                  <a:pt x="2030" y="4467"/>
                </a:cubicBezTo>
                <a:cubicBezTo>
                  <a:pt x="2055" y="4681"/>
                  <a:pt x="2077" y="5038"/>
                  <a:pt x="2095" y="5513"/>
                </a:cubicBezTo>
                <a:lnTo>
                  <a:pt x="2095" y="380"/>
                </a:lnTo>
                <a:lnTo>
                  <a:pt x="2309" y="380"/>
                </a:lnTo>
                <a:close/>
                <a:moveTo>
                  <a:pt x="2456" y="3208"/>
                </a:moveTo>
                <a:lnTo>
                  <a:pt x="2456" y="261"/>
                </a:lnTo>
                <a:lnTo>
                  <a:pt x="2670" y="261"/>
                </a:lnTo>
                <a:lnTo>
                  <a:pt x="2670" y="3208"/>
                </a:lnTo>
                <a:lnTo>
                  <a:pt x="2456" y="3208"/>
                </a:lnTo>
                <a:close/>
                <a:moveTo>
                  <a:pt x="2456" y="16539"/>
                </a:moveTo>
                <a:lnTo>
                  <a:pt x="2456" y="4396"/>
                </a:lnTo>
                <a:lnTo>
                  <a:pt x="2670" y="4396"/>
                </a:lnTo>
                <a:lnTo>
                  <a:pt x="2670" y="16539"/>
                </a:lnTo>
                <a:lnTo>
                  <a:pt x="2456" y="16539"/>
                </a:lnTo>
                <a:close/>
                <a:moveTo>
                  <a:pt x="3147" y="11762"/>
                </a:moveTo>
                <a:lnTo>
                  <a:pt x="3358" y="11762"/>
                </a:lnTo>
                <a:cubicBezTo>
                  <a:pt x="3358" y="11834"/>
                  <a:pt x="3358" y="11905"/>
                  <a:pt x="3359" y="12024"/>
                </a:cubicBezTo>
                <a:cubicBezTo>
                  <a:pt x="3359" y="12119"/>
                  <a:pt x="3359" y="12190"/>
                  <a:pt x="3359" y="12238"/>
                </a:cubicBezTo>
                <a:cubicBezTo>
                  <a:pt x="3359" y="13782"/>
                  <a:pt x="3337" y="14947"/>
                  <a:pt x="3292" y="15707"/>
                </a:cubicBezTo>
                <a:cubicBezTo>
                  <a:pt x="3245" y="16491"/>
                  <a:pt x="3175" y="16871"/>
                  <a:pt x="3083" y="16871"/>
                </a:cubicBezTo>
                <a:cubicBezTo>
                  <a:pt x="2978" y="16871"/>
                  <a:pt x="2904" y="16396"/>
                  <a:pt x="2860" y="15446"/>
                </a:cubicBezTo>
                <a:cubicBezTo>
                  <a:pt x="2818" y="14519"/>
                  <a:pt x="2797" y="12855"/>
                  <a:pt x="2797" y="10479"/>
                </a:cubicBezTo>
                <a:cubicBezTo>
                  <a:pt x="2797" y="8103"/>
                  <a:pt x="2818" y="6440"/>
                  <a:pt x="2860" y="5489"/>
                </a:cubicBezTo>
                <a:cubicBezTo>
                  <a:pt x="2904" y="4562"/>
                  <a:pt x="2978" y="4087"/>
                  <a:pt x="3082" y="4087"/>
                </a:cubicBezTo>
                <a:cubicBezTo>
                  <a:pt x="3177" y="4087"/>
                  <a:pt x="3246" y="4467"/>
                  <a:pt x="3290" y="5228"/>
                </a:cubicBezTo>
                <a:cubicBezTo>
                  <a:pt x="3335" y="5964"/>
                  <a:pt x="3356" y="7152"/>
                  <a:pt x="3356" y="8768"/>
                </a:cubicBezTo>
                <a:lnTo>
                  <a:pt x="3356" y="8982"/>
                </a:lnTo>
                <a:lnTo>
                  <a:pt x="3150" y="8982"/>
                </a:lnTo>
                <a:lnTo>
                  <a:pt x="3150" y="8626"/>
                </a:lnTo>
                <a:cubicBezTo>
                  <a:pt x="3150" y="7913"/>
                  <a:pt x="3145" y="7390"/>
                  <a:pt x="3135" y="7081"/>
                </a:cubicBezTo>
                <a:cubicBezTo>
                  <a:pt x="3124" y="6772"/>
                  <a:pt x="3107" y="6606"/>
                  <a:pt x="3083" y="6606"/>
                </a:cubicBezTo>
                <a:cubicBezTo>
                  <a:pt x="3056" y="6606"/>
                  <a:pt x="3038" y="6820"/>
                  <a:pt x="3029" y="7224"/>
                </a:cubicBezTo>
                <a:cubicBezTo>
                  <a:pt x="3018" y="7651"/>
                  <a:pt x="3014" y="8721"/>
                  <a:pt x="3014" y="10479"/>
                </a:cubicBezTo>
                <a:cubicBezTo>
                  <a:pt x="3014" y="12166"/>
                  <a:pt x="3018" y="13236"/>
                  <a:pt x="3029" y="13687"/>
                </a:cubicBezTo>
                <a:cubicBezTo>
                  <a:pt x="3038" y="14139"/>
                  <a:pt x="3056" y="14376"/>
                  <a:pt x="3083" y="14376"/>
                </a:cubicBezTo>
                <a:cubicBezTo>
                  <a:pt x="3106" y="14376"/>
                  <a:pt x="3123" y="14210"/>
                  <a:pt x="3133" y="13877"/>
                </a:cubicBezTo>
                <a:cubicBezTo>
                  <a:pt x="3142" y="13568"/>
                  <a:pt x="3148" y="13046"/>
                  <a:pt x="3148" y="12333"/>
                </a:cubicBezTo>
                <a:cubicBezTo>
                  <a:pt x="3148" y="12285"/>
                  <a:pt x="3148" y="12190"/>
                  <a:pt x="3147" y="12071"/>
                </a:cubicBezTo>
                <a:cubicBezTo>
                  <a:pt x="3147" y="11929"/>
                  <a:pt x="3147" y="11834"/>
                  <a:pt x="3147" y="11762"/>
                </a:cubicBezTo>
                <a:close/>
                <a:moveTo>
                  <a:pt x="3836" y="10693"/>
                </a:moveTo>
                <a:cubicBezTo>
                  <a:pt x="3780" y="10954"/>
                  <a:pt x="3740" y="11240"/>
                  <a:pt x="3714" y="11620"/>
                </a:cubicBezTo>
                <a:cubicBezTo>
                  <a:pt x="3688" y="11976"/>
                  <a:pt x="3676" y="12428"/>
                  <a:pt x="3676" y="12974"/>
                </a:cubicBezTo>
                <a:cubicBezTo>
                  <a:pt x="3676" y="13354"/>
                  <a:pt x="3682" y="13663"/>
                  <a:pt x="3696" y="13901"/>
                </a:cubicBezTo>
                <a:cubicBezTo>
                  <a:pt x="3708" y="14139"/>
                  <a:pt x="3724" y="14234"/>
                  <a:pt x="3746" y="14234"/>
                </a:cubicBezTo>
                <a:cubicBezTo>
                  <a:pt x="3777" y="14234"/>
                  <a:pt x="3800" y="14067"/>
                  <a:pt x="3815" y="13735"/>
                </a:cubicBezTo>
                <a:cubicBezTo>
                  <a:pt x="3829" y="13402"/>
                  <a:pt x="3836" y="12832"/>
                  <a:pt x="3836" y="12048"/>
                </a:cubicBezTo>
                <a:lnTo>
                  <a:pt x="3836" y="10693"/>
                </a:lnTo>
                <a:close/>
                <a:moveTo>
                  <a:pt x="3863" y="16539"/>
                </a:moveTo>
                <a:lnTo>
                  <a:pt x="3850" y="15422"/>
                </a:lnTo>
                <a:cubicBezTo>
                  <a:pt x="3824" y="15873"/>
                  <a:pt x="3794" y="16206"/>
                  <a:pt x="3762" y="16444"/>
                </a:cubicBezTo>
                <a:cubicBezTo>
                  <a:pt x="3729" y="16657"/>
                  <a:pt x="3694" y="16776"/>
                  <a:pt x="3657" y="16776"/>
                </a:cubicBezTo>
                <a:cubicBezTo>
                  <a:pt x="3596" y="16776"/>
                  <a:pt x="3549" y="16467"/>
                  <a:pt x="3513" y="15850"/>
                </a:cubicBezTo>
                <a:cubicBezTo>
                  <a:pt x="3479" y="15232"/>
                  <a:pt x="3460" y="14400"/>
                  <a:pt x="3460" y="13354"/>
                </a:cubicBezTo>
                <a:cubicBezTo>
                  <a:pt x="3460" y="12451"/>
                  <a:pt x="3476" y="11691"/>
                  <a:pt x="3506" y="11097"/>
                </a:cubicBezTo>
                <a:cubicBezTo>
                  <a:pt x="3536" y="10503"/>
                  <a:pt x="3584" y="9980"/>
                  <a:pt x="3654" y="9552"/>
                </a:cubicBezTo>
                <a:cubicBezTo>
                  <a:pt x="3670" y="9457"/>
                  <a:pt x="3691" y="9339"/>
                  <a:pt x="3720" y="9172"/>
                </a:cubicBezTo>
                <a:cubicBezTo>
                  <a:pt x="3800" y="8697"/>
                  <a:pt x="3841" y="8174"/>
                  <a:pt x="3841" y="7604"/>
                </a:cubicBezTo>
                <a:cubicBezTo>
                  <a:pt x="3841" y="7248"/>
                  <a:pt x="3835" y="6962"/>
                  <a:pt x="3823" y="6796"/>
                </a:cubicBezTo>
                <a:cubicBezTo>
                  <a:pt x="3810" y="6606"/>
                  <a:pt x="3794" y="6511"/>
                  <a:pt x="3773" y="6511"/>
                </a:cubicBezTo>
                <a:cubicBezTo>
                  <a:pt x="3747" y="6511"/>
                  <a:pt x="3727" y="6630"/>
                  <a:pt x="3714" y="6867"/>
                </a:cubicBezTo>
                <a:cubicBezTo>
                  <a:pt x="3702" y="7129"/>
                  <a:pt x="3696" y="7509"/>
                  <a:pt x="3696" y="8032"/>
                </a:cubicBezTo>
                <a:lnTo>
                  <a:pt x="3696" y="8127"/>
                </a:lnTo>
                <a:lnTo>
                  <a:pt x="3480" y="8127"/>
                </a:lnTo>
                <a:cubicBezTo>
                  <a:pt x="3480" y="6749"/>
                  <a:pt x="3504" y="5727"/>
                  <a:pt x="3552" y="5061"/>
                </a:cubicBezTo>
                <a:cubicBezTo>
                  <a:pt x="3601" y="4396"/>
                  <a:pt x="3675" y="4063"/>
                  <a:pt x="3773" y="4063"/>
                </a:cubicBezTo>
                <a:cubicBezTo>
                  <a:pt x="3816" y="4063"/>
                  <a:pt x="3857" y="4111"/>
                  <a:pt x="3892" y="4253"/>
                </a:cubicBezTo>
                <a:cubicBezTo>
                  <a:pt x="3927" y="4372"/>
                  <a:pt x="3955" y="4562"/>
                  <a:pt x="3979" y="4824"/>
                </a:cubicBezTo>
                <a:cubicBezTo>
                  <a:pt x="4010" y="5133"/>
                  <a:pt x="4031" y="5513"/>
                  <a:pt x="4043" y="5964"/>
                </a:cubicBezTo>
                <a:cubicBezTo>
                  <a:pt x="4055" y="6440"/>
                  <a:pt x="4061" y="7271"/>
                  <a:pt x="4061" y="8459"/>
                </a:cubicBezTo>
                <a:lnTo>
                  <a:pt x="4061" y="13141"/>
                </a:lnTo>
                <a:cubicBezTo>
                  <a:pt x="4061" y="14091"/>
                  <a:pt x="4062" y="14828"/>
                  <a:pt x="4067" y="15327"/>
                </a:cubicBezTo>
                <a:cubicBezTo>
                  <a:pt x="4071" y="15826"/>
                  <a:pt x="4079" y="16230"/>
                  <a:pt x="4088" y="16539"/>
                </a:cubicBezTo>
                <a:lnTo>
                  <a:pt x="3863" y="16539"/>
                </a:lnTo>
                <a:close/>
                <a:moveTo>
                  <a:pt x="4417" y="16539"/>
                </a:moveTo>
                <a:lnTo>
                  <a:pt x="4203" y="16539"/>
                </a:lnTo>
                <a:lnTo>
                  <a:pt x="4203" y="380"/>
                </a:lnTo>
                <a:lnTo>
                  <a:pt x="4417" y="380"/>
                </a:lnTo>
                <a:lnTo>
                  <a:pt x="4417" y="16539"/>
                </a:lnTo>
                <a:close/>
                <a:moveTo>
                  <a:pt x="5065" y="16539"/>
                </a:moveTo>
                <a:lnTo>
                  <a:pt x="5065" y="3517"/>
                </a:lnTo>
                <a:lnTo>
                  <a:pt x="4872" y="3517"/>
                </a:lnTo>
                <a:lnTo>
                  <a:pt x="4872" y="380"/>
                </a:lnTo>
                <a:lnTo>
                  <a:pt x="5507" y="380"/>
                </a:lnTo>
                <a:lnTo>
                  <a:pt x="5507" y="3517"/>
                </a:lnTo>
                <a:lnTo>
                  <a:pt x="5305" y="3517"/>
                </a:lnTo>
                <a:lnTo>
                  <a:pt x="5305" y="16539"/>
                </a:lnTo>
                <a:lnTo>
                  <a:pt x="5065" y="16539"/>
                </a:lnTo>
                <a:close/>
                <a:moveTo>
                  <a:pt x="5832" y="12285"/>
                </a:moveTo>
                <a:lnTo>
                  <a:pt x="6034" y="12285"/>
                </a:lnTo>
                <a:lnTo>
                  <a:pt x="6034" y="12594"/>
                </a:lnTo>
                <a:cubicBezTo>
                  <a:pt x="6034" y="14020"/>
                  <a:pt x="6010" y="15065"/>
                  <a:pt x="5963" y="15778"/>
                </a:cubicBezTo>
                <a:cubicBezTo>
                  <a:pt x="5916" y="16515"/>
                  <a:pt x="5845" y="16871"/>
                  <a:pt x="5753" y="16871"/>
                </a:cubicBezTo>
                <a:cubicBezTo>
                  <a:pt x="5705" y="16871"/>
                  <a:pt x="5663" y="16752"/>
                  <a:pt x="5625" y="16539"/>
                </a:cubicBezTo>
                <a:cubicBezTo>
                  <a:pt x="5587" y="16349"/>
                  <a:pt x="5557" y="16040"/>
                  <a:pt x="5536" y="15683"/>
                </a:cubicBezTo>
                <a:cubicBezTo>
                  <a:pt x="5512" y="15255"/>
                  <a:pt x="5494" y="14685"/>
                  <a:pt x="5485" y="13972"/>
                </a:cubicBezTo>
                <a:cubicBezTo>
                  <a:pt x="5474" y="13259"/>
                  <a:pt x="5468" y="12143"/>
                  <a:pt x="5468" y="10598"/>
                </a:cubicBezTo>
                <a:cubicBezTo>
                  <a:pt x="5468" y="8887"/>
                  <a:pt x="5474" y="7675"/>
                  <a:pt x="5485" y="7010"/>
                </a:cubicBezTo>
                <a:cubicBezTo>
                  <a:pt x="5495" y="6321"/>
                  <a:pt x="5514" y="5774"/>
                  <a:pt x="5538" y="5323"/>
                </a:cubicBezTo>
                <a:cubicBezTo>
                  <a:pt x="5563" y="4919"/>
                  <a:pt x="5593" y="4610"/>
                  <a:pt x="5631" y="4396"/>
                </a:cubicBezTo>
                <a:cubicBezTo>
                  <a:pt x="5669" y="4182"/>
                  <a:pt x="5713" y="4087"/>
                  <a:pt x="5762" y="4087"/>
                </a:cubicBezTo>
                <a:cubicBezTo>
                  <a:pt x="5812" y="4087"/>
                  <a:pt x="5856" y="4182"/>
                  <a:pt x="5894" y="4420"/>
                </a:cubicBezTo>
                <a:cubicBezTo>
                  <a:pt x="5930" y="4657"/>
                  <a:pt x="5960" y="4990"/>
                  <a:pt x="5983" y="5442"/>
                </a:cubicBezTo>
                <a:cubicBezTo>
                  <a:pt x="6002" y="5798"/>
                  <a:pt x="6017" y="6250"/>
                  <a:pt x="6025" y="6796"/>
                </a:cubicBezTo>
                <a:cubicBezTo>
                  <a:pt x="6034" y="7319"/>
                  <a:pt x="6038" y="8198"/>
                  <a:pt x="6038" y="9457"/>
                </a:cubicBezTo>
                <a:lnTo>
                  <a:pt x="6038" y="10931"/>
                </a:lnTo>
                <a:lnTo>
                  <a:pt x="5687" y="10931"/>
                </a:lnTo>
                <a:cubicBezTo>
                  <a:pt x="5687" y="10978"/>
                  <a:pt x="5687" y="11002"/>
                  <a:pt x="5687" y="11073"/>
                </a:cubicBezTo>
                <a:cubicBezTo>
                  <a:pt x="5685" y="11572"/>
                  <a:pt x="5684" y="11929"/>
                  <a:pt x="5684" y="12143"/>
                </a:cubicBezTo>
                <a:cubicBezTo>
                  <a:pt x="5684" y="12998"/>
                  <a:pt x="5690" y="13592"/>
                  <a:pt x="5702" y="13925"/>
                </a:cubicBezTo>
                <a:cubicBezTo>
                  <a:pt x="5713" y="14257"/>
                  <a:pt x="5732" y="14424"/>
                  <a:pt x="5761" y="14424"/>
                </a:cubicBezTo>
                <a:cubicBezTo>
                  <a:pt x="5785" y="14424"/>
                  <a:pt x="5803" y="14281"/>
                  <a:pt x="5815" y="14020"/>
                </a:cubicBezTo>
                <a:cubicBezTo>
                  <a:pt x="5829" y="13782"/>
                  <a:pt x="5835" y="13378"/>
                  <a:pt x="5835" y="12879"/>
                </a:cubicBezTo>
                <a:cubicBezTo>
                  <a:pt x="5835" y="12760"/>
                  <a:pt x="5833" y="12618"/>
                  <a:pt x="5832" y="12380"/>
                </a:cubicBezTo>
                <a:cubicBezTo>
                  <a:pt x="5832" y="12356"/>
                  <a:pt x="5832" y="12309"/>
                  <a:pt x="5832" y="12285"/>
                </a:cubicBezTo>
                <a:close/>
                <a:moveTo>
                  <a:pt x="5693" y="8816"/>
                </a:moveTo>
                <a:lnTo>
                  <a:pt x="5838" y="8816"/>
                </a:lnTo>
                <a:cubicBezTo>
                  <a:pt x="5838" y="8816"/>
                  <a:pt x="5838" y="8792"/>
                  <a:pt x="5838" y="8768"/>
                </a:cubicBezTo>
                <a:cubicBezTo>
                  <a:pt x="5839" y="8459"/>
                  <a:pt x="5839" y="8246"/>
                  <a:pt x="5839" y="8103"/>
                </a:cubicBezTo>
                <a:cubicBezTo>
                  <a:pt x="5839" y="7533"/>
                  <a:pt x="5833" y="7081"/>
                  <a:pt x="5821" y="6796"/>
                </a:cubicBezTo>
                <a:cubicBezTo>
                  <a:pt x="5809" y="6511"/>
                  <a:pt x="5791" y="6368"/>
                  <a:pt x="5764" y="6368"/>
                </a:cubicBezTo>
                <a:cubicBezTo>
                  <a:pt x="5738" y="6368"/>
                  <a:pt x="5720" y="6511"/>
                  <a:pt x="5708" y="6796"/>
                </a:cubicBezTo>
                <a:cubicBezTo>
                  <a:pt x="5698" y="7057"/>
                  <a:pt x="5692" y="7533"/>
                  <a:pt x="5692" y="8150"/>
                </a:cubicBezTo>
                <a:cubicBezTo>
                  <a:pt x="5692" y="8341"/>
                  <a:pt x="5692" y="8459"/>
                  <a:pt x="5692" y="8554"/>
                </a:cubicBezTo>
                <a:cubicBezTo>
                  <a:pt x="5692" y="8673"/>
                  <a:pt x="5692" y="8745"/>
                  <a:pt x="5693" y="8816"/>
                </a:cubicBezTo>
                <a:close/>
                <a:moveTo>
                  <a:pt x="6497" y="11762"/>
                </a:moveTo>
                <a:lnTo>
                  <a:pt x="6708" y="11762"/>
                </a:lnTo>
                <a:cubicBezTo>
                  <a:pt x="6708" y="11834"/>
                  <a:pt x="6710" y="11905"/>
                  <a:pt x="6710" y="12024"/>
                </a:cubicBezTo>
                <a:cubicBezTo>
                  <a:pt x="6710" y="12119"/>
                  <a:pt x="6710" y="12190"/>
                  <a:pt x="6710" y="12238"/>
                </a:cubicBezTo>
                <a:cubicBezTo>
                  <a:pt x="6710" y="13782"/>
                  <a:pt x="6687" y="14947"/>
                  <a:pt x="6642" y="15707"/>
                </a:cubicBezTo>
                <a:cubicBezTo>
                  <a:pt x="6597" y="16491"/>
                  <a:pt x="6527" y="16871"/>
                  <a:pt x="6434" y="16871"/>
                </a:cubicBezTo>
                <a:cubicBezTo>
                  <a:pt x="6328" y="16871"/>
                  <a:pt x="6254" y="16396"/>
                  <a:pt x="6212" y="15446"/>
                </a:cubicBezTo>
                <a:cubicBezTo>
                  <a:pt x="6168" y="14519"/>
                  <a:pt x="6147" y="12855"/>
                  <a:pt x="6147" y="10479"/>
                </a:cubicBezTo>
                <a:cubicBezTo>
                  <a:pt x="6147" y="8103"/>
                  <a:pt x="6168" y="6440"/>
                  <a:pt x="6212" y="5489"/>
                </a:cubicBezTo>
                <a:cubicBezTo>
                  <a:pt x="6254" y="4562"/>
                  <a:pt x="6328" y="4087"/>
                  <a:pt x="6434" y="4087"/>
                </a:cubicBezTo>
                <a:cubicBezTo>
                  <a:pt x="6527" y="4087"/>
                  <a:pt x="6597" y="4467"/>
                  <a:pt x="6640" y="5228"/>
                </a:cubicBezTo>
                <a:cubicBezTo>
                  <a:pt x="6686" y="5964"/>
                  <a:pt x="6708" y="7152"/>
                  <a:pt x="6708" y="8768"/>
                </a:cubicBezTo>
                <a:lnTo>
                  <a:pt x="6708" y="8982"/>
                </a:lnTo>
                <a:lnTo>
                  <a:pt x="6500" y="8982"/>
                </a:lnTo>
                <a:lnTo>
                  <a:pt x="6500" y="8626"/>
                </a:lnTo>
                <a:cubicBezTo>
                  <a:pt x="6500" y="7913"/>
                  <a:pt x="6496" y="7390"/>
                  <a:pt x="6485" y="7081"/>
                </a:cubicBezTo>
                <a:cubicBezTo>
                  <a:pt x="6476" y="6772"/>
                  <a:pt x="6458" y="6606"/>
                  <a:pt x="6435" y="6606"/>
                </a:cubicBezTo>
                <a:cubicBezTo>
                  <a:pt x="6408" y="6606"/>
                  <a:pt x="6388" y="6820"/>
                  <a:pt x="6379" y="7224"/>
                </a:cubicBezTo>
                <a:cubicBezTo>
                  <a:pt x="6370" y="7651"/>
                  <a:pt x="6366" y="8721"/>
                  <a:pt x="6366" y="10479"/>
                </a:cubicBezTo>
                <a:cubicBezTo>
                  <a:pt x="6366" y="12166"/>
                  <a:pt x="6370" y="13236"/>
                  <a:pt x="6379" y="13687"/>
                </a:cubicBezTo>
                <a:cubicBezTo>
                  <a:pt x="6388" y="14139"/>
                  <a:pt x="6407" y="14376"/>
                  <a:pt x="6434" y="14376"/>
                </a:cubicBezTo>
                <a:cubicBezTo>
                  <a:pt x="6456" y="14376"/>
                  <a:pt x="6473" y="14210"/>
                  <a:pt x="6483" y="13877"/>
                </a:cubicBezTo>
                <a:cubicBezTo>
                  <a:pt x="6494" y="13568"/>
                  <a:pt x="6499" y="13046"/>
                  <a:pt x="6499" y="12333"/>
                </a:cubicBezTo>
                <a:cubicBezTo>
                  <a:pt x="6499" y="12285"/>
                  <a:pt x="6499" y="12190"/>
                  <a:pt x="6499" y="12071"/>
                </a:cubicBezTo>
                <a:cubicBezTo>
                  <a:pt x="6497" y="11929"/>
                  <a:pt x="6497" y="11834"/>
                  <a:pt x="6497" y="11762"/>
                </a:cubicBezTo>
                <a:close/>
                <a:moveTo>
                  <a:pt x="6838" y="16539"/>
                </a:moveTo>
                <a:lnTo>
                  <a:pt x="6838" y="380"/>
                </a:lnTo>
                <a:lnTo>
                  <a:pt x="7052" y="380"/>
                </a:lnTo>
                <a:lnTo>
                  <a:pt x="7052" y="5703"/>
                </a:lnTo>
                <a:cubicBezTo>
                  <a:pt x="7070" y="5180"/>
                  <a:pt x="7093" y="4800"/>
                  <a:pt x="7122" y="4539"/>
                </a:cubicBezTo>
                <a:cubicBezTo>
                  <a:pt x="7150" y="4301"/>
                  <a:pt x="7185" y="4158"/>
                  <a:pt x="7224" y="4158"/>
                </a:cubicBezTo>
                <a:cubicBezTo>
                  <a:pt x="7284" y="4158"/>
                  <a:pt x="7328" y="4467"/>
                  <a:pt x="7355" y="5109"/>
                </a:cubicBezTo>
                <a:cubicBezTo>
                  <a:pt x="7383" y="5727"/>
                  <a:pt x="7396" y="6725"/>
                  <a:pt x="7396" y="8079"/>
                </a:cubicBezTo>
                <a:lnTo>
                  <a:pt x="7396" y="16539"/>
                </a:lnTo>
                <a:lnTo>
                  <a:pt x="7182" y="16539"/>
                </a:lnTo>
                <a:lnTo>
                  <a:pt x="7182" y="9053"/>
                </a:lnTo>
                <a:cubicBezTo>
                  <a:pt x="7182" y="8079"/>
                  <a:pt x="7179" y="7461"/>
                  <a:pt x="7170" y="7224"/>
                </a:cubicBezTo>
                <a:cubicBezTo>
                  <a:pt x="7162" y="6986"/>
                  <a:pt x="7149" y="6867"/>
                  <a:pt x="7128" y="6867"/>
                </a:cubicBezTo>
                <a:cubicBezTo>
                  <a:pt x="7103" y="6867"/>
                  <a:pt x="7085" y="7057"/>
                  <a:pt x="7072" y="7414"/>
                </a:cubicBezTo>
                <a:cubicBezTo>
                  <a:pt x="7058" y="7794"/>
                  <a:pt x="7052" y="8293"/>
                  <a:pt x="7052" y="8958"/>
                </a:cubicBezTo>
                <a:lnTo>
                  <a:pt x="7052" y="16539"/>
                </a:lnTo>
                <a:lnTo>
                  <a:pt x="6838" y="16539"/>
                </a:lnTo>
                <a:close/>
                <a:moveTo>
                  <a:pt x="7532" y="16539"/>
                </a:moveTo>
                <a:lnTo>
                  <a:pt x="7532" y="4396"/>
                </a:lnTo>
                <a:lnTo>
                  <a:pt x="7734" y="4396"/>
                </a:lnTo>
                <a:lnTo>
                  <a:pt x="7734" y="5846"/>
                </a:lnTo>
                <a:cubicBezTo>
                  <a:pt x="7757" y="5275"/>
                  <a:pt x="7784" y="4848"/>
                  <a:pt x="7814" y="4562"/>
                </a:cubicBezTo>
                <a:cubicBezTo>
                  <a:pt x="7844" y="4301"/>
                  <a:pt x="7880" y="4158"/>
                  <a:pt x="7920" y="4158"/>
                </a:cubicBezTo>
                <a:cubicBezTo>
                  <a:pt x="7980" y="4158"/>
                  <a:pt x="8024" y="4467"/>
                  <a:pt x="8051" y="5109"/>
                </a:cubicBezTo>
                <a:cubicBezTo>
                  <a:pt x="8078" y="5727"/>
                  <a:pt x="8092" y="6725"/>
                  <a:pt x="8092" y="8079"/>
                </a:cubicBezTo>
                <a:lnTo>
                  <a:pt x="8092" y="16539"/>
                </a:lnTo>
                <a:lnTo>
                  <a:pt x="7877" y="16539"/>
                </a:lnTo>
                <a:lnTo>
                  <a:pt x="7877" y="9053"/>
                </a:lnTo>
                <a:cubicBezTo>
                  <a:pt x="7877" y="8079"/>
                  <a:pt x="7874" y="7461"/>
                  <a:pt x="7865" y="7224"/>
                </a:cubicBezTo>
                <a:cubicBezTo>
                  <a:pt x="7858" y="6986"/>
                  <a:pt x="7844" y="6867"/>
                  <a:pt x="7823" y="6867"/>
                </a:cubicBezTo>
                <a:cubicBezTo>
                  <a:pt x="7799" y="6867"/>
                  <a:pt x="7781" y="7057"/>
                  <a:pt x="7767" y="7414"/>
                </a:cubicBezTo>
                <a:cubicBezTo>
                  <a:pt x="7754" y="7794"/>
                  <a:pt x="7748" y="8293"/>
                  <a:pt x="7748" y="8958"/>
                </a:cubicBezTo>
                <a:lnTo>
                  <a:pt x="7748" y="16539"/>
                </a:lnTo>
                <a:lnTo>
                  <a:pt x="7532" y="16539"/>
                </a:lnTo>
                <a:close/>
                <a:moveTo>
                  <a:pt x="8434" y="10479"/>
                </a:moveTo>
                <a:cubicBezTo>
                  <a:pt x="8434" y="12190"/>
                  <a:pt x="8438" y="13259"/>
                  <a:pt x="8448" y="13687"/>
                </a:cubicBezTo>
                <a:cubicBezTo>
                  <a:pt x="8457" y="14115"/>
                  <a:pt x="8475" y="14329"/>
                  <a:pt x="8502" y="14329"/>
                </a:cubicBezTo>
                <a:cubicBezTo>
                  <a:pt x="8527" y="14329"/>
                  <a:pt x="8546" y="14115"/>
                  <a:pt x="8555" y="13711"/>
                </a:cubicBezTo>
                <a:cubicBezTo>
                  <a:pt x="8565" y="13307"/>
                  <a:pt x="8570" y="12214"/>
                  <a:pt x="8570" y="10479"/>
                </a:cubicBezTo>
                <a:cubicBezTo>
                  <a:pt x="8570" y="8745"/>
                  <a:pt x="8565" y="7651"/>
                  <a:pt x="8555" y="7248"/>
                </a:cubicBezTo>
                <a:cubicBezTo>
                  <a:pt x="8546" y="6820"/>
                  <a:pt x="8527" y="6606"/>
                  <a:pt x="8502" y="6606"/>
                </a:cubicBezTo>
                <a:cubicBezTo>
                  <a:pt x="8475" y="6606"/>
                  <a:pt x="8457" y="6844"/>
                  <a:pt x="8448" y="7271"/>
                </a:cubicBezTo>
                <a:cubicBezTo>
                  <a:pt x="8438" y="7699"/>
                  <a:pt x="8434" y="8768"/>
                  <a:pt x="8434" y="10479"/>
                </a:cubicBezTo>
                <a:close/>
                <a:moveTo>
                  <a:pt x="8215" y="10479"/>
                </a:moveTo>
                <a:cubicBezTo>
                  <a:pt x="8215" y="8103"/>
                  <a:pt x="8236" y="6463"/>
                  <a:pt x="8280" y="5513"/>
                </a:cubicBezTo>
                <a:cubicBezTo>
                  <a:pt x="8322" y="4562"/>
                  <a:pt x="8396" y="4087"/>
                  <a:pt x="8502" y="4087"/>
                </a:cubicBezTo>
                <a:cubicBezTo>
                  <a:pt x="8606" y="4087"/>
                  <a:pt x="8680" y="4562"/>
                  <a:pt x="8724" y="5489"/>
                </a:cubicBezTo>
                <a:cubicBezTo>
                  <a:pt x="8766" y="6440"/>
                  <a:pt x="8788" y="8103"/>
                  <a:pt x="8788" y="10479"/>
                </a:cubicBezTo>
                <a:cubicBezTo>
                  <a:pt x="8788" y="12832"/>
                  <a:pt x="8766" y="14495"/>
                  <a:pt x="8724" y="15446"/>
                </a:cubicBezTo>
                <a:cubicBezTo>
                  <a:pt x="8680" y="16396"/>
                  <a:pt x="8606" y="16871"/>
                  <a:pt x="8502" y="16871"/>
                </a:cubicBezTo>
                <a:cubicBezTo>
                  <a:pt x="8396" y="16871"/>
                  <a:pt x="8322" y="16396"/>
                  <a:pt x="8280" y="15446"/>
                </a:cubicBezTo>
                <a:cubicBezTo>
                  <a:pt x="8236" y="14519"/>
                  <a:pt x="8215" y="12855"/>
                  <a:pt x="8215" y="10479"/>
                </a:cubicBezTo>
                <a:close/>
                <a:moveTo>
                  <a:pt x="9128" y="16539"/>
                </a:moveTo>
                <a:lnTo>
                  <a:pt x="8914" y="16539"/>
                </a:lnTo>
                <a:lnTo>
                  <a:pt x="8914" y="380"/>
                </a:lnTo>
                <a:lnTo>
                  <a:pt x="9128" y="380"/>
                </a:lnTo>
                <a:lnTo>
                  <a:pt x="9128" y="16539"/>
                </a:lnTo>
                <a:close/>
                <a:moveTo>
                  <a:pt x="9472" y="10479"/>
                </a:moveTo>
                <a:cubicBezTo>
                  <a:pt x="9472" y="12190"/>
                  <a:pt x="9476" y="13259"/>
                  <a:pt x="9485" y="13687"/>
                </a:cubicBezTo>
                <a:cubicBezTo>
                  <a:pt x="9496" y="14115"/>
                  <a:pt x="9514" y="14329"/>
                  <a:pt x="9540" y="14329"/>
                </a:cubicBezTo>
                <a:cubicBezTo>
                  <a:pt x="9567" y="14329"/>
                  <a:pt x="9583" y="14115"/>
                  <a:pt x="9594" y="13711"/>
                </a:cubicBezTo>
                <a:cubicBezTo>
                  <a:pt x="9603" y="13307"/>
                  <a:pt x="9608" y="12214"/>
                  <a:pt x="9608" y="10479"/>
                </a:cubicBezTo>
                <a:cubicBezTo>
                  <a:pt x="9608" y="8745"/>
                  <a:pt x="9603" y="7651"/>
                  <a:pt x="9594" y="7248"/>
                </a:cubicBezTo>
                <a:cubicBezTo>
                  <a:pt x="9583" y="6820"/>
                  <a:pt x="9567" y="6606"/>
                  <a:pt x="9540" y="6606"/>
                </a:cubicBezTo>
                <a:cubicBezTo>
                  <a:pt x="9514" y="6606"/>
                  <a:pt x="9496" y="6844"/>
                  <a:pt x="9485" y="7271"/>
                </a:cubicBezTo>
                <a:cubicBezTo>
                  <a:pt x="9476" y="7699"/>
                  <a:pt x="9472" y="8768"/>
                  <a:pt x="9472" y="10479"/>
                </a:cubicBezTo>
                <a:close/>
                <a:moveTo>
                  <a:pt x="9253" y="10479"/>
                </a:moveTo>
                <a:cubicBezTo>
                  <a:pt x="9253" y="8103"/>
                  <a:pt x="9274" y="6463"/>
                  <a:pt x="9318" y="5513"/>
                </a:cubicBezTo>
                <a:cubicBezTo>
                  <a:pt x="9362" y="4562"/>
                  <a:pt x="9436" y="4087"/>
                  <a:pt x="9540" y="4087"/>
                </a:cubicBezTo>
                <a:cubicBezTo>
                  <a:pt x="9645" y="4087"/>
                  <a:pt x="9718" y="4562"/>
                  <a:pt x="9761" y="5489"/>
                </a:cubicBezTo>
                <a:cubicBezTo>
                  <a:pt x="9805" y="6440"/>
                  <a:pt x="9826" y="8103"/>
                  <a:pt x="9826" y="10479"/>
                </a:cubicBezTo>
                <a:cubicBezTo>
                  <a:pt x="9826" y="12832"/>
                  <a:pt x="9805" y="14495"/>
                  <a:pt x="9761" y="15446"/>
                </a:cubicBezTo>
                <a:cubicBezTo>
                  <a:pt x="9718" y="16396"/>
                  <a:pt x="9645" y="16871"/>
                  <a:pt x="9540" y="16871"/>
                </a:cubicBezTo>
                <a:cubicBezTo>
                  <a:pt x="9434" y="16871"/>
                  <a:pt x="9360" y="16396"/>
                  <a:pt x="9318" y="15446"/>
                </a:cubicBezTo>
                <a:cubicBezTo>
                  <a:pt x="9274" y="14519"/>
                  <a:pt x="9253" y="12855"/>
                  <a:pt x="9253" y="10479"/>
                </a:cubicBezTo>
                <a:close/>
                <a:moveTo>
                  <a:pt x="10148" y="8863"/>
                </a:moveTo>
                <a:lnTo>
                  <a:pt x="10148" y="9743"/>
                </a:lnTo>
                <a:cubicBezTo>
                  <a:pt x="10148" y="11335"/>
                  <a:pt x="10152" y="12356"/>
                  <a:pt x="10163" y="12784"/>
                </a:cubicBezTo>
                <a:cubicBezTo>
                  <a:pt x="10172" y="13212"/>
                  <a:pt x="10188" y="13426"/>
                  <a:pt x="10214" y="13426"/>
                </a:cubicBezTo>
                <a:cubicBezTo>
                  <a:pt x="10240" y="13426"/>
                  <a:pt x="10256" y="13236"/>
                  <a:pt x="10267" y="12855"/>
                </a:cubicBezTo>
                <a:cubicBezTo>
                  <a:pt x="10277" y="12475"/>
                  <a:pt x="10282" y="11667"/>
                  <a:pt x="10282" y="10432"/>
                </a:cubicBezTo>
                <a:lnTo>
                  <a:pt x="10282" y="9933"/>
                </a:lnTo>
                <a:cubicBezTo>
                  <a:pt x="10282" y="8626"/>
                  <a:pt x="10277" y="7794"/>
                  <a:pt x="10267" y="7461"/>
                </a:cubicBezTo>
                <a:cubicBezTo>
                  <a:pt x="10258" y="7105"/>
                  <a:pt x="10241" y="6939"/>
                  <a:pt x="10215" y="6939"/>
                </a:cubicBezTo>
                <a:cubicBezTo>
                  <a:pt x="10193" y="6939"/>
                  <a:pt x="10175" y="7081"/>
                  <a:pt x="10164" y="7390"/>
                </a:cubicBezTo>
                <a:cubicBezTo>
                  <a:pt x="10154" y="7699"/>
                  <a:pt x="10148" y="8198"/>
                  <a:pt x="10148" y="8863"/>
                </a:cubicBezTo>
                <a:close/>
                <a:moveTo>
                  <a:pt x="10498" y="4396"/>
                </a:moveTo>
                <a:lnTo>
                  <a:pt x="10498" y="15279"/>
                </a:lnTo>
                <a:cubicBezTo>
                  <a:pt x="10498" y="16372"/>
                  <a:pt x="10493" y="17204"/>
                  <a:pt x="10485" y="17750"/>
                </a:cubicBezTo>
                <a:cubicBezTo>
                  <a:pt x="10478" y="18273"/>
                  <a:pt x="10466" y="18725"/>
                  <a:pt x="10448" y="19105"/>
                </a:cubicBezTo>
                <a:cubicBezTo>
                  <a:pt x="10424" y="19604"/>
                  <a:pt x="10390" y="19984"/>
                  <a:pt x="10348" y="20246"/>
                </a:cubicBezTo>
                <a:cubicBezTo>
                  <a:pt x="10307" y="20483"/>
                  <a:pt x="10256" y="20626"/>
                  <a:pt x="10199" y="20626"/>
                </a:cubicBezTo>
                <a:cubicBezTo>
                  <a:pt x="10108" y="20626"/>
                  <a:pt x="10040" y="20341"/>
                  <a:pt x="9997" y="19747"/>
                </a:cubicBezTo>
                <a:cubicBezTo>
                  <a:pt x="9953" y="19176"/>
                  <a:pt x="9932" y="18273"/>
                  <a:pt x="9932" y="17085"/>
                </a:cubicBezTo>
                <a:lnTo>
                  <a:pt x="10145" y="17085"/>
                </a:lnTo>
                <a:cubicBezTo>
                  <a:pt x="10145" y="17537"/>
                  <a:pt x="10149" y="17869"/>
                  <a:pt x="10160" y="18083"/>
                </a:cubicBezTo>
                <a:cubicBezTo>
                  <a:pt x="10170" y="18273"/>
                  <a:pt x="10187" y="18392"/>
                  <a:pt x="10208" y="18392"/>
                </a:cubicBezTo>
                <a:cubicBezTo>
                  <a:pt x="10237" y="18392"/>
                  <a:pt x="10255" y="18250"/>
                  <a:pt x="10265" y="17964"/>
                </a:cubicBezTo>
                <a:cubicBezTo>
                  <a:pt x="10276" y="17703"/>
                  <a:pt x="10282" y="17156"/>
                  <a:pt x="10282" y="16349"/>
                </a:cubicBezTo>
                <a:lnTo>
                  <a:pt x="10282" y="14923"/>
                </a:lnTo>
                <a:cubicBezTo>
                  <a:pt x="10253" y="15327"/>
                  <a:pt x="10226" y="15636"/>
                  <a:pt x="10200" y="15802"/>
                </a:cubicBezTo>
                <a:cubicBezTo>
                  <a:pt x="10175" y="15992"/>
                  <a:pt x="10149" y="16087"/>
                  <a:pt x="10122" y="16087"/>
                </a:cubicBezTo>
                <a:cubicBezTo>
                  <a:pt x="10086" y="16087"/>
                  <a:pt x="10053" y="15921"/>
                  <a:pt x="10024" y="15612"/>
                </a:cubicBezTo>
                <a:cubicBezTo>
                  <a:pt x="9994" y="15303"/>
                  <a:pt x="9973" y="14828"/>
                  <a:pt x="9956" y="14234"/>
                </a:cubicBezTo>
                <a:cubicBezTo>
                  <a:pt x="9947" y="13925"/>
                  <a:pt x="9941" y="13473"/>
                  <a:pt x="9936" y="12879"/>
                </a:cubicBezTo>
                <a:cubicBezTo>
                  <a:pt x="9933" y="12285"/>
                  <a:pt x="9932" y="11525"/>
                  <a:pt x="9932" y="10598"/>
                </a:cubicBezTo>
                <a:cubicBezTo>
                  <a:pt x="9932" y="9695"/>
                  <a:pt x="9932" y="8887"/>
                  <a:pt x="9935" y="8174"/>
                </a:cubicBezTo>
                <a:cubicBezTo>
                  <a:pt x="9938" y="7461"/>
                  <a:pt x="9942" y="6891"/>
                  <a:pt x="9947" y="6463"/>
                </a:cubicBezTo>
                <a:cubicBezTo>
                  <a:pt x="9956" y="5774"/>
                  <a:pt x="9976" y="5228"/>
                  <a:pt x="10009" y="4776"/>
                </a:cubicBezTo>
                <a:cubicBezTo>
                  <a:pt x="10040" y="4349"/>
                  <a:pt x="10077" y="4111"/>
                  <a:pt x="10119" y="4111"/>
                </a:cubicBezTo>
                <a:cubicBezTo>
                  <a:pt x="10154" y="4111"/>
                  <a:pt x="10185" y="4253"/>
                  <a:pt x="10214" y="4515"/>
                </a:cubicBezTo>
                <a:cubicBezTo>
                  <a:pt x="10244" y="4776"/>
                  <a:pt x="10273" y="5204"/>
                  <a:pt x="10301" y="5750"/>
                </a:cubicBezTo>
                <a:lnTo>
                  <a:pt x="10301" y="4396"/>
                </a:lnTo>
                <a:lnTo>
                  <a:pt x="10498" y="4396"/>
                </a:lnTo>
                <a:close/>
                <a:moveTo>
                  <a:pt x="10585" y="4396"/>
                </a:moveTo>
                <a:lnTo>
                  <a:pt x="10798" y="4396"/>
                </a:lnTo>
                <a:lnTo>
                  <a:pt x="10873" y="12214"/>
                </a:lnTo>
                <a:lnTo>
                  <a:pt x="10949" y="4396"/>
                </a:lnTo>
                <a:lnTo>
                  <a:pt x="11161" y="4396"/>
                </a:lnTo>
                <a:lnTo>
                  <a:pt x="11009" y="15564"/>
                </a:lnTo>
                <a:cubicBezTo>
                  <a:pt x="10979" y="17703"/>
                  <a:pt x="10946" y="19081"/>
                  <a:pt x="10909" y="19699"/>
                </a:cubicBezTo>
                <a:cubicBezTo>
                  <a:pt x="10873" y="20317"/>
                  <a:pt x="10816" y="20626"/>
                  <a:pt x="10736" y="20626"/>
                </a:cubicBezTo>
                <a:cubicBezTo>
                  <a:pt x="10724" y="20626"/>
                  <a:pt x="10712" y="20602"/>
                  <a:pt x="10697" y="20602"/>
                </a:cubicBezTo>
                <a:cubicBezTo>
                  <a:pt x="10683" y="20578"/>
                  <a:pt x="10666" y="20531"/>
                  <a:pt x="10647" y="20507"/>
                </a:cubicBezTo>
                <a:lnTo>
                  <a:pt x="10647" y="17964"/>
                </a:lnTo>
                <a:cubicBezTo>
                  <a:pt x="10648" y="17964"/>
                  <a:pt x="10650" y="17964"/>
                  <a:pt x="10651" y="17964"/>
                </a:cubicBezTo>
                <a:cubicBezTo>
                  <a:pt x="10666" y="17988"/>
                  <a:pt x="10677" y="18012"/>
                  <a:pt x="10685" y="18012"/>
                </a:cubicBezTo>
                <a:cubicBezTo>
                  <a:pt x="10709" y="18012"/>
                  <a:pt x="10727" y="17941"/>
                  <a:pt x="10739" y="17798"/>
                </a:cubicBezTo>
                <a:cubicBezTo>
                  <a:pt x="10749" y="17632"/>
                  <a:pt x="10755" y="17418"/>
                  <a:pt x="10755" y="17109"/>
                </a:cubicBezTo>
                <a:cubicBezTo>
                  <a:pt x="10755" y="16943"/>
                  <a:pt x="10751" y="16515"/>
                  <a:pt x="10743" y="15873"/>
                </a:cubicBezTo>
                <a:cubicBezTo>
                  <a:pt x="10739" y="15659"/>
                  <a:pt x="10737" y="15469"/>
                  <a:pt x="10736" y="15350"/>
                </a:cubicBezTo>
                <a:lnTo>
                  <a:pt x="10585" y="4396"/>
                </a:lnTo>
                <a:close/>
                <a:moveTo>
                  <a:pt x="11973" y="119"/>
                </a:moveTo>
                <a:lnTo>
                  <a:pt x="11973" y="21600"/>
                </a:lnTo>
                <a:lnTo>
                  <a:pt x="11786" y="21600"/>
                </a:lnTo>
                <a:lnTo>
                  <a:pt x="11786" y="119"/>
                </a:lnTo>
                <a:lnTo>
                  <a:pt x="11973" y="119"/>
                </a:lnTo>
                <a:close/>
                <a:moveTo>
                  <a:pt x="12637" y="11073"/>
                </a:moveTo>
                <a:lnTo>
                  <a:pt x="12857" y="11073"/>
                </a:lnTo>
                <a:lnTo>
                  <a:pt x="12857" y="11525"/>
                </a:lnTo>
                <a:cubicBezTo>
                  <a:pt x="12857" y="12428"/>
                  <a:pt x="12863" y="13046"/>
                  <a:pt x="12876" y="13426"/>
                </a:cubicBezTo>
                <a:cubicBezTo>
                  <a:pt x="12890" y="13782"/>
                  <a:pt x="12913" y="13972"/>
                  <a:pt x="12944" y="13972"/>
                </a:cubicBezTo>
                <a:cubicBezTo>
                  <a:pt x="12970" y="13972"/>
                  <a:pt x="12990" y="13830"/>
                  <a:pt x="13003" y="13545"/>
                </a:cubicBezTo>
                <a:cubicBezTo>
                  <a:pt x="13018" y="13259"/>
                  <a:pt x="13026" y="12903"/>
                  <a:pt x="13026" y="12428"/>
                </a:cubicBezTo>
                <a:cubicBezTo>
                  <a:pt x="13026" y="11644"/>
                  <a:pt x="12990" y="10883"/>
                  <a:pt x="12919" y="10170"/>
                </a:cubicBezTo>
                <a:cubicBezTo>
                  <a:pt x="12908" y="10028"/>
                  <a:pt x="12899" y="9933"/>
                  <a:pt x="12893" y="9885"/>
                </a:cubicBezTo>
                <a:lnTo>
                  <a:pt x="12881" y="9766"/>
                </a:lnTo>
                <a:cubicBezTo>
                  <a:pt x="12784" y="8745"/>
                  <a:pt x="12726" y="7960"/>
                  <a:pt x="12701" y="7461"/>
                </a:cubicBezTo>
                <a:cubicBezTo>
                  <a:pt x="12685" y="7057"/>
                  <a:pt x="12671" y="6630"/>
                  <a:pt x="12662" y="6131"/>
                </a:cubicBezTo>
                <a:cubicBezTo>
                  <a:pt x="12655" y="5632"/>
                  <a:pt x="12650" y="5109"/>
                  <a:pt x="12650" y="4515"/>
                </a:cubicBezTo>
                <a:cubicBezTo>
                  <a:pt x="12650" y="3113"/>
                  <a:pt x="12676" y="1996"/>
                  <a:pt x="12727" y="1212"/>
                </a:cubicBezTo>
                <a:cubicBezTo>
                  <a:pt x="12780" y="404"/>
                  <a:pt x="12851" y="0"/>
                  <a:pt x="12941" y="0"/>
                </a:cubicBezTo>
                <a:cubicBezTo>
                  <a:pt x="13041" y="0"/>
                  <a:pt x="13116" y="380"/>
                  <a:pt x="13169" y="1188"/>
                </a:cubicBezTo>
                <a:cubicBezTo>
                  <a:pt x="13220" y="1972"/>
                  <a:pt x="13248" y="3113"/>
                  <a:pt x="13248" y="4610"/>
                </a:cubicBezTo>
                <a:cubicBezTo>
                  <a:pt x="13248" y="4657"/>
                  <a:pt x="13246" y="4752"/>
                  <a:pt x="13246" y="4871"/>
                </a:cubicBezTo>
                <a:cubicBezTo>
                  <a:pt x="13246" y="4990"/>
                  <a:pt x="13246" y="5061"/>
                  <a:pt x="13246" y="5133"/>
                </a:cubicBezTo>
                <a:lnTo>
                  <a:pt x="13030" y="5133"/>
                </a:lnTo>
                <a:lnTo>
                  <a:pt x="13030" y="4919"/>
                </a:lnTo>
                <a:cubicBezTo>
                  <a:pt x="13030" y="4230"/>
                  <a:pt x="13023" y="3683"/>
                  <a:pt x="13009" y="3327"/>
                </a:cubicBezTo>
                <a:cubicBezTo>
                  <a:pt x="12996" y="2970"/>
                  <a:pt x="12974" y="2780"/>
                  <a:pt x="12949" y="2780"/>
                </a:cubicBezTo>
                <a:cubicBezTo>
                  <a:pt x="12926" y="2780"/>
                  <a:pt x="12908" y="2923"/>
                  <a:pt x="12895" y="3160"/>
                </a:cubicBezTo>
                <a:cubicBezTo>
                  <a:pt x="12879" y="3422"/>
                  <a:pt x="12873" y="3754"/>
                  <a:pt x="12873" y="4182"/>
                </a:cubicBezTo>
                <a:cubicBezTo>
                  <a:pt x="12873" y="4871"/>
                  <a:pt x="12913" y="5584"/>
                  <a:pt x="12990" y="6368"/>
                </a:cubicBezTo>
                <a:cubicBezTo>
                  <a:pt x="13005" y="6511"/>
                  <a:pt x="13015" y="6606"/>
                  <a:pt x="13023" y="6701"/>
                </a:cubicBezTo>
                <a:cubicBezTo>
                  <a:pt x="13029" y="6749"/>
                  <a:pt x="13038" y="6844"/>
                  <a:pt x="13048" y="6962"/>
                </a:cubicBezTo>
                <a:cubicBezTo>
                  <a:pt x="13133" y="7794"/>
                  <a:pt x="13186" y="8507"/>
                  <a:pt x="13210" y="9077"/>
                </a:cubicBezTo>
                <a:cubicBezTo>
                  <a:pt x="13225" y="9457"/>
                  <a:pt x="13235" y="9861"/>
                  <a:pt x="13243" y="10337"/>
                </a:cubicBezTo>
                <a:cubicBezTo>
                  <a:pt x="13251" y="10812"/>
                  <a:pt x="13255" y="11335"/>
                  <a:pt x="13255" y="11881"/>
                </a:cubicBezTo>
                <a:cubicBezTo>
                  <a:pt x="13255" y="13497"/>
                  <a:pt x="13228" y="14733"/>
                  <a:pt x="13175" y="15612"/>
                </a:cubicBezTo>
                <a:cubicBezTo>
                  <a:pt x="13122" y="16491"/>
                  <a:pt x="13045" y="16919"/>
                  <a:pt x="12947" y="16919"/>
                </a:cubicBezTo>
                <a:cubicBezTo>
                  <a:pt x="12843" y="16919"/>
                  <a:pt x="12765" y="16515"/>
                  <a:pt x="12712" y="15683"/>
                </a:cubicBezTo>
                <a:cubicBezTo>
                  <a:pt x="12661" y="14828"/>
                  <a:pt x="12635" y="13592"/>
                  <a:pt x="12635" y="11952"/>
                </a:cubicBezTo>
                <a:cubicBezTo>
                  <a:pt x="12635" y="11834"/>
                  <a:pt x="12635" y="11739"/>
                  <a:pt x="12635" y="11620"/>
                </a:cubicBezTo>
                <a:cubicBezTo>
                  <a:pt x="12635" y="11501"/>
                  <a:pt x="12635" y="11311"/>
                  <a:pt x="12637" y="11073"/>
                </a:cubicBezTo>
                <a:close/>
                <a:moveTo>
                  <a:pt x="13703" y="11762"/>
                </a:moveTo>
                <a:lnTo>
                  <a:pt x="13916" y="11762"/>
                </a:lnTo>
                <a:cubicBezTo>
                  <a:pt x="13916" y="11834"/>
                  <a:pt x="13916" y="11905"/>
                  <a:pt x="13916" y="12024"/>
                </a:cubicBezTo>
                <a:cubicBezTo>
                  <a:pt x="13916" y="12119"/>
                  <a:pt x="13916" y="12190"/>
                  <a:pt x="13916" y="12238"/>
                </a:cubicBezTo>
                <a:cubicBezTo>
                  <a:pt x="13916" y="13782"/>
                  <a:pt x="13893" y="14947"/>
                  <a:pt x="13848" y="15707"/>
                </a:cubicBezTo>
                <a:cubicBezTo>
                  <a:pt x="13803" y="16491"/>
                  <a:pt x="13733" y="16871"/>
                  <a:pt x="13640" y="16871"/>
                </a:cubicBezTo>
                <a:cubicBezTo>
                  <a:pt x="13534" y="16871"/>
                  <a:pt x="13460" y="16396"/>
                  <a:pt x="13418" y="15446"/>
                </a:cubicBezTo>
                <a:cubicBezTo>
                  <a:pt x="13374" y="14519"/>
                  <a:pt x="13353" y="12855"/>
                  <a:pt x="13353" y="10479"/>
                </a:cubicBezTo>
                <a:cubicBezTo>
                  <a:pt x="13353" y="8103"/>
                  <a:pt x="13374" y="6440"/>
                  <a:pt x="13418" y="5489"/>
                </a:cubicBezTo>
                <a:cubicBezTo>
                  <a:pt x="13460" y="4562"/>
                  <a:pt x="13534" y="4087"/>
                  <a:pt x="13640" y="4087"/>
                </a:cubicBezTo>
                <a:cubicBezTo>
                  <a:pt x="13733" y="4087"/>
                  <a:pt x="13803" y="4467"/>
                  <a:pt x="13846" y="5228"/>
                </a:cubicBezTo>
                <a:cubicBezTo>
                  <a:pt x="13892" y="5964"/>
                  <a:pt x="13914" y="7152"/>
                  <a:pt x="13914" y="8768"/>
                </a:cubicBezTo>
                <a:lnTo>
                  <a:pt x="13914" y="8982"/>
                </a:lnTo>
                <a:lnTo>
                  <a:pt x="13706" y="8982"/>
                </a:lnTo>
                <a:lnTo>
                  <a:pt x="13706" y="8626"/>
                </a:lnTo>
                <a:cubicBezTo>
                  <a:pt x="13706" y="7913"/>
                  <a:pt x="13702" y="7390"/>
                  <a:pt x="13691" y="7081"/>
                </a:cubicBezTo>
                <a:cubicBezTo>
                  <a:pt x="13682" y="6772"/>
                  <a:pt x="13664" y="6606"/>
                  <a:pt x="13641" y="6606"/>
                </a:cubicBezTo>
                <a:cubicBezTo>
                  <a:pt x="13614" y="6606"/>
                  <a:pt x="13594" y="6820"/>
                  <a:pt x="13585" y="7224"/>
                </a:cubicBezTo>
                <a:cubicBezTo>
                  <a:pt x="13576" y="7651"/>
                  <a:pt x="13572" y="8721"/>
                  <a:pt x="13572" y="10479"/>
                </a:cubicBezTo>
                <a:cubicBezTo>
                  <a:pt x="13572" y="12166"/>
                  <a:pt x="13576" y="13236"/>
                  <a:pt x="13585" y="13687"/>
                </a:cubicBezTo>
                <a:cubicBezTo>
                  <a:pt x="13594" y="14139"/>
                  <a:pt x="13613" y="14376"/>
                  <a:pt x="13640" y="14376"/>
                </a:cubicBezTo>
                <a:cubicBezTo>
                  <a:pt x="13662" y="14376"/>
                  <a:pt x="13679" y="14210"/>
                  <a:pt x="13690" y="13877"/>
                </a:cubicBezTo>
                <a:cubicBezTo>
                  <a:pt x="13700" y="13568"/>
                  <a:pt x="13705" y="13046"/>
                  <a:pt x="13705" y="12333"/>
                </a:cubicBezTo>
                <a:cubicBezTo>
                  <a:pt x="13705" y="12285"/>
                  <a:pt x="13705" y="12190"/>
                  <a:pt x="13705" y="12071"/>
                </a:cubicBezTo>
                <a:cubicBezTo>
                  <a:pt x="13705" y="11929"/>
                  <a:pt x="13703" y="11834"/>
                  <a:pt x="13703" y="11762"/>
                </a:cubicBezTo>
                <a:close/>
                <a:moveTo>
                  <a:pt x="14047" y="3208"/>
                </a:moveTo>
                <a:lnTo>
                  <a:pt x="14047" y="261"/>
                </a:lnTo>
                <a:lnTo>
                  <a:pt x="14261" y="261"/>
                </a:lnTo>
                <a:lnTo>
                  <a:pt x="14261" y="3208"/>
                </a:lnTo>
                <a:lnTo>
                  <a:pt x="14047" y="3208"/>
                </a:lnTo>
                <a:close/>
                <a:moveTo>
                  <a:pt x="14047" y="16539"/>
                </a:moveTo>
                <a:lnTo>
                  <a:pt x="14047" y="4396"/>
                </a:lnTo>
                <a:lnTo>
                  <a:pt x="14261" y="4396"/>
                </a:lnTo>
                <a:lnTo>
                  <a:pt x="14261" y="16539"/>
                </a:lnTo>
                <a:lnTo>
                  <a:pt x="14047" y="16539"/>
                </a:lnTo>
                <a:close/>
                <a:moveTo>
                  <a:pt x="14751" y="12285"/>
                </a:moveTo>
                <a:lnTo>
                  <a:pt x="14954" y="12285"/>
                </a:lnTo>
                <a:lnTo>
                  <a:pt x="14954" y="12594"/>
                </a:lnTo>
                <a:cubicBezTo>
                  <a:pt x="14954" y="14020"/>
                  <a:pt x="14929" y="15065"/>
                  <a:pt x="14883" y="15778"/>
                </a:cubicBezTo>
                <a:cubicBezTo>
                  <a:pt x="14836" y="16515"/>
                  <a:pt x="14765" y="16871"/>
                  <a:pt x="14673" y="16871"/>
                </a:cubicBezTo>
                <a:cubicBezTo>
                  <a:pt x="14625" y="16871"/>
                  <a:pt x="14583" y="16752"/>
                  <a:pt x="14545" y="16539"/>
                </a:cubicBezTo>
                <a:cubicBezTo>
                  <a:pt x="14507" y="16349"/>
                  <a:pt x="14477" y="16040"/>
                  <a:pt x="14456" y="15683"/>
                </a:cubicBezTo>
                <a:cubicBezTo>
                  <a:pt x="14432" y="15255"/>
                  <a:pt x="14414" y="14685"/>
                  <a:pt x="14405" y="13972"/>
                </a:cubicBezTo>
                <a:cubicBezTo>
                  <a:pt x="14394" y="13259"/>
                  <a:pt x="14389" y="12143"/>
                  <a:pt x="14389" y="10598"/>
                </a:cubicBezTo>
                <a:cubicBezTo>
                  <a:pt x="14389" y="8887"/>
                  <a:pt x="14394" y="7675"/>
                  <a:pt x="14405" y="7010"/>
                </a:cubicBezTo>
                <a:cubicBezTo>
                  <a:pt x="14415" y="6321"/>
                  <a:pt x="14433" y="5774"/>
                  <a:pt x="14459" y="5323"/>
                </a:cubicBezTo>
                <a:cubicBezTo>
                  <a:pt x="14483" y="4919"/>
                  <a:pt x="14513" y="4610"/>
                  <a:pt x="14551" y="4396"/>
                </a:cubicBezTo>
                <a:cubicBezTo>
                  <a:pt x="14589" y="4182"/>
                  <a:pt x="14632" y="4087"/>
                  <a:pt x="14682" y="4087"/>
                </a:cubicBezTo>
                <a:cubicBezTo>
                  <a:pt x="14732" y="4087"/>
                  <a:pt x="14776" y="4182"/>
                  <a:pt x="14813" y="4420"/>
                </a:cubicBezTo>
                <a:cubicBezTo>
                  <a:pt x="14850" y="4657"/>
                  <a:pt x="14880" y="4990"/>
                  <a:pt x="14902" y="5442"/>
                </a:cubicBezTo>
                <a:cubicBezTo>
                  <a:pt x="14922" y="5798"/>
                  <a:pt x="14937" y="6250"/>
                  <a:pt x="14945" y="6796"/>
                </a:cubicBezTo>
                <a:cubicBezTo>
                  <a:pt x="14954" y="7319"/>
                  <a:pt x="14958" y="8198"/>
                  <a:pt x="14958" y="9457"/>
                </a:cubicBezTo>
                <a:lnTo>
                  <a:pt x="14958" y="10931"/>
                </a:lnTo>
                <a:lnTo>
                  <a:pt x="14607" y="10931"/>
                </a:lnTo>
                <a:cubicBezTo>
                  <a:pt x="14607" y="10978"/>
                  <a:pt x="14607" y="11002"/>
                  <a:pt x="14607" y="11073"/>
                </a:cubicBezTo>
                <a:cubicBezTo>
                  <a:pt x="14605" y="11572"/>
                  <a:pt x="14604" y="11929"/>
                  <a:pt x="14604" y="12143"/>
                </a:cubicBezTo>
                <a:cubicBezTo>
                  <a:pt x="14604" y="12998"/>
                  <a:pt x="14610" y="13592"/>
                  <a:pt x="14622" y="13925"/>
                </a:cubicBezTo>
                <a:cubicBezTo>
                  <a:pt x="14632" y="14257"/>
                  <a:pt x="14652" y="14424"/>
                  <a:pt x="14681" y="14424"/>
                </a:cubicBezTo>
                <a:cubicBezTo>
                  <a:pt x="14705" y="14424"/>
                  <a:pt x="14723" y="14281"/>
                  <a:pt x="14736" y="14020"/>
                </a:cubicBezTo>
                <a:cubicBezTo>
                  <a:pt x="14748" y="13782"/>
                  <a:pt x="14754" y="13378"/>
                  <a:pt x="14754" y="12879"/>
                </a:cubicBezTo>
                <a:cubicBezTo>
                  <a:pt x="14754" y="12760"/>
                  <a:pt x="14753" y="12618"/>
                  <a:pt x="14753" y="12380"/>
                </a:cubicBezTo>
                <a:cubicBezTo>
                  <a:pt x="14751" y="12356"/>
                  <a:pt x="14751" y="12309"/>
                  <a:pt x="14751" y="12285"/>
                </a:cubicBezTo>
                <a:close/>
                <a:moveTo>
                  <a:pt x="14613" y="8816"/>
                </a:moveTo>
                <a:lnTo>
                  <a:pt x="14758" y="8816"/>
                </a:lnTo>
                <a:cubicBezTo>
                  <a:pt x="14758" y="8816"/>
                  <a:pt x="14758" y="8792"/>
                  <a:pt x="14758" y="8768"/>
                </a:cubicBezTo>
                <a:cubicBezTo>
                  <a:pt x="14759" y="8459"/>
                  <a:pt x="14761" y="8246"/>
                  <a:pt x="14761" y="8103"/>
                </a:cubicBezTo>
                <a:cubicBezTo>
                  <a:pt x="14761" y="7533"/>
                  <a:pt x="14753" y="7081"/>
                  <a:pt x="14741" y="6796"/>
                </a:cubicBezTo>
                <a:cubicBezTo>
                  <a:pt x="14729" y="6511"/>
                  <a:pt x="14711" y="6368"/>
                  <a:pt x="14685" y="6368"/>
                </a:cubicBezTo>
                <a:cubicBezTo>
                  <a:pt x="14658" y="6368"/>
                  <a:pt x="14640" y="6511"/>
                  <a:pt x="14628" y="6796"/>
                </a:cubicBezTo>
                <a:cubicBezTo>
                  <a:pt x="14617" y="7057"/>
                  <a:pt x="14611" y="7533"/>
                  <a:pt x="14611" y="8150"/>
                </a:cubicBezTo>
                <a:cubicBezTo>
                  <a:pt x="14611" y="8341"/>
                  <a:pt x="14611" y="8459"/>
                  <a:pt x="14611" y="8554"/>
                </a:cubicBezTo>
                <a:cubicBezTo>
                  <a:pt x="14611" y="8673"/>
                  <a:pt x="14613" y="8745"/>
                  <a:pt x="14613" y="8816"/>
                </a:cubicBezTo>
                <a:close/>
                <a:moveTo>
                  <a:pt x="15088" y="16539"/>
                </a:moveTo>
                <a:lnTo>
                  <a:pt x="15088" y="4396"/>
                </a:lnTo>
                <a:lnTo>
                  <a:pt x="15290" y="4396"/>
                </a:lnTo>
                <a:lnTo>
                  <a:pt x="15290" y="5846"/>
                </a:lnTo>
                <a:cubicBezTo>
                  <a:pt x="15314" y="5275"/>
                  <a:pt x="15341" y="4848"/>
                  <a:pt x="15371" y="4562"/>
                </a:cubicBezTo>
                <a:cubicBezTo>
                  <a:pt x="15402" y="4301"/>
                  <a:pt x="15436" y="4158"/>
                  <a:pt x="15477" y="4158"/>
                </a:cubicBezTo>
                <a:cubicBezTo>
                  <a:pt x="15537" y="4158"/>
                  <a:pt x="15580" y="4467"/>
                  <a:pt x="15608" y="5109"/>
                </a:cubicBezTo>
                <a:cubicBezTo>
                  <a:pt x="15635" y="5727"/>
                  <a:pt x="15649" y="6725"/>
                  <a:pt x="15649" y="8079"/>
                </a:cubicBezTo>
                <a:lnTo>
                  <a:pt x="15649" y="16539"/>
                </a:lnTo>
                <a:lnTo>
                  <a:pt x="15435" y="16539"/>
                </a:lnTo>
                <a:lnTo>
                  <a:pt x="15435" y="9053"/>
                </a:lnTo>
                <a:cubicBezTo>
                  <a:pt x="15435" y="8079"/>
                  <a:pt x="15430" y="7461"/>
                  <a:pt x="15423" y="7224"/>
                </a:cubicBezTo>
                <a:cubicBezTo>
                  <a:pt x="15415" y="6986"/>
                  <a:pt x="15402" y="6867"/>
                  <a:pt x="15381" y="6867"/>
                </a:cubicBezTo>
                <a:cubicBezTo>
                  <a:pt x="15356" y="6867"/>
                  <a:pt x="15338" y="7057"/>
                  <a:pt x="15325" y="7414"/>
                </a:cubicBezTo>
                <a:cubicBezTo>
                  <a:pt x="15311" y="7794"/>
                  <a:pt x="15304" y="8293"/>
                  <a:pt x="15304" y="8958"/>
                </a:cubicBezTo>
                <a:lnTo>
                  <a:pt x="15304" y="16539"/>
                </a:lnTo>
                <a:lnTo>
                  <a:pt x="15088" y="16539"/>
                </a:lnTo>
                <a:close/>
                <a:moveTo>
                  <a:pt x="16123" y="11762"/>
                </a:moveTo>
                <a:lnTo>
                  <a:pt x="16334" y="11762"/>
                </a:lnTo>
                <a:cubicBezTo>
                  <a:pt x="16334" y="11834"/>
                  <a:pt x="16334" y="11905"/>
                  <a:pt x="16335" y="12024"/>
                </a:cubicBezTo>
                <a:cubicBezTo>
                  <a:pt x="16335" y="12119"/>
                  <a:pt x="16335" y="12190"/>
                  <a:pt x="16335" y="12238"/>
                </a:cubicBezTo>
                <a:cubicBezTo>
                  <a:pt x="16335" y="13782"/>
                  <a:pt x="16313" y="14947"/>
                  <a:pt x="16268" y="15707"/>
                </a:cubicBezTo>
                <a:cubicBezTo>
                  <a:pt x="16221" y="16491"/>
                  <a:pt x="16151" y="16871"/>
                  <a:pt x="16059" y="16871"/>
                </a:cubicBezTo>
                <a:cubicBezTo>
                  <a:pt x="15954" y="16871"/>
                  <a:pt x="15880" y="16396"/>
                  <a:pt x="15836" y="15446"/>
                </a:cubicBezTo>
                <a:cubicBezTo>
                  <a:pt x="15794" y="14519"/>
                  <a:pt x="15773" y="12855"/>
                  <a:pt x="15773" y="10479"/>
                </a:cubicBezTo>
                <a:cubicBezTo>
                  <a:pt x="15773" y="8103"/>
                  <a:pt x="15794" y="6440"/>
                  <a:pt x="15836" y="5489"/>
                </a:cubicBezTo>
                <a:cubicBezTo>
                  <a:pt x="15880" y="4562"/>
                  <a:pt x="15954" y="4087"/>
                  <a:pt x="16058" y="4087"/>
                </a:cubicBezTo>
                <a:cubicBezTo>
                  <a:pt x="16153" y="4087"/>
                  <a:pt x="16222" y="4467"/>
                  <a:pt x="16266" y="5228"/>
                </a:cubicBezTo>
                <a:cubicBezTo>
                  <a:pt x="16311" y="5964"/>
                  <a:pt x="16332" y="7152"/>
                  <a:pt x="16332" y="8768"/>
                </a:cubicBezTo>
                <a:lnTo>
                  <a:pt x="16332" y="8982"/>
                </a:lnTo>
                <a:lnTo>
                  <a:pt x="16126" y="8982"/>
                </a:lnTo>
                <a:lnTo>
                  <a:pt x="16126" y="8626"/>
                </a:lnTo>
                <a:cubicBezTo>
                  <a:pt x="16126" y="7913"/>
                  <a:pt x="16121" y="7390"/>
                  <a:pt x="16111" y="7081"/>
                </a:cubicBezTo>
                <a:cubicBezTo>
                  <a:pt x="16100" y="6772"/>
                  <a:pt x="16083" y="6606"/>
                  <a:pt x="16059" y="6606"/>
                </a:cubicBezTo>
                <a:cubicBezTo>
                  <a:pt x="16032" y="6606"/>
                  <a:pt x="16014" y="6820"/>
                  <a:pt x="16005" y="7224"/>
                </a:cubicBezTo>
                <a:cubicBezTo>
                  <a:pt x="15994" y="7651"/>
                  <a:pt x="15990" y="8721"/>
                  <a:pt x="15990" y="10479"/>
                </a:cubicBezTo>
                <a:cubicBezTo>
                  <a:pt x="15990" y="12166"/>
                  <a:pt x="15994" y="13236"/>
                  <a:pt x="16005" y="13687"/>
                </a:cubicBezTo>
                <a:cubicBezTo>
                  <a:pt x="16014" y="14139"/>
                  <a:pt x="16032" y="14376"/>
                  <a:pt x="16059" y="14376"/>
                </a:cubicBezTo>
                <a:cubicBezTo>
                  <a:pt x="16082" y="14376"/>
                  <a:pt x="16099" y="14210"/>
                  <a:pt x="16109" y="13877"/>
                </a:cubicBezTo>
                <a:cubicBezTo>
                  <a:pt x="16118" y="13568"/>
                  <a:pt x="16124" y="13046"/>
                  <a:pt x="16124" y="12333"/>
                </a:cubicBezTo>
                <a:cubicBezTo>
                  <a:pt x="16124" y="12285"/>
                  <a:pt x="16124" y="12190"/>
                  <a:pt x="16123" y="12071"/>
                </a:cubicBezTo>
                <a:cubicBezTo>
                  <a:pt x="16123" y="11929"/>
                  <a:pt x="16123" y="11834"/>
                  <a:pt x="16123" y="11762"/>
                </a:cubicBezTo>
                <a:close/>
                <a:moveTo>
                  <a:pt x="16811" y="12285"/>
                </a:moveTo>
                <a:lnTo>
                  <a:pt x="17013" y="12285"/>
                </a:lnTo>
                <a:lnTo>
                  <a:pt x="17013" y="12594"/>
                </a:lnTo>
                <a:cubicBezTo>
                  <a:pt x="17013" y="14020"/>
                  <a:pt x="16989" y="15065"/>
                  <a:pt x="16942" y="15778"/>
                </a:cubicBezTo>
                <a:cubicBezTo>
                  <a:pt x="16895" y="16515"/>
                  <a:pt x="16824" y="16871"/>
                  <a:pt x="16731" y="16871"/>
                </a:cubicBezTo>
                <a:cubicBezTo>
                  <a:pt x="16684" y="16871"/>
                  <a:pt x="16642" y="16752"/>
                  <a:pt x="16604" y="16539"/>
                </a:cubicBezTo>
                <a:cubicBezTo>
                  <a:pt x="16565" y="16349"/>
                  <a:pt x="16536" y="16040"/>
                  <a:pt x="16515" y="15683"/>
                </a:cubicBezTo>
                <a:cubicBezTo>
                  <a:pt x="16491" y="15255"/>
                  <a:pt x="16473" y="14685"/>
                  <a:pt x="16462" y="13972"/>
                </a:cubicBezTo>
                <a:cubicBezTo>
                  <a:pt x="16453" y="13259"/>
                  <a:pt x="16447" y="12143"/>
                  <a:pt x="16447" y="10598"/>
                </a:cubicBezTo>
                <a:cubicBezTo>
                  <a:pt x="16447" y="8887"/>
                  <a:pt x="16453" y="7675"/>
                  <a:pt x="16464" y="7010"/>
                </a:cubicBezTo>
                <a:cubicBezTo>
                  <a:pt x="16474" y="6321"/>
                  <a:pt x="16491" y="5774"/>
                  <a:pt x="16516" y="5323"/>
                </a:cubicBezTo>
                <a:cubicBezTo>
                  <a:pt x="16541" y="4919"/>
                  <a:pt x="16572" y="4610"/>
                  <a:pt x="16610" y="4396"/>
                </a:cubicBezTo>
                <a:cubicBezTo>
                  <a:pt x="16648" y="4182"/>
                  <a:pt x="16691" y="4087"/>
                  <a:pt x="16741" y="4087"/>
                </a:cubicBezTo>
                <a:cubicBezTo>
                  <a:pt x="16791" y="4087"/>
                  <a:pt x="16835" y="4182"/>
                  <a:pt x="16872" y="4420"/>
                </a:cubicBezTo>
                <a:cubicBezTo>
                  <a:pt x="16909" y="4657"/>
                  <a:pt x="16939" y="4990"/>
                  <a:pt x="16961" y="5442"/>
                </a:cubicBezTo>
                <a:cubicBezTo>
                  <a:pt x="16981" y="5798"/>
                  <a:pt x="16995" y="6250"/>
                  <a:pt x="17004" y="6796"/>
                </a:cubicBezTo>
                <a:cubicBezTo>
                  <a:pt x="17013" y="7319"/>
                  <a:pt x="17016" y="8198"/>
                  <a:pt x="17016" y="9457"/>
                </a:cubicBezTo>
                <a:lnTo>
                  <a:pt x="17016" y="10931"/>
                </a:lnTo>
                <a:lnTo>
                  <a:pt x="16666" y="10931"/>
                </a:lnTo>
                <a:cubicBezTo>
                  <a:pt x="16666" y="10978"/>
                  <a:pt x="16666" y="11002"/>
                  <a:pt x="16666" y="11073"/>
                </a:cubicBezTo>
                <a:cubicBezTo>
                  <a:pt x="16663" y="11572"/>
                  <a:pt x="16663" y="11929"/>
                  <a:pt x="16663" y="12143"/>
                </a:cubicBezTo>
                <a:cubicBezTo>
                  <a:pt x="16663" y="12998"/>
                  <a:pt x="16669" y="13592"/>
                  <a:pt x="16679" y="13925"/>
                </a:cubicBezTo>
                <a:cubicBezTo>
                  <a:pt x="16691" y="14257"/>
                  <a:pt x="16711" y="14424"/>
                  <a:pt x="16740" y="14424"/>
                </a:cubicBezTo>
                <a:cubicBezTo>
                  <a:pt x="16764" y="14424"/>
                  <a:pt x="16782" y="14281"/>
                  <a:pt x="16794" y="14020"/>
                </a:cubicBezTo>
                <a:cubicBezTo>
                  <a:pt x="16808" y="13782"/>
                  <a:pt x="16814" y="13378"/>
                  <a:pt x="16814" y="12879"/>
                </a:cubicBezTo>
                <a:cubicBezTo>
                  <a:pt x="16814" y="12760"/>
                  <a:pt x="16812" y="12618"/>
                  <a:pt x="16811" y="12380"/>
                </a:cubicBezTo>
                <a:cubicBezTo>
                  <a:pt x="16811" y="12356"/>
                  <a:pt x="16811" y="12309"/>
                  <a:pt x="16811" y="12285"/>
                </a:cubicBezTo>
                <a:close/>
                <a:moveTo>
                  <a:pt x="16672" y="8816"/>
                </a:moveTo>
                <a:lnTo>
                  <a:pt x="16817" y="8816"/>
                </a:lnTo>
                <a:cubicBezTo>
                  <a:pt x="16817" y="8816"/>
                  <a:pt x="16817" y="8792"/>
                  <a:pt x="16817" y="8768"/>
                </a:cubicBezTo>
                <a:cubicBezTo>
                  <a:pt x="16818" y="8459"/>
                  <a:pt x="16818" y="8246"/>
                  <a:pt x="16818" y="8103"/>
                </a:cubicBezTo>
                <a:cubicBezTo>
                  <a:pt x="16818" y="7533"/>
                  <a:pt x="16812" y="7081"/>
                  <a:pt x="16800" y="6796"/>
                </a:cubicBezTo>
                <a:cubicBezTo>
                  <a:pt x="16788" y="6511"/>
                  <a:pt x="16768" y="6368"/>
                  <a:pt x="16743" y="6368"/>
                </a:cubicBezTo>
                <a:cubicBezTo>
                  <a:pt x="16717" y="6368"/>
                  <a:pt x="16697" y="6511"/>
                  <a:pt x="16687" y="6796"/>
                </a:cubicBezTo>
                <a:cubicBezTo>
                  <a:pt x="16676" y="7057"/>
                  <a:pt x="16670" y="7533"/>
                  <a:pt x="16670" y="8150"/>
                </a:cubicBezTo>
                <a:cubicBezTo>
                  <a:pt x="16670" y="8341"/>
                  <a:pt x="16670" y="8459"/>
                  <a:pt x="16670" y="8554"/>
                </a:cubicBezTo>
                <a:cubicBezTo>
                  <a:pt x="16670" y="8673"/>
                  <a:pt x="16670" y="8745"/>
                  <a:pt x="16672" y="8816"/>
                </a:cubicBezTo>
                <a:close/>
                <a:moveTo>
                  <a:pt x="17892" y="119"/>
                </a:moveTo>
                <a:lnTo>
                  <a:pt x="17892" y="21600"/>
                </a:lnTo>
                <a:lnTo>
                  <a:pt x="17705" y="21600"/>
                </a:lnTo>
                <a:lnTo>
                  <a:pt x="17705" y="119"/>
                </a:lnTo>
                <a:lnTo>
                  <a:pt x="17892" y="119"/>
                </a:lnTo>
                <a:close/>
                <a:moveTo>
                  <a:pt x="18594" y="11073"/>
                </a:moveTo>
                <a:lnTo>
                  <a:pt x="18814" y="11073"/>
                </a:lnTo>
                <a:lnTo>
                  <a:pt x="18814" y="11525"/>
                </a:lnTo>
                <a:cubicBezTo>
                  <a:pt x="18814" y="12428"/>
                  <a:pt x="18820" y="13046"/>
                  <a:pt x="18833" y="13426"/>
                </a:cubicBezTo>
                <a:cubicBezTo>
                  <a:pt x="18847" y="13782"/>
                  <a:pt x="18868" y="13972"/>
                  <a:pt x="18900" y="13972"/>
                </a:cubicBezTo>
                <a:cubicBezTo>
                  <a:pt x="18925" y="13972"/>
                  <a:pt x="18945" y="13830"/>
                  <a:pt x="18960" y="13545"/>
                </a:cubicBezTo>
                <a:cubicBezTo>
                  <a:pt x="18975" y="13259"/>
                  <a:pt x="18983" y="12903"/>
                  <a:pt x="18983" y="12428"/>
                </a:cubicBezTo>
                <a:cubicBezTo>
                  <a:pt x="18983" y="11644"/>
                  <a:pt x="18947" y="10883"/>
                  <a:pt x="18876" y="10170"/>
                </a:cubicBezTo>
                <a:cubicBezTo>
                  <a:pt x="18864" y="10028"/>
                  <a:pt x="18855" y="9933"/>
                  <a:pt x="18849" y="9885"/>
                </a:cubicBezTo>
                <a:lnTo>
                  <a:pt x="18838" y="9766"/>
                </a:lnTo>
                <a:cubicBezTo>
                  <a:pt x="18741" y="8745"/>
                  <a:pt x="18681" y="7960"/>
                  <a:pt x="18657" y="7461"/>
                </a:cubicBezTo>
                <a:cubicBezTo>
                  <a:pt x="18640" y="7057"/>
                  <a:pt x="18628" y="6630"/>
                  <a:pt x="18619" y="6131"/>
                </a:cubicBezTo>
                <a:cubicBezTo>
                  <a:pt x="18610" y="5632"/>
                  <a:pt x="18606" y="5109"/>
                  <a:pt x="18606" y="4515"/>
                </a:cubicBezTo>
                <a:cubicBezTo>
                  <a:pt x="18606" y="3113"/>
                  <a:pt x="18631" y="1996"/>
                  <a:pt x="18684" y="1212"/>
                </a:cubicBezTo>
                <a:cubicBezTo>
                  <a:pt x="18735" y="404"/>
                  <a:pt x="18808" y="0"/>
                  <a:pt x="18898" y="0"/>
                </a:cubicBezTo>
                <a:cubicBezTo>
                  <a:pt x="18998" y="0"/>
                  <a:pt x="19073" y="380"/>
                  <a:pt x="19125" y="1188"/>
                </a:cubicBezTo>
                <a:cubicBezTo>
                  <a:pt x="19177" y="1972"/>
                  <a:pt x="19203" y="3113"/>
                  <a:pt x="19203" y="4610"/>
                </a:cubicBezTo>
                <a:cubicBezTo>
                  <a:pt x="19203" y="4657"/>
                  <a:pt x="19203" y="4752"/>
                  <a:pt x="19203" y="4871"/>
                </a:cubicBezTo>
                <a:cubicBezTo>
                  <a:pt x="19202" y="4990"/>
                  <a:pt x="19202" y="5061"/>
                  <a:pt x="19202" y="5133"/>
                </a:cubicBezTo>
                <a:lnTo>
                  <a:pt x="18986" y="5133"/>
                </a:lnTo>
                <a:lnTo>
                  <a:pt x="18986" y="4919"/>
                </a:lnTo>
                <a:cubicBezTo>
                  <a:pt x="18986" y="4230"/>
                  <a:pt x="18980" y="3683"/>
                  <a:pt x="18965" y="3327"/>
                </a:cubicBezTo>
                <a:cubicBezTo>
                  <a:pt x="18951" y="2970"/>
                  <a:pt x="18931" y="2780"/>
                  <a:pt x="18904" y="2780"/>
                </a:cubicBezTo>
                <a:cubicBezTo>
                  <a:pt x="18882" y="2780"/>
                  <a:pt x="18864" y="2923"/>
                  <a:pt x="18850" y="3160"/>
                </a:cubicBezTo>
                <a:cubicBezTo>
                  <a:pt x="18836" y="3422"/>
                  <a:pt x="18829" y="3754"/>
                  <a:pt x="18829" y="4182"/>
                </a:cubicBezTo>
                <a:cubicBezTo>
                  <a:pt x="18829" y="4871"/>
                  <a:pt x="18868" y="5584"/>
                  <a:pt x="18947" y="6368"/>
                </a:cubicBezTo>
                <a:cubicBezTo>
                  <a:pt x="18960" y="6511"/>
                  <a:pt x="18971" y="6606"/>
                  <a:pt x="18978" y="6701"/>
                </a:cubicBezTo>
                <a:cubicBezTo>
                  <a:pt x="18986" y="6749"/>
                  <a:pt x="18993" y="6844"/>
                  <a:pt x="19005" y="6962"/>
                </a:cubicBezTo>
                <a:cubicBezTo>
                  <a:pt x="19088" y="7794"/>
                  <a:pt x="19143" y="8507"/>
                  <a:pt x="19167" y="9077"/>
                </a:cubicBezTo>
                <a:cubicBezTo>
                  <a:pt x="19180" y="9457"/>
                  <a:pt x="19192" y="9861"/>
                  <a:pt x="19200" y="10337"/>
                </a:cubicBezTo>
                <a:cubicBezTo>
                  <a:pt x="19208" y="10812"/>
                  <a:pt x="19212" y="11335"/>
                  <a:pt x="19212" y="11881"/>
                </a:cubicBezTo>
                <a:cubicBezTo>
                  <a:pt x="19212" y="13497"/>
                  <a:pt x="19185" y="14733"/>
                  <a:pt x="19132" y="15612"/>
                </a:cubicBezTo>
                <a:cubicBezTo>
                  <a:pt x="19078" y="16491"/>
                  <a:pt x="19002" y="16919"/>
                  <a:pt x="18903" y="16919"/>
                </a:cubicBezTo>
                <a:cubicBezTo>
                  <a:pt x="18799" y="16919"/>
                  <a:pt x="18722" y="16515"/>
                  <a:pt x="18669" y="15683"/>
                </a:cubicBezTo>
                <a:cubicBezTo>
                  <a:pt x="18616" y="14828"/>
                  <a:pt x="18591" y="13592"/>
                  <a:pt x="18591" y="11952"/>
                </a:cubicBezTo>
                <a:cubicBezTo>
                  <a:pt x="18591" y="11834"/>
                  <a:pt x="18591" y="11739"/>
                  <a:pt x="18591" y="11620"/>
                </a:cubicBezTo>
                <a:cubicBezTo>
                  <a:pt x="18592" y="11501"/>
                  <a:pt x="18592" y="11311"/>
                  <a:pt x="18594" y="11073"/>
                </a:cubicBezTo>
                <a:close/>
                <a:moveTo>
                  <a:pt x="19287" y="4396"/>
                </a:moveTo>
                <a:lnTo>
                  <a:pt x="19500" y="4396"/>
                </a:lnTo>
                <a:lnTo>
                  <a:pt x="19576" y="12214"/>
                </a:lnTo>
                <a:lnTo>
                  <a:pt x="19651" y="4396"/>
                </a:lnTo>
                <a:lnTo>
                  <a:pt x="19864" y="4396"/>
                </a:lnTo>
                <a:lnTo>
                  <a:pt x="19711" y="15564"/>
                </a:lnTo>
                <a:cubicBezTo>
                  <a:pt x="19681" y="17703"/>
                  <a:pt x="19648" y="19081"/>
                  <a:pt x="19612" y="19699"/>
                </a:cubicBezTo>
                <a:cubicBezTo>
                  <a:pt x="19576" y="20317"/>
                  <a:pt x="19518" y="20626"/>
                  <a:pt x="19438" y="20626"/>
                </a:cubicBezTo>
                <a:cubicBezTo>
                  <a:pt x="19426" y="20626"/>
                  <a:pt x="19414" y="20602"/>
                  <a:pt x="19399" y="20602"/>
                </a:cubicBezTo>
                <a:cubicBezTo>
                  <a:pt x="19386" y="20578"/>
                  <a:pt x="19369" y="20531"/>
                  <a:pt x="19349" y="20507"/>
                </a:cubicBezTo>
                <a:lnTo>
                  <a:pt x="19349" y="17964"/>
                </a:lnTo>
                <a:cubicBezTo>
                  <a:pt x="19351" y="17964"/>
                  <a:pt x="19352" y="17964"/>
                  <a:pt x="19354" y="17964"/>
                </a:cubicBezTo>
                <a:cubicBezTo>
                  <a:pt x="19369" y="17988"/>
                  <a:pt x="19380" y="18012"/>
                  <a:pt x="19387" y="18012"/>
                </a:cubicBezTo>
                <a:cubicBezTo>
                  <a:pt x="19411" y="18012"/>
                  <a:pt x="19429" y="17941"/>
                  <a:pt x="19441" y="17798"/>
                </a:cubicBezTo>
                <a:cubicBezTo>
                  <a:pt x="19452" y="17632"/>
                  <a:pt x="19458" y="17418"/>
                  <a:pt x="19458" y="17109"/>
                </a:cubicBezTo>
                <a:cubicBezTo>
                  <a:pt x="19458" y="16943"/>
                  <a:pt x="19453" y="16515"/>
                  <a:pt x="19446" y="15873"/>
                </a:cubicBezTo>
                <a:cubicBezTo>
                  <a:pt x="19441" y="15659"/>
                  <a:pt x="19440" y="15469"/>
                  <a:pt x="19438" y="15350"/>
                </a:cubicBezTo>
                <a:lnTo>
                  <a:pt x="19287" y="4396"/>
                </a:lnTo>
                <a:close/>
                <a:moveTo>
                  <a:pt x="19920" y="12689"/>
                </a:moveTo>
                <a:lnTo>
                  <a:pt x="20111" y="12713"/>
                </a:lnTo>
                <a:cubicBezTo>
                  <a:pt x="20114" y="13331"/>
                  <a:pt x="20122" y="13782"/>
                  <a:pt x="20135" y="14091"/>
                </a:cubicBezTo>
                <a:cubicBezTo>
                  <a:pt x="20147" y="14376"/>
                  <a:pt x="20168" y="14519"/>
                  <a:pt x="20194" y="14519"/>
                </a:cubicBezTo>
                <a:cubicBezTo>
                  <a:pt x="20217" y="14519"/>
                  <a:pt x="20233" y="14424"/>
                  <a:pt x="20247" y="14210"/>
                </a:cubicBezTo>
                <a:cubicBezTo>
                  <a:pt x="20262" y="14020"/>
                  <a:pt x="20268" y="13758"/>
                  <a:pt x="20268" y="13450"/>
                </a:cubicBezTo>
                <a:cubicBezTo>
                  <a:pt x="20268" y="13188"/>
                  <a:pt x="20263" y="12950"/>
                  <a:pt x="20254" y="12784"/>
                </a:cubicBezTo>
                <a:cubicBezTo>
                  <a:pt x="20244" y="12594"/>
                  <a:pt x="20223" y="12380"/>
                  <a:pt x="20190" y="12143"/>
                </a:cubicBezTo>
                <a:cubicBezTo>
                  <a:pt x="20184" y="12071"/>
                  <a:pt x="20171" y="12000"/>
                  <a:pt x="20156" y="11881"/>
                </a:cubicBezTo>
                <a:cubicBezTo>
                  <a:pt x="20079" y="11311"/>
                  <a:pt x="20025" y="10788"/>
                  <a:pt x="19995" y="10289"/>
                </a:cubicBezTo>
                <a:cubicBezTo>
                  <a:pt x="19972" y="9956"/>
                  <a:pt x="19956" y="9576"/>
                  <a:pt x="19944" y="9125"/>
                </a:cubicBezTo>
                <a:cubicBezTo>
                  <a:pt x="19933" y="8673"/>
                  <a:pt x="19927" y="8198"/>
                  <a:pt x="19927" y="7699"/>
                </a:cubicBezTo>
                <a:cubicBezTo>
                  <a:pt x="19927" y="6606"/>
                  <a:pt x="19951" y="5727"/>
                  <a:pt x="19998" y="5061"/>
                </a:cubicBezTo>
                <a:cubicBezTo>
                  <a:pt x="20046" y="4396"/>
                  <a:pt x="20111" y="4087"/>
                  <a:pt x="20193" y="4087"/>
                </a:cubicBezTo>
                <a:cubicBezTo>
                  <a:pt x="20276" y="4087"/>
                  <a:pt x="20342" y="4396"/>
                  <a:pt x="20387" y="5038"/>
                </a:cubicBezTo>
                <a:cubicBezTo>
                  <a:pt x="20432" y="5655"/>
                  <a:pt x="20455" y="6558"/>
                  <a:pt x="20455" y="7747"/>
                </a:cubicBezTo>
                <a:lnTo>
                  <a:pt x="20455" y="7960"/>
                </a:lnTo>
                <a:lnTo>
                  <a:pt x="20266" y="7960"/>
                </a:lnTo>
                <a:cubicBezTo>
                  <a:pt x="20266" y="7343"/>
                  <a:pt x="20260" y="6915"/>
                  <a:pt x="20248" y="6653"/>
                </a:cubicBezTo>
                <a:cubicBezTo>
                  <a:pt x="20238" y="6392"/>
                  <a:pt x="20221" y="6273"/>
                  <a:pt x="20196" y="6273"/>
                </a:cubicBezTo>
                <a:cubicBezTo>
                  <a:pt x="20174" y="6273"/>
                  <a:pt x="20156" y="6368"/>
                  <a:pt x="20144" y="6558"/>
                </a:cubicBezTo>
                <a:cubicBezTo>
                  <a:pt x="20131" y="6725"/>
                  <a:pt x="20125" y="6986"/>
                  <a:pt x="20125" y="7271"/>
                </a:cubicBezTo>
                <a:cubicBezTo>
                  <a:pt x="20125" y="7818"/>
                  <a:pt x="20156" y="8293"/>
                  <a:pt x="20221" y="8745"/>
                </a:cubicBezTo>
                <a:cubicBezTo>
                  <a:pt x="20230" y="8816"/>
                  <a:pt x="20238" y="8863"/>
                  <a:pt x="20242" y="8887"/>
                </a:cubicBezTo>
                <a:cubicBezTo>
                  <a:pt x="20330" y="9505"/>
                  <a:pt x="20389" y="10123"/>
                  <a:pt x="20419" y="10717"/>
                </a:cubicBezTo>
                <a:cubicBezTo>
                  <a:pt x="20449" y="11287"/>
                  <a:pt x="20463" y="12071"/>
                  <a:pt x="20463" y="13022"/>
                </a:cubicBezTo>
                <a:cubicBezTo>
                  <a:pt x="20463" y="14234"/>
                  <a:pt x="20440" y="15184"/>
                  <a:pt x="20392" y="15850"/>
                </a:cubicBezTo>
                <a:cubicBezTo>
                  <a:pt x="20343" y="16515"/>
                  <a:pt x="20276" y="16871"/>
                  <a:pt x="20187" y="16871"/>
                </a:cubicBezTo>
                <a:cubicBezTo>
                  <a:pt x="20102" y="16871"/>
                  <a:pt x="20036" y="16515"/>
                  <a:pt x="19989" y="15850"/>
                </a:cubicBezTo>
                <a:cubicBezTo>
                  <a:pt x="19942" y="15160"/>
                  <a:pt x="19920" y="14210"/>
                  <a:pt x="19920" y="12998"/>
                </a:cubicBezTo>
                <a:lnTo>
                  <a:pt x="19920" y="12689"/>
                </a:lnTo>
                <a:close/>
                <a:moveTo>
                  <a:pt x="20929" y="16491"/>
                </a:moveTo>
                <a:cubicBezTo>
                  <a:pt x="20903" y="16586"/>
                  <a:pt x="20879" y="16634"/>
                  <a:pt x="20861" y="16681"/>
                </a:cubicBezTo>
                <a:cubicBezTo>
                  <a:pt x="20841" y="16705"/>
                  <a:pt x="20825" y="16729"/>
                  <a:pt x="20810" y="16729"/>
                </a:cubicBezTo>
                <a:cubicBezTo>
                  <a:pt x="20767" y="16729"/>
                  <a:pt x="20731" y="16634"/>
                  <a:pt x="20701" y="16420"/>
                </a:cubicBezTo>
                <a:cubicBezTo>
                  <a:pt x="20671" y="16182"/>
                  <a:pt x="20650" y="15873"/>
                  <a:pt x="20635" y="15469"/>
                </a:cubicBezTo>
                <a:cubicBezTo>
                  <a:pt x="20626" y="15184"/>
                  <a:pt x="20619" y="14828"/>
                  <a:pt x="20615" y="14424"/>
                </a:cubicBezTo>
                <a:cubicBezTo>
                  <a:pt x="20612" y="13996"/>
                  <a:pt x="20609" y="13354"/>
                  <a:pt x="20609" y="12475"/>
                </a:cubicBezTo>
                <a:lnTo>
                  <a:pt x="20609" y="6915"/>
                </a:lnTo>
                <a:lnTo>
                  <a:pt x="20526" y="6915"/>
                </a:lnTo>
                <a:lnTo>
                  <a:pt x="20526" y="4396"/>
                </a:lnTo>
                <a:lnTo>
                  <a:pt x="20609" y="4396"/>
                </a:lnTo>
                <a:lnTo>
                  <a:pt x="20609" y="1046"/>
                </a:lnTo>
                <a:lnTo>
                  <a:pt x="20826" y="1046"/>
                </a:lnTo>
                <a:lnTo>
                  <a:pt x="20826" y="4396"/>
                </a:lnTo>
                <a:lnTo>
                  <a:pt x="20929" y="4396"/>
                </a:lnTo>
                <a:lnTo>
                  <a:pt x="20929" y="6915"/>
                </a:lnTo>
                <a:lnTo>
                  <a:pt x="20826" y="6915"/>
                </a:lnTo>
                <a:lnTo>
                  <a:pt x="20826" y="11857"/>
                </a:lnTo>
                <a:cubicBezTo>
                  <a:pt x="20826" y="12927"/>
                  <a:pt x="20831" y="13568"/>
                  <a:pt x="20841" y="13806"/>
                </a:cubicBezTo>
                <a:cubicBezTo>
                  <a:pt x="20850" y="14044"/>
                  <a:pt x="20870" y="14186"/>
                  <a:pt x="20897" y="14186"/>
                </a:cubicBezTo>
                <a:cubicBezTo>
                  <a:pt x="20903" y="14186"/>
                  <a:pt x="20911" y="14162"/>
                  <a:pt x="20921" y="14139"/>
                </a:cubicBezTo>
                <a:cubicBezTo>
                  <a:pt x="20924" y="14139"/>
                  <a:pt x="20927" y="14139"/>
                  <a:pt x="20929" y="14139"/>
                </a:cubicBezTo>
                <a:lnTo>
                  <a:pt x="20929" y="16491"/>
                </a:lnTo>
                <a:close/>
                <a:moveTo>
                  <a:pt x="21395" y="12285"/>
                </a:moveTo>
                <a:lnTo>
                  <a:pt x="21597" y="12285"/>
                </a:lnTo>
                <a:lnTo>
                  <a:pt x="21597" y="12594"/>
                </a:lnTo>
                <a:cubicBezTo>
                  <a:pt x="21597" y="14020"/>
                  <a:pt x="21573" y="15065"/>
                  <a:pt x="21526" y="15778"/>
                </a:cubicBezTo>
                <a:cubicBezTo>
                  <a:pt x="21479" y="16515"/>
                  <a:pt x="21408" y="16871"/>
                  <a:pt x="21315" y="16871"/>
                </a:cubicBezTo>
                <a:cubicBezTo>
                  <a:pt x="21268" y="16871"/>
                  <a:pt x="21226" y="16752"/>
                  <a:pt x="21188" y="16539"/>
                </a:cubicBezTo>
                <a:cubicBezTo>
                  <a:pt x="21149" y="16349"/>
                  <a:pt x="21120" y="16040"/>
                  <a:pt x="21098" y="15683"/>
                </a:cubicBezTo>
                <a:cubicBezTo>
                  <a:pt x="21075" y="15255"/>
                  <a:pt x="21057" y="14685"/>
                  <a:pt x="21046" y="13972"/>
                </a:cubicBezTo>
                <a:cubicBezTo>
                  <a:pt x="21037" y="13259"/>
                  <a:pt x="21031" y="12143"/>
                  <a:pt x="21031" y="10598"/>
                </a:cubicBezTo>
                <a:cubicBezTo>
                  <a:pt x="21031" y="8887"/>
                  <a:pt x="21037" y="7675"/>
                  <a:pt x="21048" y="7010"/>
                </a:cubicBezTo>
                <a:cubicBezTo>
                  <a:pt x="21058" y="6321"/>
                  <a:pt x="21075" y="5774"/>
                  <a:pt x="21101" y="5323"/>
                </a:cubicBezTo>
                <a:cubicBezTo>
                  <a:pt x="21125" y="4919"/>
                  <a:pt x="21157" y="4610"/>
                  <a:pt x="21194" y="4396"/>
                </a:cubicBezTo>
                <a:cubicBezTo>
                  <a:pt x="21232" y="4182"/>
                  <a:pt x="21274" y="4087"/>
                  <a:pt x="21324" y="4087"/>
                </a:cubicBezTo>
                <a:cubicBezTo>
                  <a:pt x="21375" y="4087"/>
                  <a:pt x="21419" y="4182"/>
                  <a:pt x="21455" y="4420"/>
                </a:cubicBezTo>
                <a:cubicBezTo>
                  <a:pt x="21493" y="4657"/>
                  <a:pt x="21523" y="4990"/>
                  <a:pt x="21546" y="5442"/>
                </a:cubicBezTo>
                <a:cubicBezTo>
                  <a:pt x="21565" y="5798"/>
                  <a:pt x="21579" y="6250"/>
                  <a:pt x="21588" y="6796"/>
                </a:cubicBezTo>
                <a:cubicBezTo>
                  <a:pt x="21595" y="7319"/>
                  <a:pt x="21600" y="8198"/>
                  <a:pt x="21600" y="9457"/>
                </a:cubicBezTo>
                <a:lnTo>
                  <a:pt x="21600" y="10931"/>
                </a:lnTo>
                <a:lnTo>
                  <a:pt x="21250" y="10931"/>
                </a:lnTo>
                <a:cubicBezTo>
                  <a:pt x="21250" y="10978"/>
                  <a:pt x="21249" y="11002"/>
                  <a:pt x="21249" y="11073"/>
                </a:cubicBezTo>
                <a:cubicBezTo>
                  <a:pt x="21247" y="11572"/>
                  <a:pt x="21247" y="11929"/>
                  <a:pt x="21247" y="12143"/>
                </a:cubicBezTo>
                <a:cubicBezTo>
                  <a:pt x="21247" y="12998"/>
                  <a:pt x="21253" y="13592"/>
                  <a:pt x="21264" y="13925"/>
                </a:cubicBezTo>
                <a:cubicBezTo>
                  <a:pt x="21276" y="14257"/>
                  <a:pt x="21295" y="14424"/>
                  <a:pt x="21324" y="14424"/>
                </a:cubicBezTo>
                <a:cubicBezTo>
                  <a:pt x="21348" y="14424"/>
                  <a:pt x="21366" y="14281"/>
                  <a:pt x="21378" y="14020"/>
                </a:cubicBezTo>
                <a:cubicBezTo>
                  <a:pt x="21390" y="13782"/>
                  <a:pt x="21398" y="13378"/>
                  <a:pt x="21398" y="12879"/>
                </a:cubicBezTo>
                <a:cubicBezTo>
                  <a:pt x="21398" y="12760"/>
                  <a:pt x="21396" y="12618"/>
                  <a:pt x="21395" y="12380"/>
                </a:cubicBezTo>
                <a:cubicBezTo>
                  <a:pt x="21395" y="12356"/>
                  <a:pt x="21395" y="12309"/>
                  <a:pt x="21395" y="12285"/>
                </a:cubicBezTo>
                <a:close/>
                <a:moveTo>
                  <a:pt x="21255" y="8816"/>
                </a:moveTo>
                <a:lnTo>
                  <a:pt x="21399" y="8816"/>
                </a:lnTo>
                <a:cubicBezTo>
                  <a:pt x="21399" y="8816"/>
                  <a:pt x="21399" y="8792"/>
                  <a:pt x="21399" y="8768"/>
                </a:cubicBezTo>
                <a:cubicBezTo>
                  <a:pt x="21402" y="8459"/>
                  <a:pt x="21402" y="8246"/>
                  <a:pt x="21402" y="8103"/>
                </a:cubicBezTo>
                <a:cubicBezTo>
                  <a:pt x="21402" y="7533"/>
                  <a:pt x="21396" y="7081"/>
                  <a:pt x="21384" y="6796"/>
                </a:cubicBezTo>
                <a:cubicBezTo>
                  <a:pt x="21372" y="6511"/>
                  <a:pt x="21353" y="6368"/>
                  <a:pt x="21327" y="6368"/>
                </a:cubicBezTo>
                <a:cubicBezTo>
                  <a:pt x="21301" y="6368"/>
                  <a:pt x="21282" y="6511"/>
                  <a:pt x="21271" y="6796"/>
                </a:cubicBezTo>
                <a:cubicBezTo>
                  <a:pt x="21259" y="7057"/>
                  <a:pt x="21255" y="7533"/>
                  <a:pt x="21255" y="8150"/>
                </a:cubicBezTo>
                <a:cubicBezTo>
                  <a:pt x="21255" y="8341"/>
                  <a:pt x="21255" y="8459"/>
                  <a:pt x="21255" y="8554"/>
                </a:cubicBezTo>
                <a:cubicBezTo>
                  <a:pt x="21255" y="8673"/>
                  <a:pt x="21255" y="8745"/>
                  <a:pt x="21255" y="8816"/>
                </a:cubicBezTo>
                <a:close/>
              </a:path>
            </a:pathLst>
          </a:custGeom>
          <a:solidFill>
            <a:srgbClr val="00458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4" name="Freeform 53"/>
          <p:cNvSpPr/>
          <p:nvPr/>
        </p:nvSpPr>
        <p:spPr>
          <a:xfrm>
            <a:off x="8597900" y="4125912"/>
            <a:ext cx="182563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038"/>
                </a:moveTo>
                <a:lnTo>
                  <a:pt x="0" y="522"/>
                </a:lnTo>
                <a:lnTo>
                  <a:pt x="2732" y="522"/>
                </a:lnTo>
                <a:lnTo>
                  <a:pt x="2732" y="2971"/>
                </a:lnTo>
                <a:cubicBezTo>
                  <a:pt x="3055" y="1967"/>
                  <a:pt x="3421" y="1285"/>
                  <a:pt x="3829" y="803"/>
                </a:cubicBezTo>
                <a:cubicBezTo>
                  <a:pt x="4238" y="361"/>
                  <a:pt x="4712" y="120"/>
                  <a:pt x="5271" y="120"/>
                </a:cubicBezTo>
                <a:cubicBezTo>
                  <a:pt x="5766" y="120"/>
                  <a:pt x="6196" y="361"/>
                  <a:pt x="6562" y="843"/>
                </a:cubicBezTo>
                <a:cubicBezTo>
                  <a:pt x="6927" y="1325"/>
                  <a:pt x="7207" y="2048"/>
                  <a:pt x="7401" y="2971"/>
                </a:cubicBezTo>
                <a:cubicBezTo>
                  <a:pt x="7724" y="2007"/>
                  <a:pt x="8111" y="1285"/>
                  <a:pt x="8520" y="803"/>
                </a:cubicBezTo>
                <a:cubicBezTo>
                  <a:pt x="8928" y="361"/>
                  <a:pt x="9402" y="120"/>
                  <a:pt x="9939" y="120"/>
                </a:cubicBezTo>
                <a:cubicBezTo>
                  <a:pt x="10757" y="120"/>
                  <a:pt x="11359" y="642"/>
                  <a:pt x="11747" y="1726"/>
                </a:cubicBezTo>
                <a:cubicBezTo>
                  <a:pt x="12112" y="2770"/>
                  <a:pt x="12306" y="4457"/>
                  <a:pt x="12306" y="6745"/>
                </a:cubicBezTo>
                <a:lnTo>
                  <a:pt x="12306" y="21038"/>
                </a:lnTo>
                <a:lnTo>
                  <a:pt x="9359" y="21038"/>
                </a:lnTo>
                <a:lnTo>
                  <a:pt x="9359" y="8070"/>
                </a:lnTo>
                <a:cubicBezTo>
                  <a:pt x="9359" y="6584"/>
                  <a:pt x="9316" y="5661"/>
                  <a:pt x="9208" y="5259"/>
                </a:cubicBezTo>
                <a:cubicBezTo>
                  <a:pt x="9079" y="4898"/>
                  <a:pt x="8907" y="4697"/>
                  <a:pt x="8627" y="4697"/>
                </a:cubicBezTo>
                <a:cubicBezTo>
                  <a:pt x="8304" y="4697"/>
                  <a:pt x="8046" y="5019"/>
                  <a:pt x="7853" y="5661"/>
                </a:cubicBezTo>
                <a:cubicBezTo>
                  <a:pt x="7659" y="6263"/>
                  <a:pt x="7573" y="7146"/>
                  <a:pt x="7573" y="8230"/>
                </a:cubicBezTo>
                <a:lnTo>
                  <a:pt x="7573" y="21038"/>
                </a:lnTo>
                <a:lnTo>
                  <a:pt x="4690" y="21038"/>
                </a:lnTo>
                <a:lnTo>
                  <a:pt x="4690" y="8070"/>
                </a:lnTo>
                <a:cubicBezTo>
                  <a:pt x="4690" y="6584"/>
                  <a:pt x="4647" y="5661"/>
                  <a:pt x="4539" y="5259"/>
                </a:cubicBezTo>
                <a:cubicBezTo>
                  <a:pt x="4432" y="4898"/>
                  <a:pt x="4238" y="4697"/>
                  <a:pt x="3959" y="4697"/>
                </a:cubicBezTo>
                <a:cubicBezTo>
                  <a:pt x="3636" y="4697"/>
                  <a:pt x="3378" y="5019"/>
                  <a:pt x="3184" y="5661"/>
                </a:cubicBezTo>
                <a:cubicBezTo>
                  <a:pt x="2990" y="6263"/>
                  <a:pt x="2904" y="7146"/>
                  <a:pt x="2904" y="8230"/>
                </a:cubicBezTo>
                <a:lnTo>
                  <a:pt x="2904" y="21038"/>
                </a:lnTo>
                <a:lnTo>
                  <a:pt x="0" y="21038"/>
                </a:lnTo>
                <a:close/>
                <a:moveTo>
                  <a:pt x="13855" y="14534"/>
                </a:moveTo>
                <a:lnTo>
                  <a:pt x="16587" y="14574"/>
                </a:lnTo>
                <a:cubicBezTo>
                  <a:pt x="16630" y="15618"/>
                  <a:pt x="16738" y="16381"/>
                  <a:pt x="16931" y="16903"/>
                </a:cubicBezTo>
                <a:cubicBezTo>
                  <a:pt x="17125" y="17384"/>
                  <a:pt x="17405" y="17625"/>
                  <a:pt x="17771" y="17625"/>
                </a:cubicBezTo>
                <a:cubicBezTo>
                  <a:pt x="18093" y="17625"/>
                  <a:pt x="18330" y="17465"/>
                  <a:pt x="18524" y="17103"/>
                </a:cubicBezTo>
                <a:cubicBezTo>
                  <a:pt x="18739" y="16782"/>
                  <a:pt x="18825" y="16341"/>
                  <a:pt x="18825" y="15819"/>
                </a:cubicBezTo>
                <a:cubicBezTo>
                  <a:pt x="18825" y="15377"/>
                  <a:pt x="18760" y="14975"/>
                  <a:pt x="18631" y="14694"/>
                </a:cubicBezTo>
                <a:cubicBezTo>
                  <a:pt x="18480" y="14373"/>
                  <a:pt x="18179" y="14012"/>
                  <a:pt x="17706" y="13610"/>
                </a:cubicBezTo>
                <a:cubicBezTo>
                  <a:pt x="17620" y="13490"/>
                  <a:pt x="17448" y="13370"/>
                  <a:pt x="17233" y="13169"/>
                </a:cubicBezTo>
                <a:cubicBezTo>
                  <a:pt x="16135" y="12205"/>
                  <a:pt x="15361" y="11322"/>
                  <a:pt x="14931" y="10479"/>
                </a:cubicBezTo>
                <a:cubicBezTo>
                  <a:pt x="14608" y="9917"/>
                  <a:pt x="14371" y="9274"/>
                  <a:pt x="14199" y="8512"/>
                </a:cubicBezTo>
                <a:cubicBezTo>
                  <a:pt x="14049" y="7749"/>
                  <a:pt x="13963" y="6946"/>
                  <a:pt x="13963" y="6103"/>
                </a:cubicBezTo>
                <a:cubicBezTo>
                  <a:pt x="13963" y="4256"/>
                  <a:pt x="14307" y="2770"/>
                  <a:pt x="14974" y="1646"/>
                </a:cubicBezTo>
                <a:cubicBezTo>
                  <a:pt x="15662" y="522"/>
                  <a:pt x="16587" y="0"/>
                  <a:pt x="17749" y="0"/>
                </a:cubicBezTo>
                <a:cubicBezTo>
                  <a:pt x="18932" y="0"/>
                  <a:pt x="19879" y="522"/>
                  <a:pt x="20524" y="1606"/>
                </a:cubicBezTo>
                <a:cubicBezTo>
                  <a:pt x="21170" y="2650"/>
                  <a:pt x="21492" y="4175"/>
                  <a:pt x="21492" y="6183"/>
                </a:cubicBezTo>
                <a:lnTo>
                  <a:pt x="21492" y="6544"/>
                </a:lnTo>
                <a:lnTo>
                  <a:pt x="18803" y="6544"/>
                </a:lnTo>
                <a:cubicBezTo>
                  <a:pt x="18803" y="5500"/>
                  <a:pt x="18717" y="4778"/>
                  <a:pt x="18545" y="4336"/>
                </a:cubicBezTo>
                <a:cubicBezTo>
                  <a:pt x="18394" y="3894"/>
                  <a:pt x="18158" y="3694"/>
                  <a:pt x="17792" y="3694"/>
                </a:cubicBezTo>
                <a:cubicBezTo>
                  <a:pt x="17491" y="3694"/>
                  <a:pt x="17254" y="3854"/>
                  <a:pt x="17061" y="4175"/>
                </a:cubicBezTo>
                <a:cubicBezTo>
                  <a:pt x="16867" y="4457"/>
                  <a:pt x="16781" y="4898"/>
                  <a:pt x="16781" y="5380"/>
                </a:cubicBezTo>
                <a:cubicBezTo>
                  <a:pt x="16781" y="6303"/>
                  <a:pt x="17254" y="7106"/>
                  <a:pt x="18158" y="7869"/>
                </a:cubicBezTo>
                <a:cubicBezTo>
                  <a:pt x="18287" y="7990"/>
                  <a:pt x="18394" y="8070"/>
                  <a:pt x="18459" y="8110"/>
                </a:cubicBezTo>
                <a:cubicBezTo>
                  <a:pt x="19707" y="9154"/>
                  <a:pt x="20546" y="10198"/>
                  <a:pt x="20976" y="11201"/>
                </a:cubicBezTo>
                <a:cubicBezTo>
                  <a:pt x="21406" y="12165"/>
                  <a:pt x="21600" y="13490"/>
                  <a:pt x="21600" y="15096"/>
                </a:cubicBezTo>
                <a:cubicBezTo>
                  <a:pt x="21600" y="17143"/>
                  <a:pt x="21277" y="18749"/>
                  <a:pt x="20589" y="19874"/>
                </a:cubicBezTo>
                <a:cubicBezTo>
                  <a:pt x="19900" y="20998"/>
                  <a:pt x="18932" y="21600"/>
                  <a:pt x="17663" y="21600"/>
                </a:cubicBezTo>
                <a:cubicBezTo>
                  <a:pt x="16458" y="21600"/>
                  <a:pt x="15512" y="20998"/>
                  <a:pt x="14845" y="19874"/>
                </a:cubicBezTo>
                <a:cubicBezTo>
                  <a:pt x="14178" y="18709"/>
                  <a:pt x="13855" y="17103"/>
                  <a:pt x="13855" y="15056"/>
                </a:cubicBezTo>
                <a:lnTo>
                  <a:pt x="13855" y="14534"/>
                </a:lnTo>
                <a:close/>
              </a:path>
            </a:pathLst>
          </a:custGeom>
          <a:solidFill>
            <a:srgbClr val="00458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95" name="Group 48"/>
          <p:cNvGrpSpPr/>
          <p:nvPr/>
        </p:nvGrpSpPr>
        <p:grpSpPr>
          <a:xfrm>
            <a:off x="842883" y="845865"/>
            <a:ext cx="4240102" cy="1152135"/>
            <a:chOff x="0" y="0"/>
            <a:chExt cx="4240100" cy="1152134"/>
          </a:xfrm>
        </p:grpSpPr>
        <p:sp>
          <p:nvSpPr>
            <p:cNvPr id="355" name="Freeform 49"/>
            <p:cNvSpPr/>
            <p:nvPr/>
          </p:nvSpPr>
          <p:spPr>
            <a:xfrm>
              <a:off x="0" y="935133"/>
              <a:ext cx="121771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33" y="21600"/>
                  </a:moveTo>
                  <a:lnTo>
                    <a:pt x="7307" y="21600"/>
                  </a:lnTo>
                  <a:lnTo>
                    <a:pt x="12631" y="2114"/>
                  </a:lnTo>
                  <a:lnTo>
                    <a:pt x="20996" y="2114"/>
                  </a:lnTo>
                  <a:lnTo>
                    <a:pt x="21600" y="0"/>
                  </a:lnTo>
                  <a:lnTo>
                    <a:pt x="604" y="0"/>
                  </a:lnTo>
                  <a:lnTo>
                    <a:pt x="0" y="2114"/>
                  </a:lnTo>
                  <a:lnTo>
                    <a:pt x="9138" y="2114"/>
                  </a:lnTo>
                  <a:lnTo>
                    <a:pt x="3833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Freeform 50"/>
            <p:cNvSpPr/>
            <p:nvPr/>
          </p:nvSpPr>
          <p:spPr>
            <a:xfrm>
              <a:off x="103036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2" y="16549"/>
                  </a:moveTo>
                  <a:cubicBezTo>
                    <a:pt x="14306" y="18547"/>
                    <a:pt x="12800" y="18999"/>
                    <a:pt x="10494" y="18999"/>
                  </a:cubicBezTo>
                  <a:cubicBezTo>
                    <a:pt x="6612" y="18999"/>
                    <a:pt x="3976" y="16662"/>
                    <a:pt x="3976" y="13231"/>
                  </a:cubicBezTo>
                  <a:cubicBezTo>
                    <a:pt x="3976" y="12647"/>
                    <a:pt x="4024" y="12082"/>
                    <a:pt x="4282" y="10687"/>
                  </a:cubicBezTo>
                  <a:lnTo>
                    <a:pt x="21459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47" y="0"/>
                    <a:pt x="13600" y="0"/>
                  </a:cubicBezTo>
                  <a:cubicBezTo>
                    <a:pt x="9576" y="0"/>
                    <a:pt x="6024" y="1640"/>
                    <a:pt x="3224" y="4787"/>
                  </a:cubicBezTo>
                  <a:cubicBezTo>
                    <a:pt x="1106" y="7257"/>
                    <a:pt x="0" y="10008"/>
                    <a:pt x="0" y="12892"/>
                  </a:cubicBezTo>
                  <a:cubicBezTo>
                    <a:pt x="0" y="18207"/>
                    <a:pt x="3812" y="21600"/>
                    <a:pt x="9741" y="21600"/>
                  </a:cubicBezTo>
                  <a:cubicBezTo>
                    <a:pt x="11647" y="21600"/>
                    <a:pt x="13671" y="21204"/>
                    <a:pt x="15365" y="20526"/>
                  </a:cubicBezTo>
                  <a:cubicBezTo>
                    <a:pt x="16518" y="20111"/>
                    <a:pt x="16729" y="20017"/>
                    <a:pt x="19694" y="18584"/>
                  </a:cubicBezTo>
                  <a:lnTo>
                    <a:pt x="18282" y="16549"/>
                  </a:lnTo>
                  <a:close/>
                  <a:moveTo>
                    <a:pt x="4965" y="8519"/>
                  </a:moveTo>
                  <a:cubicBezTo>
                    <a:pt x="5882" y="6748"/>
                    <a:pt x="6353" y="5975"/>
                    <a:pt x="7200" y="5089"/>
                  </a:cubicBezTo>
                  <a:cubicBezTo>
                    <a:pt x="8894" y="3261"/>
                    <a:pt x="11176" y="2186"/>
                    <a:pt x="13459" y="2186"/>
                  </a:cubicBezTo>
                  <a:cubicBezTo>
                    <a:pt x="16259" y="2186"/>
                    <a:pt x="17859" y="3845"/>
                    <a:pt x="17859" y="6729"/>
                  </a:cubicBezTo>
                  <a:cubicBezTo>
                    <a:pt x="17859" y="7030"/>
                    <a:pt x="17788" y="7841"/>
                    <a:pt x="17741" y="8519"/>
                  </a:cubicBezTo>
                  <a:lnTo>
                    <a:pt x="4965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7" name="Freeform 51"/>
            <p:cNvSpPr/>
            <p:nvPr/>
          </p:nvSpPr>
          <p:spPr>
            <a:xfrm>
              <a:off x="223245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0" y="16867"/>
                  </a:moveTo>
                  <a:cubicBezTo>
                    <a:pt x="14805" y="18426"/>
                    <a:pt x="12773" y="19027"/>
                    <a:pt x="10345" y="19027"/>
                  </a:cubicBezTo>
                  <a:cubicBezTo>
                    <a:pt x="6725" y="19027"/>
                    <a:pt x="4133" y="16698"/>
                    <a:pt x="4133" y="13411"/>
                  </a:cubicBezTo>
                  <a:cubicBezTo>
                    <a:pt x="4133" y="7306"/>
                    <a:pt x="10181" y="2479"/>
                    <a:pt x="17817" y="2479"/>
                  </a:cubicBezTo>
                  <a:cubicBezTo>
                    <a:pt x="18704" y="2479"/>
                    <a:pt x="19288" y="2536"/>
                    <a:pt x="20456" y="2705"/>
                  </a:cubicBezTo>
                  <a:lnTo>
                    <a:pt x="21600" y="413"/>
                  </a:lnTo>
                  <a:cubicBezTo>
                    <a:pt x="19802" y="75"/>
                    <a:pt x="18961" y="0"/>
                    <a:pt x="17443" y="0"/>
                  </a:cubicBezTo>
                  <a:cubicBezTo>
                    <a:pt x="7729" y="0"/>
                    <a:pt x="0" y="5860"/>
                    <a:pt x="0" y="13317"/>
                  </a:cubicBezTo>
                  <a:cubicBezTo>
                    <a:pt x="0" y="18257"/>
                    <a:pt x="3783" y="21600"/>
                    <a:pt x="9411" y="21600"/>
                  </a:cubicBezTo>
                  <a:cubicBezTo>
                    <a:pt x="12610" y="21600"/>
                    <a:pt x="14665" y="21018"/>
                    <a:pt x="19171" y="18764"/>
                  </a:cubicBezTo>
                  <a:lnTo>
                    <a:pt x="17700" y="1686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8" name="Freeform 52"/>
            <p:cNvSpPr/>
            <p:nvPr/>
          </p:nvSpPr>
          <p:spPr>
            <a:xfrm>
              <a:off x="332526" y="922643"/>
              <a:ext cx="109282" cy="1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28" y="11750"/>
                  </a:lnTo>
                  <a:cubicBezTo>
                    <a:pt x="10347" y="9662"/>
                    <a:pt x="13255" y="8578"/>
                    <a:pt x="15278" y="8578"/>
                  </a:cubicBezTo>
                  <a:cubicBezTo>
                    <a:pt x="16753" y="8578"/>
                    <a:pt x="17744" y="9194"/>
                    <a:pt x="17744" y="10091"/>
                  </a:cubicBezTo>
                  <a:cubicBezTo>
                    <a:pt x="17744" y="10546"/>
                    <a:pt x="17554" y="11416"/>
                    <a:pt x="17238" y="12419"/>
                  </a:cubicBezTo>
                  <a:lnTo>
                    <a:pt x="14182" y="21600"/>
                  </a:lnTo>
                  <a:lnTo>
                    <a:pt x="17891" y="21600"/>
                  </a:lnTo>
                  <a:lnTo>
                    <a:pt x="21221" y="11509"/>
                  </a:lnTo>
                  <a:cubicBezTo>
                    <a:pt x="21452" y="10787"/>
                    <a:pt x="21600" y="10024"/>
                    <a:pt x="21600" y="9515"/>
                  </a:cubicBezTo>
                  <a:cubicBezTo>
                    <a:pt x="21600" y="7829"/>
                    <a:pt x="19746" y="6691"/>
                    <a:pt x="16943" y="6691"/>
                  </a:cubicBezTo>
                  <a:cubicBezTo>
                    <a:pt x="13803" y="6691"/>
                    <a:pt x="10431" y="7802"/>
                    <a:pt x="7460" y="9823"/>
                  </a:cubicBezTo>
                  <a:lnTo>
                    <a:pt x="10684" y="0"/>
                  </a:lnTo>
                  <a:lnTo>
                    <a:pt x="70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9" name="Freeform 53"/>
            <p:cNvSpPr/>
            <p:nvPr/>
          </p:nvSpPr>
          <p:spPr>
            <a:xfrm>
              <a:off x="463663" y="977284"/>
              <a:ext cx="109282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70" y="7271"/>
                  </a:lnTo>
                  <a:cubicBezTo>
                    <a:pt x="10431" y="4266"/>
                    <a:pt x="13381" y="2695"/>
                    <a:pt x="15320" y="2695"/>
                  </a:cubicBezTo>
                  <a:cubicBezTo>
                    <a:pt x="16837" y="2695"/>
                    <a:pt x="17786" y="3606"/>
                    <a:pt x="17786" y="5061"/>
                  </a:cubicBezTo>
                  <a:cubicBezTo>
                    <a:pt x="17786" y="5623"/>
                    <a:pt x="17744" y="6011"/>
                    <a:pt x="17659" y="6496"/>
                  </a:cubicBezTo>
                  <a:lnTo>
                    <a:pt x="14245" y="21600"/>
                  </a:lnTo>
                  <a:lnTo>
                    <a:pt x="17933" y="21600"/>
                  </a:lnTo>
                  <a:lnTo>
                    <a:pt x="21263" y="6883"/>
                  </a:lnTo>
                  <a:cubicBezTo>
                    <a:pt x="21452" y="5972"/>
                    <a:pt x="21600" y="4925"/>
                    <a:pt x="21600" y="4188"/>
                  </a:cubicBezTo>
                  <a:cubicBezTo>
                    <a:pt x="21600" y="1609"/>
                    <a:pt x="19746" y="0"/>
                    <a:pt x="16753" y="0"/>
                  </a:cubicBezTo>
                  <a:cubicBezTo>
                    <a:pt x="13655" y="0"/>
                    <a:pt x="11106" y="1260"/>
                    <a:pt x="7123" y="4654"/>
                  </a:cubicBezTo>
                  <a:lnTo>
                    <a:pt x="8345" y="601"/>
                  </a:lnTo>
                  <a:lnTo>
                    <a:pt x="4741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0" name="Freeform 54"/>
            <p:cNvSpPr/>
            <p:nvPr/>
          </p:nvSpPr>
          <p:spPr>
            <a:xfrm>
              <a:off x="594800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24" y="21600"/>
                  </a:lnTo>
                  <a:lnTo>
                    <a:pt x="17455" y="6098"/>
                  </a:lnTo>
                  <a:lnTo>
                    <a:pt x="9775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11" y="2748"/>
                  </a:lnTo>
                  <a:lnTo>
                    <a:pt x="21600" y="0"/>
                  </a:lnTo>
                  <a:lnTo>
                    <a:pt x="13527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1" name="Freeform 55"/>
            <p:cNvSpPr/>
            <p:nvPr/>
          </p:nvSpPr>
          <p:spPr>
            <a:xfrm>
              <a:off x="649441" y="977284"/>
              <a:ext cx="90548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51"/>
                  </a:moveTo>
                  <a:cubicBezTo>
                    <a:pt x="2940" y="21336"/>
                    <a:pt x="4550" y="21600"/>
                    <a:pt x="7260" y="21600"/>
                  </a:cubicBezTo>
                  <a:cubicBezTo>
                    <a:pt x="13982" y="21600"/>
                    <a:pt x="18379" y="19133"/>
                    <a:pt x="18379" y="15310"/>
                  </a:cubicBezTo>
                  <a:cubicBezTo>
                    <a:pt x="18379" y="13276"/>
                    <a:pt x="16769" y="11544"/>
                    <a:pt x="13701" y="10263"/>
                  </a:cubicBezTo>
                  <a:lnTo>
                    <a:pt x="10889" y="9077"/>
                  </a:lnTo>
                  <a:cubicBezTo>
                    <a:pt x="9049" y="8324"/>
                    <a:pt x="8129" y="7307"/>
                    <a:pt x="8129" y="6064"/>
                  </a:cubicBezTo>
                  <a:cubicBezTo>
                    <a:pt x="8129" y="3823"/>
                    <a:pt x="10659" y="2392"/>
                    <a:pt x="14519" y="2392"/>
                  </a:cubicBezTo>
                  <a:cubicBezTo>
                    <a:pt x="16590" y="2392"/>
                    <a:pt x="18302" y="2599"/>
                    <a:pt x="20373" y="3107"/>
                  </a:cubicBezTo>
                  <a:lnTo>
                    <a:pt x="21600" y="866"/>
                  </a:lnTo>
                  <a:cubicBezTo>
                    <a:pt x="18942" y="264"/>
                    <a:pt x="16871" y="0"/>
                    <a:pt x="14519" y="0"/>
                  </a:cubicBezTo>
                  <a:cubicBezTo>
                    <a:pt x="8078" y="0"/>
                    <a:pt x="3681" y="2505"/>
                    <a:pt x="3681" y="6233"/>
                  </a:cubicBezTo>
                  <a:cubicBezTo>
                    <a:pt x="3681" y="8361"/>
                    <a:pt x="5240" y="10188"/>
                    <a:pt x="8078" y="11337"/>
                  </a:cubicBezTo>
                  <a:lnTo>
                    <a:pt x="10071" y="12128"/>
                  </a:lnTo>
                  <a:cubicBezTo>
                    <a:pt x="12909" y="13333"/>
                    <a:pt x="13931" y="14256"/>
                    <a:pt x="13931" y="15687"/>
                  </a:cubicBezTo>
                  <a:cubicBezTo>
                    <a:pt x="13931" y="17777"/>
                    <a:pt x="11298" y="19171"/>
                    <a:pt x="7311" y="19171"/>
                  </a:cubicBezTo>
                  <a:cubicBezTo>
                    <a:pt x="5317" y="19171"/>
                    <a:pt x="3707" y="18926"/>
                    <a:pt x="1380" y="18210"/>
                  </a:cubicBezTo>
                  <a:lnTo>
                    <a:pt x="0" y="20451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2" name="Freeform 56"/>
            <p:cNvSpPr/>
            <p:nvPr/>
          </p:nvSpPr>
          <p:spPr>
            <a:xfrm>
              <a:off x="752477" y="977284"/>
              <a:ext cx="99915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0" y="16867"/>
                  </a:moveTo>
                  <a:cubicBezTo>
                    <a:pt x="14828" y="18426"/>
                    <a:pt x="12773" y="19027"/>
                    <a:pt x="10345" y="19027"/>
                  </a:cubicBezTo>
                  <a:cubicBezTo>
                    <a:pt x="6725" y="19027"/>
                    <a:pt x="4157" y="16698"/>
                    <a:pt x="4157" y="13411"/>
                  </a:cubicBezTo>
                  <a:cubicBezTo>
                    <a:pt x="4157" y="7306"/>
                    <a:pt x="10181" y="2479"/>
                    <a:pt x="17817" y="2479"/>
                  </a:cubicBezTo>
                  <a:cubicBezTo>
                    <a:pt x="18704" y="2479"/>
                    <a:pt x="19288" y="2536"/>
                    <a:pt x="20456" y="2705"/>
                  </a:cubicBezTo>
                  <a:lnTo>
                    <a:pt x="21600" y="413"/>
                  </a:lnTo>
                  <a:cubicBezTo>
                    <a:pt x="19825" y="75"/>
                    <a:pt x="18985" y="0"/>
                    <a:pt x="17443" y="0"/>
                  </a:cubicBezTo>
                  <a:cubicBezTo>
                    <a:pt x="7729" y="0"/>
                    <a:pt x="0" y="5860"/>
                    <a:pt x="0" y="13317"/>
                  </a:cubicBezTo>
                  <a:cubicBezTo>
                    <a:pt x="0" y="18257"/>
                    <a:pt x="3783" y="21600"/>
                    <a:pt x="9411" y="21600"/>
                  </a:cubicBezTo>
                  <a:cubicBezTo>
                    <a:pt x="12610" y="21600"/>
                    <a:pt x="14665" y="21018"/>
                    <a:pt x="19195" y="18764"/>
                  </a:cubicBezTo>
                  <a:lnTo>
                    <a:pt x="17700" y="1686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3" name="Freeform 57"/>
            <p:cNvSpPr/>
            <p:nvPr/>
          </p:nvSpPr>
          <p:spPr>
            <a:xfrm>
              <a:off x="863319" y="922643"/>
              <a:ext cx="109282" cy="1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28" y="11750"/>
                  </a:lnTo>
                  <a:cubicBezTo>
                    <a:pt x="10347" y="9662"/>
                    <a:pt x="13255" y="8578"/>
                    <a:pt x="15278" y="8578"/>
                  </a:cubicBezTo>
                  <a:cubicBezTo>
                    <a:pt x="16753" y="8578"/>
                    <a:pt x="17744" y="9194"/>
                    <a:pt x="17744" y="10091"/>
                  </a:cubicBezTo>
                  <a:cubicBezTo>
                    <a:pt x="17744" y="10546"/>
                    <a:pt x="17554" y="11416"/>
                    <a:pt x="17238" y="12419"/>
                  </a:cubicBezTo>
                  <a:lnTo>
                    <a:pt x="14182" y="21600"/>
                  </a:lnTo>
                  <a:lnTo>
                    <a:pt x="17891" y="21600"/>
                  </a:lnTo>
                  <a:lnTo>
                    <a:pt x="21221" y="11509"/>
                  </a:lnTo>
                  <a:cubicBezTo>
                    <a:pt x="21452" y="10787"/>
                    <a:pt x="21600" y="10024"/>
                    <a:pt x="21600" y="9515"/>
                  </a:cubicBezTo>
                  <a:cubicBezTo>
                    <a:pt x="21600" y="7829"/>
                    <a:pt x="19746" y="6691"/>
                    <a:pt x="16943" y="6691"/>
                  </a:cubicBezTo>
                  <a:cubicBezTo>
                    <a:pt x="13803" y="6691"/>
                    <a:pt x="10452" y="7802"/>
                    <a:pt x="7460" y="9823"/>
                  </a:cubicBezTo>
                  <a:lnTo>
                    <a:pt x="10684" y="0"/>
                  </a:lnTo>
                  <a:lnTo>
                    <a:pt x="70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4" name="Freeform 58"/>
            <p:cNvSpPr/>
            <p:nvPr/>
          </p:nvSpPr>
          <p:spPr>
            <a:xfrm>
              <a:off x="997578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62" y="16549"/>
                  </a:moveTo>
                  <a:cubicBezTo>
                    <a:pt x="14290" y="18547"/>
                    <a:pt x="12810" y="18999"/>
                    <a:pt x="10483" y="18999"/>
                  </a:cubicBezTo>
                  <a:cubicBezTo>
                    <a:pt x="6628" y="18999"/>
                    <a:pt x="3972" y="16662"/>
                    <a:pt x="3972" y="13231"/>
                  </a:cubicBezTo>
                  <a:cubicBezTo>
                    <a:pt x="3972" y="12647"/>
                    <a:pt x="4019" y="12082"/>
                    <a:pt x="4301" y="10687"/>
                  </a:cubicBezTo>
                  <a:lnTo>
                    <a:pt x="21435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50" y="0"/>
                    <a:pt x="13609" y="0"/>
                  </a:cubicBezTo>
                  <a:cubicBezTo>
                    <a:pt x="9590" y="0"/>
                    <a:pt x="6040" y="1640"/>
                    <a:pt x="3244" y="4787"/>
                  </a:cubicBezTo>
                  <a:cubicBezTo>
                    <a:pt x="1128" y="7257"/>
                    <a:pt x="0" y="10008"/>
                    <a:pt x="0" y="12892"/>
                  </a:cubicBezTo>
                  <a:cubicBezTo>
                    <a:pt x="0" y="18207"/>
                    <a:pt x="3808" y="21600"/>
                    <a:pt x="9731" y="21600"/>
                  </a:cubicBezTo>
                  <a:cubicBezTo>
                    <a:pt x="11658" y="21600"/>
                    <a:pt x="13656" y="21204"/>
                    <a:pt x="15348" y="20526"/>
                  </a:cubicBezTo>
                  <a:cubicBezTo>
                    <a:pt x="16523" y="20111"/>
                    <a:pt x="16735" y="20017"/>
                    <a:pt x="19696" y="18584"/>
                  </a:cubicBezTo>
                  <a:lnTo>
                    <a:pt x="18262" y="16549"/>
                  </a:lnTo>
                  <a:close/>
                  <a:moveTo>
                    <a:pt x="4983" y="8519"/>
                  </a:moveTo>
                  <a:cubicBezTo>
                    <a:pt x="5876" y="6748"/>
                    <a:pt x="6346" y="5975"/>
                    <a:pt x="7192" y="5089"/>
                  </a:cubicBezTo>
                  <a:cubicBezTo>
                    <a:pt x="8908" y="3261"/>
                    <a:pt x="11164" y="2186"/>
                    <a:pt x="13444" y="2186"/>
                  </a:cubicBezTo>
                  <a:cubicBezTo>
                    <a:pt x="16265" y="2186"/>
                    <a:pt x="17839" y="3845"/>
                    <a:pt x="17839" y="6729"/>
                  </a:cubicBezTo>
                  <a:cubicBezTo>
                    <a:pt x="17839" y="7030"/>
                    <a:pt x="17792" y="7841"/>
                    <a:pt x="17722" y="8519"/>
                  </a:cubicBezTo>
                  <a:lnTo>
                    <a:pt x="4983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5" name="Freeform 59"/>
            <p:cNvSpPr/>
            <p:nvPr/>
          </p:nvSpPr>
          <p:spPr>
            <a:xfrm>
              <a:off x="1205212" y="935133"/>
              <a:ext cx="146750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700" y="0"/>
                  </a:lnTo>
                  <a:lnTo>
                    <a:pt x="15530" y="13602"/>
                  </a:lnTo>
                  <a:cubicBezTo>
                    <a:pt x="14564" y="17728"/>
                    <a:pt x="12250" y="19755"/>
                    <a:pt x="8494" y="19755"/>
                  </a:cubicBezTo>
                  <a:cubicBezTo>
                    <a:pt x="5150" y="19755"/>
                    <a:pt x="2900" y="18009"/>
                    <a:pt x="2900" y="15390"/>
                  </a:cubicBezTo>
                  <a:cubicBezTo>
                    <a:pt x="2900" y="14658"/>
                    <a:pt x="3011" y="13926"/>
                    <a:pt x="3185" y="13123"/>
                  </a:cubicBezTo>
                  <a:lnTo>
                    <a:pt x="6260" y="0"/>
                  </a:lnTo>
                  <a:lnTo>
                    <a:pt x="3328" y="0"/>
                  </a:lnTo>
                  <a:lnTo>
                    <a:pt x="364" y="12743"/>
                  </a:lnTo>
                  <a:cubicBezTo>
                    <a:pt x="111" y="13701"/>
                    <a:pt x="0" y="14658"/>
                    <a:pt x="0" y="15475"/>
                  </a:cubicBezTo>
                  <a:cubicBezTo>
                    <a:pt x="0" y="19277"/>
                    <a:pt x="3154" y="21600"/>
                    <a:pt x="8256" y="21600"/>
                  </a:cubicBezTo>
                  <a:cubicBezTo>
                    <a:pt x="11347" y="21600"/>
                    <a:pt x="13851" y="20769"/>
                    <a:pt x="15562" y="19220"/>
                  </a:cubicBezTo>
                  <a:cubicBezTo>
                    <a:pt x="16988" y="17883"/>
                    <a:pt x="17733" y="16460"/>
                    <a:pt x="18351" y="137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6" name="Freeform 60"/>
            <p:cNvSpPr/>
            <p:nvPr/>
          </p:nvSpPr>
          <p:spPr>
            <a:xfrm>
              <a:off x="1359767" y="977284"/>
              <a:ext cx="110843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91" y="7271"/>
                  </a:lnTo>
                  <a:cubicBezTo>
                    <a:pt x="10431" y="4266"/>
                    <a:pt x="13381" y="2695"/>
                    <a:pt x="15341" y="2695"/>
                  </a:cubicBezTo>
                  <a:cubicBezTo>
                    <a:pt x="16859" y="2695"/>
                    <a:pt x="17807" y="3606"/>
                    <a:pt x="17807" y="5061"/>
                  </a:cubicBezTo>
                  <a:cubicBezTo>
                    <a:pt x="17807" y="5623"/>
                    <a:pt x="17744" y="6011"/>
                    <a:pt x="17659" y="6496"/>
                  </a:cubicBezTo>
                  <a:lnTo>
                    <a:pt x="14245" y="21600"/>
                  </a:lnTo>
                  <a:lnTo>
                    <a:pt x="17933" y="21600"/>
                  </a:lnTo>
                  <a:lnTo>
                    <a:pt x="21263" y="6883"/>
                  </a:lnTo>
                  <a:cubicBezTo>
                    <a:pt x="21452" y="5972"/>
                    <a:pt x="21600" y="4925"/>
                    <a:pt x="21600" y="4188"/>
                  </a:cubicBezTo>
                  <a:cubicBezTo>
                    <a:pt x="21600" y="1609"/>
                    <a:pt x="19746" y="0"/>
                    <a:pt x="16753" y="0"/>
                  </a:cubicBezTo>
                  <a:cubicBezTo>
                    <a:pt x="13676" y="0"/>
                    <a:pt x="11106" y="1260"/>
                    <a:pt x="7123" y="4654"/>
                  </a:cubicBezTo>
                  <a:lnTo>
                    <a:pt x="8366" y="601"/>
                  </a:lnTo>
                  <a:lnTo>
                    <a:pt x="4763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7" name="Freeform 61"/>
            <p:cNvSpPr/>
            <p:nvPr/>
          </p:nvSpPr>
          <p:spPr>
            <a:xfrm>
              <a:off x="1492465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67" y="21600"/>
                  </a:lnTo>
                  <a:lnTo>
                    <a:pt x="17455" y="6098"/>
                  </a:lnTo>
                  <a:lnTo>
                    <a:pt x="9818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11" y="2748"/>
                  </a:lnTo>
                  <a:lnTo>
                    <a:pt x="21600" y="0"/>
                  </a:lnTo>
                  <a:lnTo>
                    <a:pt x="13527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8" name="Freeform 62"/>
            <p:cNvSpPr/>
            <p:nvPr/>
          </p:nvSpPr>
          <p:spPr>
            <a:xfrm>
              <a:off x="1558034" y="977284"/>
              <a:ext cx="10772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40" y="21600"/>
                  </a:moveTo>
                  <a:lnTo>
                    <a:pt x="8414" y="21600"/>
                  </a:lnTo>
                  <a:lnTo>
                    <a:pt x="21600" y="1226"/>
                  </a:lnTo>
                  <a:lnTo>
                    <a:pt x="18369" y="0"/>
                  </a:lnTo>
                  <a:lnTo>
                    <a:pt x="7634" y="17358"/>
                  </a:lnTo>
                  <a:lnTo>
                    <a:pt x="3730" y="0"/>
                  </a:lnTo>
                  <a:lnTo>
                    <a:pt x="0" y="798"/>
                  </a:lnTo>
                  <a:lnTo>
                    <a:pt x="514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9" name="Freeform 63"/>
            <p:cNvSpPr/>
            <p:nvPr/>
          </p:nvSpPr>
          <p:spPr>
            <a:xfrm>
              <a:off x="1668876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59" y="16549"/>
                  </a:moveTo>
                  <a:cubicBezTo>
                    <a:pt x="14306" y="18547"/>
                    <a:pt x="12800" y="18999"/>
                    <a:pt x="10471" y="18999"/>
                  </a:cubicBezTo>
                  <a:cubicBezTo>
                    <a:pt x="6612" y="18999"/>
                    <a:pt x="3976" y="16662"/>
                    <a:pt x="3976" y="13231"/>
                  </a:cubicBezTo>
                  <a:cubicBezTo>
                    <a:pt x="3976" y="12647"/>
                    <a:pt x="4024" y="12082"/>
                    <a:pt x="4282" y="10687"/>
                  </a:cubicBezTo>
                  <a:lnTo>
                    <a:pt x="21435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47" y="0"/>
                    <a:pt x="13600" y="0"/>
                  </a:cubicBezTo>
                  <a:cubicBezTo>
                    <a:pt x="9576" y="0"/>
                    <a:pt x="6024" y="1640"/>
                    <a:pt x="3224" y="4787"/>
                  </a:cubicBezTo>
                  <a:cubicBezTo>
                    <a:pt x="1106" y="7257"/>
                    <a:pt x="0" y="10008"/>
                    <a:pt x="0" y="12892"/>
                  </a:cubicBezTo>
                  <a:cubicBezTo>
                    <a:pt x="0" y="18207"/>
                    <a:pt x="3812" y="21600"/>
                    <a:pt x="9741" y="21600"/>
                  </a:cubicBezTo>
                  <a:cubicBezTo>
                    <a:pt x="11647" y="21600"/>
                    <a:pt x="13647" y="21204"/>
                    <a:pt x="15365" y="20526"/>
                  </a:cubicBezTo>
                  <a:cubicBezTo>
                    <a:pt x="16518" y="20111"/>
                    <a:pt x="16729" y="20017"/>
                    <a:pt x="19694" y="18584"/>
                  </a:cubicBezTo>
                  <a:lnTo>
                    <a:pt x="18259" y="16549"/>
                  </a:lnTo>
                  <a:close/>
                  <a:moveTo>
                    <a:pt x="4965" y="8519"/>
                  </a:moveTo>
                  <a:cubicBezTo>
                    <a:pt x="5882" y="6748"/>
                    <a:pt x="6353" y="5975"/>
                    <a:pt x="7200" y="5089"/>
                  </a:cubicBezTo>
                  <a:cubicBezTo>
                    <a:pt x="8894" y="3261"/>
                    <a:pt x="11176" y="2186"/>
                    <a:pt x="13435" y="2186"/>
                  </a:cubicBezTo>
                  <a:cubicBezTo>
                    <a:pt x="16259" y="2186"/>
                    <a:pt x="17835" y="3845"/>
                    <a:pt x="17835" y="6729"/>
                  </a:cubicBezTo>
                  <a:cubicBezTo>
                    <a:pt x="17835" y="7030"/>
                    <a:pt x="17788" y="7841"/>
                    <a:pt x="17741" y="8519"/>
                  </a:cubicBezTo>
                  <a:lnTo>
                    <a:pt x="4965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0" name="Freeform 64"/>
            <p:cNvSpPr/>
            <p:nvPr/>
          </p:nvSpPr>
          <p:spPr>
            <a:xfrm>
              <a:off x="1787524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35" y="21600"/>
                  </a:lnTo>
                  <a:lnTo>
                    <a:pt x="9298" y="7071"/>
                  </a:lnTo>
                  <a:cubicBezTo>
                    <a:pt x="12846" y="3885"/>
                    <a:pt x="14505" y="3108"/>
                    <a:pt x="17652" y="3108"/>
                  </a:cubicBezTo>
                  <a:cubicBezTo>
                    <a:pt x="18625" y="3108"/>
                    <a:pt x="19140" y="3186"/>
                    <a:pt x="20313" y="3419"/>
                  </a:cubicBezTo>
                  <a:lnTo>
                    <a:pt x="21600" y="214"/>
                  </a:lnTo>
                  <a:cubicBezTo>
                    <a:pt x="20370" y="39"/>
                    <a:pt x="19798" y="0"/>
                    <a:pt x="19025" y="0"/>
                  </a:cubicBezTo>
                  <a:cubicBezTo>
                    <a:pt x="15478" y="0"/>
                    <a:pt x="12388" y="1399"/>
                    <a:pt x="9813" y="4235"/>
                  </a:cubicBezTo>
                  <a:lnTo>
                    <a:pt x="11301" y="563"/>
                  </a:lnTo>
                  <a:lnTo>
                    <a:pt x="646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1" name="Freeform 65"/>
            <p:cNvSpPr/>
            <p:nvPr/>
          </p:nvSpPr>
          <p:spPr>
            <a:xfrm>
              <a:off x="1864020" y="977284"/>
              <a:ext cx="90548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51"/>
                  </a:moveTo>
                  <a:cubicBezTo>
                    <a:pt x="2943" y="21336"/>
                    <a:pt x="4555" y="21600"/>
                    <a:pt x="7268" y="21600"/>
                  </a:cubicBezTo>
                  <a:cubicBezTo>
                    <a:pt x="13999" y="21600"/>
                    <a:pt x="18375" y="19133"/>
                    <a:pt x="18375" y="15310"/>
                  </a:cubicBezTo>
                  <a:cubicBezTo>
                    <a:pt x="18375" y="13276"/>
                    <a:pt x="16763" y="11544"/>
                    <a:pt x="13718" y="10263"/>
                  </a:cubicBezTo>
                  <a:lnTo>
                    <a:pt x="10902" y="9077"/>
                  </a:lnTo>
                  <a:cubicBezTo>
                    <a:pt x="9034" y="8324"/>
                    <a:pt x="8113" y="7307"/>
                    <a:pt x="8113" y="6064"/>
                  </a:cubicBezTo>
                  <a:cubicBezTo>
                    <a:pt x="8113" y="3823"/>
                    <a:pt x="10672" y="2392"/>
                    <a:pt x="14511" y="2392"/>
                  </a:cubicBezTo>
                  <a:cubicBezTo>
                    <a:pt x="16584" y="2392"/>
                    <a:pt x="18324" y="2599"/>
                    <a:pt x="20397" y="3107"/>
                  </a:cubicBezTo>
                  <a:lnTo>
                    <a:pt x="21600" y="866"/>
                  </a:lnTo>
                  <a:cubicBezTo>
                    <a:pt x="18964" y="264"/>
                    <a:pt x="16891" y="0"/>
                    <a:pt x="14511" y="0"/>
                  </a:cubicBezTo>
                  <a:cubicBezTo>
                    <a:pt x="8062" y="0"/>
                    <a:pt x="3685" y="2505"/>
                    <a:pt x="3685" y="6233"/>
                  </a:cubicBezTo>
                  <a:cubicBezTo>
                    <a:pt x="3685" y="8361"/>
                    <a:pt x="5246" y="10188"/>
                    <a:pt x="8062" y="11337"/>
                  </a:cubicBezTo>
                  <a:lnTo>
                    <a:pt x="10083" y="12128"/>
                  </a:lnTo>
                  <a:cubicBezTo>
                    <a:pt x="12899" y="13333"/>
                    <a:pt x="13948" y="14256"/>
                    <a:pt x="13948" y="15687"/>
                  </a:cubicBezTo>
                  <a:cubicBezTo>
                    <a:pt x="13948" y="17777"/>
                    <a:pt x="11286" y="19171"/>
                    <a:pt x="7319" y="19171"/>
                  </a:cubicBezTo>
                  <a:cubicBezTo>
                    <a:pt x="5298" y="19171"/>
                    <a:pt x="3685" y="18926"/>
                    <a:pt x="1382" y="18210"/>
                  </a:cubicBezTo>
                  <a:lnTo>
                    <a:pt x="0" y="20451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2" name="Freeform 66"/>
            <p:cNvSpPr/>
            <p:nvPr/>
          </p:nvSpPr>
          <p:spPr>
            <a:xfrm>
              <a:off x="1967057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67" y="21600"/>
                  </a:lnTo>
                  <a:lnTo>
                    <a:pt x="17498" y="6098"/>
                  </a:lnTo>
                  <a:lnTo>
                    <a:pt x="9818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55" y="2748"/>
                  </a:lnTo>
                  <a:lnTo>
                    <a:pt x="21600" y="0"/>
                  </a:lnTo>
                  <a:lnTo>
                    <a:pt x="13571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3" name="Freeform 67"/>
            <p:cNvSpPr/>
            <p:nvPr/>
          </p:nvSpPr>
          <p:spPr>
            <a:xfrm>
              <a:off x="2034186" y="935133"/>
              <a:ext cx="71814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09"/>
                  </a:moveTo>
                  <a:lnTo>
                    <a:pt x="7338" y="7709"/>
                  </a:lnTo>
                  <a:lnTo>
                    <a:pt x="3780" y="15278"/>
                  </a:lnTo>
                  <a:cubicBezTo>
                    <a:pt x="2986" y="16918"/>
                    <a:pt x="2827" y="17339"/>
                    <a:pt x="2827" y="18124"/>
                  </a:cubicBezTo>
                  <a:cubicBezTo>
                    <a:pt x="2827" y="20198"/>
                    <a:pt x="5718" y="21600"/>
                    <a:pt x="10006" y="21600"/>
                  </a:cubicBezTo>
                  <a:cubicBezTo>
                    <a:pt x="12865" y="21600"/>
                    <a:pt x="13849" y="21432"/>
                    <a:pt x="19948" y="19946"/>
                  </a:cubicBezTo>
                  <a:lnTo>
                    <a:pt x="18296" y="18502"/>
                  </a:lnTo>
                  <a:cubicBezTo>
                    <a:pt x="14421" y="19413"/>
                    <a:pt x="13151" y="19638"/>
                    <a:pt x="11562" y="19638"/>
                  </a:cubicBezTo>
                  <a:cubicBezTo>
                    <a:pt x="9561" y="19638"/>
                    <a:pt x="8132" y="19007"/>
                    <a:pt x="8132" y="18124"/>
                  </a:cubicBezTo>
                  <a:cubicBezTo>
                    <a:pt x="8132" y="17591"/>
                    <a:pt x="8418" y="16736"/>
                    <a:pt x="8862" y="15727"/>
                  </a:cubicBezTo>
                  <a:lnTo>
                    <a:pt x="12642" y="7709"/>
                  </a:lnTo>
                  <a:lnTo>
                    <a:pt x="20806" y="7709"/>
                  </a:lnTo>
                  <a:lnTo>
                    <a:pt x="21600" y="5971"/>
                  </a:lnTo>
                  <a:lnTo>
                    <a:pt x="13436" y="5971"/>
                  </a:lnTo>
                  <a:lnTo>
                    <a:pt x="16295" y="0"/>
                  </a:lnTo>
                  <a:lnTo>
                    <a:pt x="10927" y="0"/>
                  </a:lnTo>
                  <a:lnTo>
                    <a:pt x="8132" y="5971"/>
                  </a:lnTo>
                  <a:lnTo>
                    <a:pt x="762" y="5971"/>
                  </a:lnTo>
                  <a:lnTo>
                    <a:pt x="0" y="770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4" name="Freeform 68"/>
            <p:cNvSpPr/>
            <p:nvPr/>
          </p:nvSpPr>
          <p:spPr>
            <a:xfrm>
              <a:off x="2120050" y="935133"/>
              <a:ext cx="101476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9" y="19161"/>
                  </a:moveTo>
                  <a:cubicBezTo>
                    <a:pt x="19155" y="19666"/>
                    <a:pt x="18860" y="19764"/>
                    <a:pt x="18294" y="19764"/>
                  </a:cubicBezTo>
                  <a:cubicBezTo>
                    <a:pt x="17638" y="19764"/>
                    <a:pt x="17275" y="19483"/>
                    <a:pt x="17275" y="18909"/>
                  </a:cubicBezTo>
                  <a:cubicBezTo>
                    <a:pt x="17275" y="18530"/>
                    <a:pt x="17321" y="18306"/>
                    <a:pt x="17683" y="17199"/>
                  </a:cubicBezTo>
                  <a:lnTo>
                    <a:pt x="19970" y="10387"/>
                  </a:lnTo>
                  <a:cubicBezTo>
                    <a:pt x="20242" y="9700"/>
                    <a:pt x="20400" y="8901"/>
                    <a:pt x="20400" y="8466"/>
                  </a:cubicBezTo>
                  <a:cubicBezTo>
                    <a:pt x="20400" y="6574"/>
                    <a:pt x="18408" y="5523"/>
                    <a:pt x="14717" y="5523"/>
                  </a:cubicBezTo>
                  <a:cubicBezTo>
                    <a:pt x="11411" y="5523"/>
                    <a:pt x="8196" y="6252"/>
                    <a:pt x="4030" y="7934"/>
                  </a:cubicBezTo>
                  <a:lnTo>
                    <a:pt x="5615" y="9349"/>
                  </a:lnTo>
                  <a:cubicBezTo>
                    <a:pt x="9170" y="7934"/>
                    <a:pt x="11683" y="7303"/>
                    <a:pt x="13857" y="7303"/>
                  </a:cubicBezTo>
                  <a:cubicBezTo>
                    <a:pt x="15645" y="7303"/>
                    <a:pt x="16709" y="7835"/>
                    <a:pt x="16709" y="8718"/>
                  </a:cubicBezTo>
                  <a:cubicBezTo>
                    <a:pt x="16709" y="8901"/>
                    <a:pt x="16664" y="9125"/>
                    <a:pt x="16619" y="9349"/>
                  </a:cubicBezTo>
                  <a:lnTo>
                    <a:pt x="15849" y="11620"/>
                  </a:lnTo>
                  <a:cubicBezTo>
                    <a:pt x="11660" y="11900"/>
                    <a:pt x="9079" y="12223"/>
                    <a:pt x="6815" y="12727"/>
                  </a:cubicBezTo>
                  <a:cubicBezTo>
                    <a:pt x="2332" y="13709"/>
                    <a:pt x="0" y="15405"/>
                    <a:pt x="0" y="17717"/>
                  </a:cubicBezTo>
                  <a:cubicBezTo>
                    <a:pt x="0" y="19890"/>
                    <a:pt x="2740" y="21600"/>
                    <a:pt x="6362" y="21600"/>
                  </a:cubicBezTo>
                  <a:cubicBezTo>
                    <a:pt x="9079" y="21600"/>
                    <a:pt x="11366" y="20843"/>
                    <a:pt x="13857" y="19161"/>
                  </a:cubicBezTo>
                  <a:lnTo>
                    <a:pt x="13811" y="19820"/>
                  </a:lnTo>
                  <a:cubicBezTo>
                    <a:pt x="13811" y="20899"/>
                    <a:pt x="14830" y="21600"/>
                    <a:pt x="16302" y="21600"/>
                  </a:cubicBezTo>
                  <a:cubicBezTo>
                    <a:pt x="17389" y="21600"/>
                    <a:pt x="18249" y="21404"/>
                    <a:pt x="20128" y="20745"/>
                  </a:cubicBezTo>
                  <a:cubicBezTo>
                    <a:pt x="20649" y="20577"/>
                    <a:pt x="21147" y="20395"/>
                    <a:pt x="21600" y="20198"/>
                  </a:cubicBezTo>
                  <a:lnTo>
                    <a:pt x="20649" y="19161"/>
                  </a:lnTo>
                  <a:close/>
                  <a:moveTo>
                    <a:pt x="13857" y="17493"/>
                  </a:moveTo>
                  <a:lnTo>
                    <a:pt x="12634" y="18278"/>
                  </a:lnTo>
                  <a:cubicBezTo>
                    <a:pt x="11253" y="19203"/>
                    <a:pt x="9215" y="19792"/>
                    <a:pt x="7540" y="19792"/>
                  </a:cubicBezTo>
                  <a:cubicBezTo>
                    <a:pt x="5343" y="19792"/>
                    <a:pt x="3713" y="18783"/>
                    <a:pt x="3713" y="17437"/>
                  </a:cubicBezTo>
                  <a:cubicBezTo>
                    <a:pt x="3713" y="16288"/>
                    <a:pt x="4732" y="15320"/>
                    <a:pt x="6679" y="14592"/>
                  </a:cubicBezTo>
                  <a:cubicBezTo>
                    <a:pt x="8468" y="13933"/>
                    <a:pt x="10800" y="13540"/>
                    <a:pt x="15351" y="13106"/>
                  </a:cubicBezTo>
                  <a:lnTo>
                    <a:pt x="13857" y="17493"/>
                  </a:lnTo>
                  <a:close/>
                  <a:moveTo>
                    <a:pt x="7743" y="2537"/>
                  </a:moveTo>
                  <a:lnTo>
                    <a:pt x="11728" y="2537"/>
                  </a:lnTo>
                  <a:lnTo>
                    <a:pt x="12589" y="0"/>
                  </a:lnTo>
                  <a:lnTo>
                    <a:pt x="8604" y="0"/>
                  </a:lnTo>
                  <a:lnTo>
                    <a:pt x="7743" y="2537"/>
                  </a:lnTo>
                  <a:close/>
                  <a:moveTo>
                    <a:pt x="16211" y="2537"/>
                  </a:moveTo>
                  <a:lnTo>
                    <a:pt x="20196" y="2537"/>
                  </a:lnTo>
                  <a:lnTo>
                    <a:pt x="21011" y="0"/>
                  </a:lnTo>
                  <a:lnTo>
                    <a:pt x="17026" y="0"/>
                  </a:lnTo>
                  <a:lnTo>
                    <a:pt x="16211" y="253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5" name="Freeform 69"/>
            <p:cNvSpPr/>
            <p:nvPr/>
          </p:nvSpPr>
          <p:spPr>
            <a:xfrm>
              <a:off x="2248065" y="935133"/>
              <a:ext cx="73375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09"/>
                  </a:moveTo>
                  <a:lnTo>
                    <a:pt x="7338" y="7709"/>
                  </a:lnTo>
                  <a:lnTo>
                    <a:pt x="3780" y="15278"/>
                  </a:lnTo>
                  <a:cubicBezTo>
                    <a:pt x="2986" y="16918"/>
                    <a:pt x="2859" y="17339"/>
                    <a:pt x="2859" y="18124"/>
                  </a:cubicBezTo>
                  <a:cubicBezTo>
                    <a:pt x="2859" y="20198"/>
                    <a:pt x="5686" y="21600"/>
                    <a:pt x="10006" y="21600"/>
                  </a:cubicBezTo>
                  <a:cubicBezTo>
                    <a:pt x="12865" y="21600"/>
                    <a:pt x="13849" y="21432"/>
                    <a:pt x="19948" y="19946"/>
                  </a:cubicBezTo>
                  <a:lnTo>
                    <a:pt x="18296" y="18502"/>
                  </a:lnTo>
                  <a:cubicBezTo>
                    <a:pt x="14421" y="19413"/>
                    <a:pt x="13151" y="19638"/>
                    <a:pt x="11594" y="19638"/>
                  </a:cubicBezTo>
                  <a:cubicBezTo>
                    <a:pt x="9561" y="19638"/>
                    <a:pt x="8132" y="19007"/>
                    <a:pt x="8132" y="18124"/>
                  </a:cubicBezTo>
                  <a:cubicBezTo>
                    <a:pt x="8132" y="17591"/>
                    <a:pt x="8418" y="16736"/>
                    <a:pt x="8862" y="15727"/>
                  </a:cubicBezTo>
                  <a:lnTo>
                    <a:pt x="12642" y="7709"/>
                  </a:lnTo>
                  <a:lnTo>
                    <a:pt x="20806" y="7709"/>
                  </a:lnTo>
                  <a:lnTo>
                    <a:pt x="21600" y="5971"/>
                  </a:lnTo>
                  <a:lnTo>
                    <a:pt x="13436" y="5971"/>
                  </a:lnTo>
                  <a:lnTo>
                    <a:pt x="16295" y="0"/>
                  </a:lnTo>
                  <a:lnTo>
                    <a:pt x="10927" y="0"/>
                  </a:lnTo>
                  <a:lnTo>
                    <a:pt x="8132" y="5971"/>
                  </a:lnTo>
                  <a:lnTo>
                    <a:pt x="762" y="5971"/>
                  </a:lnTo>
                  <a:lnTo>
                    <a:pt x="0" y="770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6" name="Freeform 70"/>
            <p:cNvSpPr/>
            <p:nvPr/>
          </p:nvSpPr>
          <p:spPr>
            <a:xfrm>
              <a:off x="2415108" y="935133"/>
              <a:ext cx="156117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683" y="21600"/>
                  </a:lnTo>
                  <a:lnTo>
                    <a:pt x="4836" y="11404"/>
                  </a:lnTo>
                  <a:lnTo>
                    <a:pt x="16454" y="11404"/>
                  </a:lnTo>
                  <a:lnTo>
                    <a:pt x="14302" y="21600"/>
                  </a:lnTo>
                  <a:lnTo>
                    <a:pt x="16985" y="21600"/>
                  </a:lnTo>
                  <a:lnTo>
                    <a:pt x="21600" y="0"/>
                  </a:lnTo>
                  <a:lnTo>
                    <a:pt x="18917" y="0"/>
                  </a:lnTo>
                  <a:lnTo>
                    <a:pt x="16926" y="9362"/>
                  </a:lnTo>
                  <a:lnTo>
                    <a:pt x="5278" y="9362"/>
                  </a:lnTo>
                  <a:lnTo>
                    <a:pt x="7269" y="0"/>
                  </a:lnTo>
                  <a:lnTo>
                    <a:pt x="4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7" name="Freeform 71"/>
            <p:cNvSpPr/>
            <p:nvPr/>
          </p:nvSpPr>
          <p:spPr>
            <a:xfrm>
              <a:off x="2580591" y="977284"/>
              <a:ext cx="101476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9" y="18323"/>
                  </a:moveTo>
                  <a:cubicBezTo>
                    <a:pt x="19155" y="19001"/>
                    <a:pt x="18860" y="19133"/>
                    <a:pt x="18294" y="19133"/>
                  </a:cubicBezTo>
                  <a:cubicBezTo>
                    <a:pt x="17638" y="19133"/>
                    <a:pt x="17275" y="18756"/>
                    <a:pt x="17275" y="17984"/>
                  </a:cubicBezTo>
                  <a:cubicBezTo>
                    <a:pt x="17275" y="17476"/>
                    <a:pt x="17321" y="17175"/>
                    <a:pt x="17683" y="15687"/>
                  </a:cubicBezTo>
                  <a:lnTo>
                    <a:pt x="19970" y="6535"/>
                  </a:lnTo>
                  <a:cubicBezTo>
                    <a:pt x="20242" y="5612"/>
                    <a:pt x="20377" y="4538"/>
                    <a:pt x="20377" y="3955"/>
                  </a:cubicBezTo>
                  <a:cubicBezTo>
                    <a:pt x="20377" y="1412"/>
                    <a:pt x="18408" y="0"/>
                    <a:pt x="14717" y="0"/>
                  </a:cubicBezTo>
                  <a:cubicBezTo>
                    <a:pt x="11411" y="0"/>
                    <a:pt x="8196" y="979"/>
                    <a:pt x="4030" y="3239"/>
                  </a:cubicBezTo>
                  <a:lnTo>
                    <a:pt x="5592" y="5141"/>
                  </a:lnTo>
                  <a:cubicBezTo>
                    <a:pt x="9170" y="3239"/>
                    <a:pt x="11660" y="2392"/>
                    <a:pt x="13857" y="2392"/>
                  </a:cubicBezTo>
                  <a:cubicBezTo>
                    <a:pt x="15645" y="2392"/>
                    <a:pt x="16709" y="3107"/>
                    <a:pt x="16709" y="4294"/>
                  </a:cubicBezTo>
                  <a:cubicBezTo>
                    <a:pt x="16709" y="4538"/>
                    <a:pt x="16664" y="4840"/>
                    <a:pt x="16619" y="5141"/>
                  </a:cubicBezTo>
                  <a:lnTo>
                    <a:pt x="15849" y="8192"/>
                  </a:lnTo>
                  <a:cubicBezTo>
                    <a:pt x="11660" y="8568"/>
                    <a:pt x="9057" y="9002"/>
                    <a:pt x="6815" y="9680"/>
                  </a:cubicBezTo>
                  <a:cubicBezTo>
                    <a:pt x="2332" y="10998"/>
                    <a:pt x="0" y="13276"/>
                    <a:pt x="0" y="16384"/>
                  </a:cubicBezTo>
                  <a:cubicBezTo>
                    <a:pt x="0" y="19303"/>
                    <a:pt x="2740" y="21600"/>
                    <a:pt x="6362" y="21600"/>
                  </a:cubicBezTo>
                  <a:cubicBezTo>
                    <a:pt x="9057" y="21600"/>
                    <a:pt x="11366" y="20583"/>
                    <a:pt x="13857" y="18323"/>
                  </a:cubicBezTo>
                  <a:lnTo>
                    <a:pt x="13811" y="19208"/>
                  </a:lnTo>
                  <a:cubicBezTo>
                    <a:pt x="13811" y="20658"/>
                    <a:pt x="14830" y="21600"/>
                    <a:pt x="16302" y="21600"/>
                  </a:cubicBezTo>
                  <a:cubicBezTo>
                    <a:pt x="17366" y="21600"/>
                    <a:pt x="18249" y="21336"/>
                    <a:pt x="20128" y="20451"/>
                  </a:cubicBezTo>
                  <a:cubicBezTo>
                    <a:pt x="20649" y="20225"/>
                    <a:pt x="21147" y="19980"/>
                    <a:pt x="21600" y="19717"/>
                  </a:cubicBezTo>
                  <a:lnTo>
                    <a:pt x="20649" y="18323"/>
                  </a:lnTo>
                  <a:close/>
                  <a:moveTo>
                    <a:pt x="13857" y="16082"/>
                  </a:moveTo>
                  <a:lnTo>
                    <a:pt x="12634" y="17137"/>
                  </a:lnTo>
                  <a:cubicBezTo>
                    <a:pt x="11253" y="18380"/>
                    <a:pt x="9215" y="19171"/>
                    <a:pt x="7540" y="19171"/>
                  </a:cubicBezTo>
                  <a:cubicBezTo>
                    <a:pt x="5343" y="19171"/>
                    <a:pt x="3713" y="17815"/>
                    <a:pt x="3713" y="16007"/>
                  </a:cubicBezTo>
                  <a:cubicBezTo>
                    <a:pt x="3713" y="14463"/>
                    <a:pt x="4732" y="13163"/>
                    <a:pt x="6679" y="12184"/>
                  </a:cubicBezTo>
                  <a:cubicBezTo>
                    <a:pt x="8445" y="11299"/>
                    <a:pt x="10800" y="10772"/>
                    <a:pt x="15328" y="10188"/>
                  </a:cubicBezTo>
                  <a:lnTo>
                    <a:pt x="13857" y="16082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8" name="Freeform 72"/>
            <p:cNvSpPr/>
            <p:nvPr/>
          </p:nvSpPr>
          <p:spPr>
            <a:xfrm>
              <a:off x="2702361" y="977284"/>
              <a:ext cx="17329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229" y="21600"/>
                  </a:lnTo>
                  <a:lnTo>
                    <a:pt x="4299" y="6941"/>
                  </a:lnTo>
                  <a:cubicBezTo>
                    <a:pt x="6687" y="4188"/>
                    <a:pt x="8332" y="2831"/>
                    <a:pt x="9380" y="2831"/>
                  </a:cubicBezTo>
                  <a:cubicBezTo>
                    <a:pt x="10269" y="2831"/>
                    <a:pt x="10813" y="3568"/>
                    <a:pt x="10813" y="4828"/>
                  </a:cubicBezTo>
                  <a:cubicBezTo>
                    <a:pt x="10813" y="5410"/>
                    <a:pt x="10813" y="5623"/>
                    <a:pt x="10747" y="6011"/>
                  </a:cubicBezTo>
                  <a:lnTo>
                    <a:pt x="8544" y="21600"/>
                  </a:lnTo>
                  <a:lnTo>
                    <a:pt x="10787" y="21600"/>
                  </a:lnTo>
                  <a:lnTo>
                    <a:pt x="12843" y="6941"/>
                  </a:lnTo>
                  <a:cubicBezTo>
                    <a:pt x="15178" y="4091"/>
                    <a:pt x="16784" y="2734"/>
                    <a:pt x="17925" y="2734"/>
                  </a:cubicBezTo>
                  <a:cubicBezTo>
                    <a:pt x="18721" y="2734"/>
                    <a:pt x="19291" y="3490"/>
                    <a:pt x="19291" y="4479"/>
                  </a:cubicBezTo>
                  <a:cubicBezTo>
                    <a:pt x="19291" y="5061"/>
                    <a:pt x="19238" y="5797"/>
                    <a:pt x="19119" y="6631"/>
                  </a:cubicBezTo>
                  <a:lnTo>
                    <a:pt x="16996" y="21600"/>
                  </a:lnTo>
                  <a:lnTo>
                    <a:pt x="19291" y="21600"/>
                  </a:lnTo>
                  <a:lnTo>
                    <a:pt x="21388" y="6941"/>
                  </a:lnTo>
                  <a:cubicBezTo>
                    <a:pt x="21507" y="6011"/>
                    <a:pt x="21600" y="4925"/>
                    <a:pt x="21600" y="4227"/>
                  </a:cubicBezTo>
                  <a:cubicBezTo>
                    <a:pt x="21600" y="1512"/>
                    <a:pt x="20605" y="0"/>
                    <a:pt x="18933" y="0"/>
                  </a:cubicBezTo>
                  <a:cubicBezTo>
                    <a:pt x="17115" y="0"/>
                    <a:pt x="15112" y="1512"/>
                    <a:pt x="13148" y="4401"/>
                  </a:cubicBezTo>
                  <a:lnTo>
                    <a:pt x="13148" y="3665"/>
                  </a:lnTo>
                  <a:cubicBezTo>
                    <a:pt x="13148" y="1571"/>
                    <a:pt x="12060" y="0"/>
                    <a:pt x="10574" y="0"/>
                  </a:cubicBezTo>
                  <a:cubicBezTo>
                    <a:pt x="8876" y="0"/>
                    <a:pt x="7231" y="1222"/>
                    <a:pt x="4564" y="4401"/>
                  </a:cubicBezTo>
                  <a:lnTo>
                    <a:pt x="5188" y="601"/>
                  </a:lnTo>
                  <a:lnTo>
                    <a:pt x="2985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9" name="Freeform 73"/>
            <p:cNvSpPr/>
            <p:nvPr/>
          </p:nvSpPr>
          <p:spPr>
            <a:xfrm>
              <a:off x="2897506" y="922643"/>
              <a:ext cx="113965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07"/>
                  </a:moveTo>
                  <a:cubicBezTo>
                    <a:pt x="3498" y="21573"/>
                    <a:pt x="4705" y="21600"/>
                    <a:pt x="5748" y="21600"/>
                  </a:cubicBezTo>
                  <a:cubicBezTo>
                    <a:pt x="9164" y="21600"/>
                    <a:pt x="11700" y="21174"/>
                    <a:pt x="14175" y="20214"/>
                  </a:cubicBezTo>
                  <a:cubicBezTo>
                    <a:pt x="18695" y="18442"/>
                    <a:pt x="21600" y="15177"/>
                    <a:pt x="21600" y="11793"/>
                  </a:cubicBezTo>
                  <a:cubicBezTo>
                    <a:pt x="21600" y="8755"/>
                    <a:pt x="18880" y="6663"/>
                    <a:pt x="15014" y="6663"/>
                  </a:cubicBezTo>
                  <a:cubicBezTo>
                    <a:pt x="12068" y="6663"/>
                    <a:pt x="9532" y="7555"/>
                    <a:pt x="7282" y="9421"/>
                  </a:cubicBezTo>
                  <a:lnTo>
                    <a:pt x="10309" y="0"/>
                  </a:lnTo>
                  <a:lnTo>
                    <a:pt x="6852" y="0"/>
                  </a:lnTo>
                  <a:lnTo>
                    <a:pt x="0" y="21507"/>
                  </a:lnTo>
                  <a:close/>
                  <a:moveTo>
                    <a:pt x="6689" y="11433"/>
                  </a:moveTo>
                  <a:cubicBezTo>
                    <a:pt x="9941" y="9208"/>
                    <a:pt x="11700" y="8488"/>
                    <a:pt x="13950" y="8488"/>
                  </a:cubicBezTo>
                  <a:cubicBezTo>
                    <a:pt x="16405" y="8488"/>
                    <a:pt x="18000" y="9834"/>
                    <a:pt x="18000" y="11846"/>
                  </a:cubicBezTo>
                  <a:cubicBezTo>
                    <a:pt x="18000" y="14245"/>
                    <a:pt x="16302" y="16710"/>
                    <a:pt x="13520" y="18242"/>
                  </a:cubicBezTo>
                  <a:cubicBezTo>
                    <a:pt x="11373" y="19468"/>
                    <a:pt x="8939" y="20001"/>
                    <a:pt x="5748" y="20001"/>
                  </a:cubicBezTo>
                  <a:lnTo>
                    <a:pt x="3907" y="19974"/>
                  </a:lnTo>
                  <a:lnTo>
                    <a:pt x="6689" y="11433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0" name="Freeform 74"/>
            <p:cNvSpPr/>
            <p:nvPr/>
          </p:nvSpPr>
          <p:spPr>
            <a:xfrm>
              <a:off x="3034887" y="980406"/>
              <a:ext cx="10772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65" y="0"/>
                  </a:moveTo>
                  <a:lnTo>
                    <a:pt x="387" y="14878"/>
                  </a:lnTo>
                  <a:cubicBezTo>
                    <a:pt x="151" y="15924"/>
                    <a:pt x="0" y="16873"/>
                    <a:pt x="0" y="17764"/>
                  </a:cubicBezTo>
                  <a:cubicBezTo>
                    <a:pt x="0" y="19973"/>
                    <a:pt x="1936" y="21600"/>
                    <a:pt x="4647" y="21600"/>
                  </a:cubicBezTo>
                  <a:cubicBezTo>
                    <a:pt x="7939" y="21600"/>
                    <a:pt x="10886" y="20031"/>
                    <a:pt x="14328" y="16583"/>
                  </a:cubicBezTo>
                  <a:lnTo>
                    <a:pt x="13124" y="20980"/>
                  </a:lnTo>
                  <a:lnTo>
                    <a:pt x="16759" y="20980"/>
                  </a:lnTo>
                  <a:lnTo>
                    <a:pt x="21600" y="0"/>
                  </a:lnTo>
                  <a:lnTo>
                    <a:pt x="17964" y="0"/>
                  </a:lnTo>
                  <a:lnTo>
                    <a:pt x="14780" y="13909"/>
                  </a:lnTo>
                  <a:cubicBezTo>
                    <a:pt x="10886" y="17571"/>
                    <a:pt x="8520" y="18888"/>
                    <a:pt x="6002" y="18888"/>
                  </a:cubicBezTo>
                  <a:cubicBezTo>
                    <a:pt x="4755" y="18888"/>
                    <a:pt x="3786" y="18055"/>
                    <a:pt x="3786" y="17009"/>
                  </a:cubicBezTo>
                  <a:cubicBezTo>
                    <a:pt x="3786" y="16524"/>
                    <a:pt x="3980" y="15440"/>
                    <a:pt x="4217" y="14258"/>
                  </a:cubicBezTo>
                  <a:lnTo>
                    <a:pt x="7508" y="0"/>
                  </a:lnTo>
                  <a:lnTo>
                    <a:pt x="3765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1" name="Freeform 75"/>
            <p:cNvSpPr/>
            <p:nvPr/>
          </p:nvSpPr>
          <p:spPr>
            <a:xfrm>
              <a:off x="3159780" y="977284"/>
              <a:ext cx="7962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13" y="21600"/>
                  </a:lnTo>
                  <a:lnTo>
                    <a:pt x="9282" y="7071"/>
                  </a:lnTo>
                  <a:cubicBezTo>
                    <a:pt x="12834" y="3885"/>
                    <a:pt x="14495" y="3108"/>
                    <a:pt x="17675" y="3108"/>
                  </a:cubicBezTo>
                  <a:cubicBezTo>
                    <a:pt x="18621" y="3108"/>
                    <a:pt x="19136" y="3186"/>
                    <a:pt x="20311" y="3419"/>
                  </a:cubicBezTo>
                  <a:lnTo>
                    <a:pt x="21600" y="214"/>
                  </a:lnTo>
                  <a:cubicBezTo>
                    <a:pt x="20368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87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2" name="Freeform 76"/>
            <p:cNvSpPr/>
            <p:nvPr/>
          </p:nvSpPr>
          <p:spPr>
            <a:xfrm>
              <a:off x="3228471" y="977284"/>
              <a:ext cx="123332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6"/>
                  </a:moveTo>
                  <a:lnTo>
                    <a:pt x="15562" y="529"/>
                  </a:lnTo>
                  <a:cubicBezTo>
                    <a:pt x="14089" y="119"/>
                    <a:pt x="13344" y="0"/>
                    <a:pt x="12077" y="0"/>
                  </a:cubicBezTo>
                  <a:cubicBezTo>
                    <a:pt x="9896" y="0"/>
                    <a:pt x="8051" y="476"/>
                    <a:pt x="6616" y="1388"/>
                  </a:cubicBezTo>
                  <a:cubicBezTo>
                    <a:pt x="5106" y="2379"/>
                    <a:pt x="4100" y="3886"/>
                    <a:pt x="4100" y="5261"/>
                  </a:cubicBezTo>
                  <a:cubicBezTo>
                    <a:pt x="4100" y="6834"/>
                    <a:pt x="4976" y="7905"/>
                    <a:pt x="6784" y="8619"/>
                  </a:cubicBezTo>
                  <a:lnTo>
                    <a:pt x="3392" y="9901"/>
                  </a:lnTo>
                  <a:cubicBezTo>
                    <a:pt x="2255" y="10351"/>
                    <a:pt x="1547" y="10893"/>
                    <a:pt x="1547" y="11368"/>
                  </a:cubicBezTo>
                  <a:cubicBezTo>
                    <a:pt x="1547" y="11805"/>
                    <a:pt x="1957" y="12162"/>
                    <a:pt x="2814" y="12492"/>
                  </a:cubicBezTo>
                  <a:cubicBezTo>
                    <a:pt x="3485" y="12796"/>
                    <a:pt x="4193" y="12915"/>
                    <a:pt x="6336" y="13206"/>
                  </a:cubicBezTo>
                  <a:cubicBezTo>
                    <a:pt x="2218" y="14277"/>
                    <a:pt x="0" y="15823"/>
                    <a:pt x="0" y="17608"/>
                  </a:cubicBezTo>
                  <a:cubicBezTo>
                    <a:pt x="0" y="19934"/>
                    <a:pt x="3429" y="21600"/>
                    <a:pt x="8293" y="21600"/>
                  </a:cubicBezTo>
                  <a:cubicBezTo>
                    <a:pt x="13959" y="21600"/>
                    <a:pt x="18339" y="19392"/>
                    <a:pt x="18339" y="16511"/>
                  </a:cubicBezTo>
                  <a:cubicBezTo>
                    <a:pt x="18339" y="14845"/>
                    <a:pt x="16400" y="13470"/>
                    <a:pt x="13120" y="12796"/>
                  </a:cubicBezTo>
                  <a:lnTo>
                    <a:pt x="7977" y="11752"/>
                  </a:lnTo>
                  <a:cubicBezTo>
                    <a:pt x="5572" y="11276"/>
                    <a:pt x="5237" y="11157"/>
                    <a:pt x="5237" y="10800"/>
                  </a:cubicBezTo>
                  <a:cubicBezTo>
                    <a:pt x="5237" y="10549"/>
                    <a:pt x="5535" y="10324"/>
                    <a:pt x="6076" y="10113"/>
                  </a:cubicBezTo>
                  <a:lnTo>
                    <a:pt x="8256" y="9214"/>
                  </a:lnTo>
                  <a:cubicBezTo>
                    <a:pt x="9356" y="9518"/>
                    <a:pt x="9896" y="9571"/>
                    <a:pt x="10828" y="9571"/>
                  </a:cubicBezTo>
                  <a:cubicBezTo>
                    <a:pt x="15189" y="9571"/>
                    <a:pt x="18581" y="7337"/>
                    <a:pt x="18581" y="4481"/>
                  </a:cubicBezTo>
                  <a:cubicBezTo>
                    <a:pt x="18581" y="3318"/>
                    <a:pt x="18115" y="2485"/>
                    <a:pt x="17202" y="1837"/>
                  </a:cubicBezTo>
                  <a:lnTo>
                    <a:pt x="21190" y="1837"/>
                  </a:lnTo>
                  <a:lnTo>
                    <a:pt x="21600" y="436"/>
                  </a:lnTo>
                  <a:close/>
                  <a:moveTo>
                    <a:pt x="12039" y="1335"/>
                  </a:moveTo>
                  <a:cubicBezTo>
                    <a:pt x="14183" y="1335"/>
                    <a:pt x="15562" y="2459"/>
                    <a:pt x="15562" y="4217"/>
                  </a:cubicBezTo>
                  <a:cubicBezTo>
                    <a:pt x="15562" y="6424"/>
                    <a:pt x="13456" y="8183"/>
                    <a:pt x="10865" y="8183"/>
                  </a:cubicBezTo>
                  <a:cubicBezTo>
                    <a:pt x="8629" y="8183"/>
                    <a:pt x="7175" y="7072"/>
                    <a:pt x="7175" y="5473"/>
                  </a:cubicBezTo>
                  <a:cubicBezTo>
                    <a:pt x="7175" y="3173"/>
                    <a:pt x="9318" y="1335"/>
                    <a:pt x="12039" y="1335"/>
                  </a:cubicBezTo>
                  <a:close/>
                  <a:moveTo>
                    <a:pt x="10530" y="14224"/>
                  </a:moveTo>
                  <a:cubicBezTo>
                    <a:pt x="12748" y="14700"/>
                    <a:pt x="12748" y="14700"/>
                    <a:pt x="13083" y="14819"/>
                  </a:cubicBezTo>
                  <a:cubicBezTo>
                    <a:pt x="14388" y="15255"/>
                    <a:pt x="15096" y="15942"/>
                    <a:pt x="15096" y="16749"/>
                  </a:cubicBezTo>
                  <a:cubicBezTo>
                    <a:pt x="15096" y="18626"/>
                    <a:pt x="12170" y="20146"/>
                    <a:pt x="8554" y="20146"/>
                  </a:cubicBezTo>
                  <a:cubicBezTo>
                    <a:pt x="5330" y="20146"/>
                    <a:pt x="2889" y="18956"/>
                    <a:pt x="2889" y="17343"/>
                  </a:cubicBezTo>
                  <a:cubicBezTo>
                    <a:pt x="2889" y="16101"/>
                    <a:pt x="4436" y="15030"/>
                    <a:pt x="8219" y="13708"/>
                  </a:cubicBezTo>
                  <a:lnTo>
                    <a:pt x="10530" y="14224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3" name="Freeform 77"/>
            <p:cNvSpPr/>
            <p:nvPr/>
          </p:nvSpPr>
          <p:spPr>
            <a:xfrm>
              <a:off x="3351802" y="1027241"/>
              <a:ext cx="54642" cy="1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300" y="21600"/>
                  </a:lnTo>
                  <a:lnTo>
                    <a:pt x="21600" y="0"/>
                  </a:lnTo>
                  <a:lnTo>
                    <a:pt x="1216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4" name="Freeform 78"/>
            <p:cNvSpPr/>
            <p:nvPr/>
          </p:nvSpPr>
          <p:spPr>
            <a:xfrm>
              <a:off x="3417371" y="935133"/>
              <a:ext cx="156116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683" y="21600"/>
                  </a:lnTo>
                  <a:lnTo>
                    <a:pt x="4836" y="11404"/>
                  </a:lnTo>
                  <a:lnTo>
                    <a:pt x="16454" y="11404"/>
                  </a:lnTo>
                  <a:lnTo>
                    <a:pt x="14302" y="21600"/>
                  </a:lnTo>
                  <a:lnTo>
                    <a:pt x="16985" y="21600"/>
                  </a:lnTo>
                  <a:lnTo>
                    <a:pt x="21600" y="0"/>
                  </a:lnTo>
                  <a:lnTo>
                    <a:pt x="18917" y="0"/>
                  </a:lnTo>
                  <a:lnTo>
                    <a:pt x="16926" y="9362"/>
                  </a:lnTo>
                  <a:lnTo>
                    <a:pt x="5278" y="9362"/>
                  </a:lnTo>
                  <a:lnTo>
                    <a:pt x="7269" y="0"/>
                  </a:lnTo>
                  <a:lnTo>
                    <a:pt x="4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5" name="Freeform 79"/>
            <p:cNvSpPr/>
            <p:nvPr/>
          </p:nvSpPr>
          <p:spPr>
            <a:xfrm>
              <a:off x="3582853" y="977284"/>
              <a:ext cx="101477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27" y="18323"/>
                  </a:moveTo>
                  <a:cubicBezTo>
                    <a:pt x="19157" y="19001"/>
                    <a:pt x="18863" y="19133"/>
                    <a:pt x="18298" y="19133"/>
                  </a:cubicBezTo>
                  <a:cubicBezTo>
                    <a:pt x="17642" y="19133"/>
                    <a:pt x="17280" y="18756"/>
                    <a:pt x="17280" y="17984"/>
                  </a:cubicBezTo>
                  <a:cubicBezTo>
                    <a:pt x="17280" y="17476"/>
                    <a:pt x="17325" y="17175"/>
                    <a:pt x="17687" y="15687"/>
                  </a:cubicBezTo>
                  <a:lnTo>
                    <a:pt x="19972" y="6535"/>
                  </a:lnTo>
                  <a:cubicBezTo>
                    <a:pt x="20243" y="5612"/>
                    <a:pt x="20379" y="4538"/>
                    <a:pt x="20379" y="3955"/>
                  </a:cubicBezTo>
                  <a:cubicBezTo>
                    <a:pt x="20379" y="1412"/>
                    <a:pt x="18411" y="0"/>
                    <a:pt x="14724" y="0"/>
                  </a:cubicBezTo>
                  <a:cubicBezTo>
                    <a:pt x="11422" y="0"/>
                    <a:pt x="8210" y="979"/>
                    <a:pt x="4026" y="3239"/>
                  </a:cubicBezTo>
                  <a:lnTo>
                    <a:pt x="5609" y="5141"/>
                  </a:lnTo>
                  <a:cubicBezTo>
                    <a:pt x="9183" y="3239"/>
                    <a:pt x="11671" y="2392"/>
                    <a:pt x="13865" y="2392"/>
                  </a:cubicBezTo>
                  <a:cubicBezTo>
                    <a:pt x="15652" y="2392"/>
                    <a:pt x="16715" y="3107"/>
                    <a:pt x="16715" y="4294"/>
                  </a:cubicBezTo>
                  <a:cubicBezTo>
                    <a:pt x="16715" y="4538"/>
                    <a:pt x="16669" y="4840"/>
                    <a:pt x="16624" y="5141"/>
                  </a:cubicBezTo>
                  <a:lnTo>
                    <a:pt x="15855" y="8192"/>
                  </a:lnTo>
                  <a:cubicBezTo>
                    <a:pt x="11671" y="8568"/>
                    <a:pt x="9070" y="9002"/>
                    <a:pt x="6853" y="9680"/>
                  </a:cubicBezTo>
                  <a:cubicBezTo>
                    <a:pt x="2352" y="10998"/>
                    <a:pt x="0" y="13276"/>
                    <a:pt x="0" y="16384"/>
                  </a:cubicBezTo>
                  <a:cubicBezTo>
                    <a:pt x="0" y="19303"/>
                    <a:pt x="2759" y="21600"/>
                    <a:pt x="6378" y="21600"/>
                  </a:cubicBezTo>
                  <a:cubicBezTo>
                    <a:pt x="9070" y="21600"/>
                    <a:pt x="11377" y="20583"/>
                    <a:pt x="13865" y="18323"/>
                  </a:cubicBezTo>
                  <a:lnTo>
                    <a:pt x="13819" y="19208"/>
                  </a:lnTo>
                  <a:cubicBezTo>
                    <a:pt x="13819" y="20658"/>
                    <a:pt x="14837" y="21600"/>
                    <a:pt x="16307" y="21600"/>
                  </a:cubicBezTo>
                  <a:cubicBezTo>
                    <a:pt x="17370" y="21600"/>
                    <a:pt x="18253" y="21336"/>
                    <a:pt x="20130" y="20451"/>
                  </a:cubicBezTo>
                  <a:cubicBezTo>
                    <a:pt x="20650" y="20225"/>
                    <a:pt x="21148" y="19980"/>
                    <a:pt x="21600" y="19717"/>
                  </a:cubicBezTo>
                  <a:lnTo>
                    <a:pt x="20627" y="18323"/>
                  </a:lnTo>
                  <a:close/>
                  <a:moveTo>
                    <a:pt x="13865" y="16082"/>
                  </a:moveTo>
                  <a:lnTo>
                    <a:pt x="12643" y="17137"/>
                  </a:lnTo>
                  <a:cubicBezTo>
                    <a:pt x="11264" y="18380"/>
                    <a:pt x="9228" y="19171"/>
                    <a:pt x="7554" y="19171"/>
                  </a:cubicBezTo>
                  <a:cubicBezTo>
                    <a:pt x="5360" y="19171"/>
                    <a:pt x="3732" y="17815"/>
                    <a:pt x="3732" y="16007"/>
                  </a:cubicBezTo>
                  <a:cubicBezTo>
                    <a:pt x="3732" y="14463"/>
                    <a:pt x="4750" y="13163"/>
                    <a:pt x="6672" y="12184"/>
                  </a:cubicBezTo>
                  <a:cubicBezTo>
                    <a:pt x="8459" y="11299"/>
                    <a:pt x="10811" y="10772"/>
                    <a:pt x="15335" y="10188"/>
                  </a:cubicBezTo>
                  <a:lnTo>
                    <a:pt x="13865" y="16082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6" name="Freeform 80"/>
            <p:cNvSpPr/>
            <p:nvPr/>
          </p:nvSpPr>
          <p:spPr>
            <a:xfrm>
              <a:off x="3704624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13" y="21600"/>
                  </a:lnTo>
                  <a:lnTo>
                    <a:pt x="9282" y="7071"/>
                  </a:lnTo>
                  <a:cubicBezTo>
                    <a:pt x="12834" y="3885"/>
                    <a:pt x="14495" y="3108"/>
                    <a:pt x="17675" y="3108"/>
                  </a:cubicBezTo>
                  <a:cubicBezTo>
                    <a:pt x="18621" y="3108"/>
                    <a:pt x="19136" y="3186"/>
                    <a:pt x="20311" y="3419"/>
                  </a:cubicBezTo>
                  <a:lnTo>
                    <a:pt x="21600" y="214"/>
                  </a:lnTo>
                  <a:cubicBezTo>
                    <a:pt x="20368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58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7" name="Freeform 81"/>
            <p:cNvSpPr/>
            <p:nvPr/>
          </p:nvSpPr>
          <p:spPr>
            <a:xfrm>
              <a:off x="3787365" y="922643"/>
              <a:ext cx="112404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07"/>
                  </a:moveTo>
                  <a:cubicBezTo>
                    <a:pt x="3498" y="21573"/>
                    <a:pt x="4705" y="21600"/>
                    <a:pt x="5748" y="21600"/>
                  </a:cubicBezTo>
                  <a:cubicBezTo>
                    <a:pt x="9164" y="21600"/>
                    <a:pt x="11700" y="21174"/>
                    <a:pt x="14175" y="20214"/>
                  </a:cubicBezTo>
                  <a:cubicBezTo>
                    <a:pt x="18695" y="18442"/>
                    <a:pt x="21600" y="15177"/>
                    <a:pt x="21600" y="11793"/>
                  </a:cubicBezTo>
                  <a:cubicBezTo>
                    <a:pt x="21600" y="8755"/>
                    <a:pt x="18880" y="6663"/>
                    <a:pt x="15014" y="6663"/>
                  </a:cubicBezTo>
                  <a:cubicBezTo>
                    <a:pt x="12068" y="6663"/>
                    <a:pt x="9532" y="7555"/>
                    <a:pt x="7282" y="9421"/>
                  </a:cubicBezTo>
                  <a:lnTo>
                    <a:pt x="10309" y="0"/>
                  </a:lnTo>
                  <a:lnTo>
                    <a:pt x="6852" y="0"/>
                  </a:lnTo>
                  <a:lnTo>
                    <a:pt x="0" y="21507"/>
                  </a:lnTo>
                  <a:close/>
                  <a:moveTo>
                    <a:pt x="6668" y="11433"/>
                  </a:moveTo>
                  <a:cubicBezTo>
                    <a:pt x="9961" y="9208"/>
                    <a:pt x="11700" y="8488"/>
                    <a:pt x="13950" y="8488"/>
                  </a:cubicBezTo>
                  <a:cubicBezTo>
                    <a:pt x="16405" y="8488"/>
                    <a:pt x="18000" y="9834"/>
                    <a:pt x="18000" y="11846"/>
                  </a:cubicBezTo>
                  <a:cubicBezTo>
                    <a:pt x="18000" y="14245"/>
                    <a:pt x="16302" y="16710"/>
                    <a:pt x="13541" y="18242"/>
                  </a:cubicBezTo>
                  <a:cubicBezTo>
                    <a:pt x="11373" y="19468"/>
                    <a:pt x="8939" y="20001"/>
                    <a:pt x="5748" y="20001"/>
                  </a:cubicBezTo>
                  <a:lnTo>
                    <a:pt x="3907" y="19974"/>
                  </a:lnTo>
                  <a:lnTo>
                    <a:pt x="6668" y="11433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8" name="Freeform 82"/>
            <p:cNvSpPr/>
            <p:nvPr/>
          </p:nvSpPr>
          <p:spPr>
            <a:xfrm>
              <a:off x="3924747" y="980406"/>
              <a:ext cx="106159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86" y="0"/>
                  </a:moveTo>
                  <a:lnTo>
                    <a:pt x="387" y="14878"/>
                  </a:lnTo>
                  <a:cubicBezTo>
                    <a:pt x="151" y="15924"/>
                    <a:pt x="0" y="16873"/>
                    <a:pt x="0" y="17764"/>
                  </a:cubicBezTo>
                  <a:cubicBezTo>
                    <a:pt x="0" y="19973"/>
                    <a:pt x="1936" y="21600"/>
                    <a:pt x="4647" y="21600"/>
                  </a:cubicBezTo>
                  <a:cubicBezTo>
                    <a:pt x="7939" y="21600"/>
                    <a:pt x="10908" y="20031"/>
                    <a:pt x="14328" y="16583"/>
                  </a:cubicBezTo>
                  <a:lnTo>
                    <a:pt x="13124" y="20980"/>
                  </a:lnTo>
                  <a:lnTo>
                    <a:pt x="16759" y="20980"/>
                  </a:lnTo>
                  <a:lnTo>
                    <a:pt x="21600" y="0"/>
                  </a:lnTo>
                  <a:lnTo>
                    <a:pt x="17964" y="0"/>
                  </a:lnTo>
                  <a:lnTo>
                    <a:pt x="14780" y="13909"/>
                  </a:lnTo>
                  <a:cubicBezTo>
                    <a:pt x="10908" y="17571"/>
                    <a:pt x="8520" y="18888"/>
                    <a:pt x="6002" y="18888"/>
                  </a:cubicBezTo>
                  <a:cubicBezTo>
                    <a:pt x="4755" y="18888"/>
                    <a:pt x="3786" y="18055"/>
                    <a:pt x="3786" y="17009"/>
                  </a:cubicBezTo>
                  <a:cubicBezTo>
                    <a:pt x="3786" y="16524"/>
                    <a:pt x="3980" y="15440"/>
                    <a:pt x="4217" y="14258"/>
                  </a:cubicBezTo>
                  <a:lnTo>
                    <a:pt x="7508" y="0"/>
                  </a:lnTo>
                  <a:lnTo>
                    <a:pt x="3786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9" name="Freeform 83"/>
            <p:cNvSpPr/>
            <p:nvPr/>
          </p:nvSpPr>
          <p:spPr>
            <a:xfrm>
              <a:off x="4048078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41" y="21600"/>
                  </a:lnTo>
                  <a:lnTo>
                    <a:pt x="9282" y="7071"/>
                  </a:lnTo>
                  <a:cubicBezTo>
                    <a:pt x="12834" y="3885"/>
                    <a:pt x="14524" y="3108"/>
                    <a:pt x="17675" y="3108"/>
                  </a:cubicBezTo>
                  <a:cubicBezTo>
                    <a:pt x="18649" y="3108"/>
                    <a:pt x="19165" y="3186"/>
                    <a:pt x="20311" y="3419"/>
                  </a:cubicBezTo>
                  <a:lnTo>
                    <a:pt x="21600" y="214"/>
                  </a:lnTo>
                  <a:cubicBezTo>
                    <a:pt x="20397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87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0" name="Freeform 84"/>
            <p:cNvSpPr/>
            <p:nvPr/>
          </p:nvSpPr>
          <p:spPr>
            <a:xfrm>
              <a:off x="4116769" y="977284"/>
              <a:ext cx="123332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6"/>
                  </a:moveTo>
                  <a:lnTo>
                    <a:pt x="15562" y="529"/>
                  </a:lnTo>
                  <a:cubicBezTo>
                    <a:pt x="14089" y="119"/>
                    <a:pt x="13344" y="0"/>
                    <a:pt x="12077" y="0"/>
                  </a:cubicBezTo>
                  <a:cubicBezTo>
                    <a:pt x="9896" y="0"/>
                    <a:pt x="8051" y="476"/>
                    <a:pt x="6635" y="1388"/>
                  </a:cubicBezTo>
                  <a:cubicBezTo>
                    <a:pt x="5125" y="2379"/>
                    <a:pt x="4100" y="3886"/>
                    <a:pt x="4100" y="5261"/>
                  </a:cubicBezTo>
                  <a:cubicBezTo>
                    <a:pt x="4100" y="6834"/>
                    <a:pt x="4995" y="7905"/>
                    <a:pt x="6802" y="8619"/>
                  </a:cubicBezTo>
                  <a:lnTo>
                    <a:pt x="3392" y="9901"/>
                  </a:lnTo>
                  <a:cubicBezTo>
                    <a:pt x="2255" y="10351"/>
                    <a:pt x="1547" y="10893"/>
                    <a:pt x="1547" y="11368"/>
                  </a:cubicBezTo>
                  <a:cubicBezTo>
                    <a:pt x="1547" y="11805"/>
                    <a:pt x="1975" y="12162"/>
                    <a:pt x="2814" y="12492"/>
                  </a:cubicBezTo>
                  <a:cubicBezTo>
                    <a:pt x="3485" y="12796"/>
                    <a:pt x="4193" y="12915"/>
                    <a:pt x="6336" y="13206"/>
                  </a:cubicBezTo>
                  <a:cubicBezTo>
                    <a:pt x="2218" y="14277"/>
                    <a:pt x="0" y="15823"/>
                    <a:pt x="0" y="17608"/>
                  </a:cubicBezTo>
                  <a:cubicBezTo>
                    <a:pt x="0" y="19934"/>
                    <a:pt x="3448" y="21600"/>
                    <a:pt x="8312" y="21600"/>
                  </a:cubicBezTo>
                  <a:cubicBezTo>
                    <a:pt x="13978" y="21600"/>
                    <a:pt x="18339" y="19392"/>
                    <a:pt x="18339" y="16511"/>
                  </a:cubicBezTo>
                  <a:cubicBezTo>
                    <a:pt x="18339" y="14845"/>
                    <a:pt x="16400" y="13470"/>
                    <a:pt x="13139" y="12796"/>
                  </a:cubicBezTo>
                  <a:lnTo>
                    <a:pt x="7977" y="11752"/>
                  </a:lnTo>
                  <a:cubicBezTo>
                    <a:pt x="5572" y="11276"/>
                    <a:pt x="5237" y="11157"/>
                    <a:pt x="5237" y="10800"/>
                  </a:cubicBezTo>
                  <a:cubicBezTo>
                    <a:pt x="5237" y="10549"/>
                    <a:pt x="5535" y="10324"/>
                    <a:pt x="6076" y="10113"/>
                  </a:cubicBezTo>
                  <a:lnTo>
                    <a:pt x="8256" y="9214"/>
                  </a:lnTo>
                  <a:cubicBezTo>
                    <a:pt x="9356" y="9518"/>
                    <a:pt x="9896" y="9571"/>
                    <a:pt x="10828" y="9571"/>
                  </a:cubicBezTo>
                  <a:cubicBezTo>
                    <a:pt x="15189" y="9571"/>
                    <a:pt x="18581" y="7337"/>
                    <a:pt x="18581" y="4481"/>
                  </a:cubicBezTo>
                  <a:cubicBezTo>
                    <a:pt x="18581" y="3318"/>
                    <a:pt x="18134" y="2485"/>
                    <a:pt x="17202" y="1837"/>
                  </a:cubicBezTo>
                  <a:lnTo>
                    <a:pt x="21190" y="1837"/>
                  </a:lnTo>
                  <a:lnTo>
                    <a:pt x="21600" y="436"/>
                  </a:lnTo>
                  <a:close/>
                  <a:moveTo>
                    <a:pt x="12039" y="1335"/>
                  </a:moveTo>
                  <a:cubicBezTo>
                    <a:pt x="14183" y="1335"/>
                    <a:pt x="15562" y="2459"/>
                    <a:pt x="15562" y="4217"/>
                  </a:cubicBezTo>
                  <a:cubicBezTo>
                    <a:pt x="15562" y="6424"/>
                    <a:pt x="13474" y="8183"/>
                    <a:pt x="10865" y="8183"/>
                  </a:cubicBezTo>
                  <a:cubicBezTo>
                    <a:pt x="8647" y="8183"/>
                    <a:pt x="7175" y="7072"/>
                    <a:pt x="7175" y="5473"/>
                  </a:cubicBezTo>
                  <a:cubicBezTo>
                    <a:pt x="7175" y="3173"/>
                    <a:pt x="9318" y="1335"/>
                    <a:pt x="12039" y="1335"/>
                  </a:cubicBezTo>
                  <a:close/>
                  <a:moveTo>
                    <a:pt x="10530" y="14224"/>
                  </a:moveTo>
                  <a:cubicBezTo>
                    <a:pt x="12766" y="14700"/>
                    <a:pt x="12766" y="14700"/>
                    <a:pt x="13083" y="14819"/>
                  </a:cubicBezTo>
                  <a:cubicBezTo>
                    <a:pt x="14388" y="15255"/>
                    <a:pt x="15096" y="15942"/>
                    <a:pt x="15096" y="16749"/>
                  </a:cubicBezTo>
                  <a:cubicBezTo>
                    <a:pt x="15096" y="18626"/>
                    <a:pt x="12170" y="20146"/>
                    <a:pt x="8554" y="20146"/>
                  </a:cubicBezTo>
                  <a:cubicBezTo>
                    <a:pt x="5330" y="20146"/>
                    <a:pt x="2889" y="18956"/>
                    <a:pt x="2889" y="17343"/>
                  </a:cubicBezTo>
                  <a:cubicBezTo>
                    <a:pt x="2889" y="16101"/>
                    <a:pt x="4436" y="15030"/>
                    <a:pt x="8219" y="13708"/>
                  </a:cubicBezTo>
                  <a:lnTo>
                    <a:pt x="10530" y="14224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1" name="Freeform 85"/>
            <p:cNvSpPr/>
            <p:nvPr/>
          </p:nvSpPr>
          <p:spPr>
            <a:xfrm>
              <a:off x="632268" y="0"/>
              <a:ext cx="654125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4468"/>
                  </a:lnTo>
                  <a:lnTo>
                    <a:pt x="7519" y="4468"/>
                  </a:lnTo>
                  <a:lnTo>
                    <a:pt x="7441" y="21600"/>
                  </a:lnTo>
                  <a:lnTo>
                    <a:pt x="14441" y="21600"/>
                  </a:lnTo>
                  <a:lnTo>
                    <a:pt x="14519" y="4468"/>
                  </a:lnTo>
                  <a:lnTo>
                    <a:pt x="21600" y="446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2" name="Freeform 86"/>
            <p:cNvSpPr/>
            <p:nvPr/>
          </p:nvSpPr>
          <p:spPr>
            <a:xfrm>
              <a:off x="1353522" y="0"/>
              <a:ext cx="677543" cy="82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86" y="0"/>
                  </a:moveTo>
                  <a:lnTo>
                    <a:pt x="14808" y="11713"/>
                  </a:lnTo>
                  <a:cubicBezTo>
                    <a:pt x="14808" y="14262"/>
                    <a:pt x="14654" y="15115"/>
                    <a:pt x="14157" y="15869"/>
                  </a:cubicBezTo>
                  <a:cubicBezTo>
                    <a:pt x="13544" y="16686"/>
                    <a:pt x="12277" y="17222"/>
                    <a:pt x="10856" y="17222"/>
                  </a:cubicBezTo>
                  <a:cubicBezTo>
                    <a:pt x="9133" y="17222"/>
                    <a:pt x="7712" y="16498"/>
                    <a:pt x="7174" y="15363"/>
                  </a:cubicBezTo>
                  <a:cubicBezTo>
                    <a:pt x="6830" y="14609"/>
                    <a:pt x="6751" y="13664"/>
                    <a:pt x="6751" y="10989"/>
                  </a:cubicBezTo>
                  <a:lnTo>
                    <a:pt x="6789" y="0"/>
                  </a:lnTo>
                  <a:lnTo>
                    <a:pt x="37" y="0"/>
                  </a:lnTo>
                  <a:lnTo>
                    <a:pt x="0" y="10863"/>
                  </a:lnTo>
                  <a:lnTo>
                    <a:pt x="0" y="11713"/>
                  </a:lnTo>
                  <a:cubicBezTo>
                    <a:pt x="0" y="15710"/>
                    <a:pt x="191" y="16655"/>
                    <a:pt x="1380" y="18137"/>
                  </a:cubicBezTo>
                  <a:cubicBezTo>
                    <a:pt x="3144" y="20339"/>
                    <a:pt x="6445" y="21600"/>
                    <a:pt x="10475" y="21600"/>
                  </a:cubicBezTo>
                  <a:cubicBezTo>
                    <a:pt x="15731" y="21600"/>
                    <a:pt x="19604" y="19805"/>
                    <a:pt x="20946" y="16781"/>
                  </a:cubicBezTo>
                  <a:cubicBezTo>
                    <a:pt x="21447" y="15710"/>
                    <a:pt x="21525" y="14799"/>
                    <a:pt x="21563" y="11713"/>
                  </a:cubicBezTo>
                  <a:lnTo>
                    <a:pt x="21600" y="0"/>
                  </a:lnTo>
                  <a:lnTo>
                    <a:pt x="14886" y="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3" name="Freeform 87"/>
            <p:cNvSpPr/>
            <p:nvPr/>
          </p:nvSpPr>
          <p:spPr>
            <a:xfrm>
              <a:off x="2099755" y="0"/>
              <a:ext cx="697838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21600"/>
                  </a:moveTo>
                  <a:lnTo>
                    <a:pt x="21600" y="0"/>
                  </a:lnTo>
                  <a:lnTo>
                    <a:pt x="15036" y="0"/>
                  </a:lnTo>
                  <a:lnTo>
                    <a:pt x="14996" y="8355"/>
                  </a:lnTo>
                  <a:lnTo>
                    <a:pt x="6640" y="8355"/>
                  </a:lnTo>
                  <a:lnTo>
                    <a:pt x="6680" y="0"/>
                  </a:lnTo>
                  <a:lnTo>
                    <a:pt x="113" y="0"/>
                  </a:lnTo>
                  <a:lnTo>
                    <a:pt x="0" y="21600"/>
                  </a:lnTo>
                  <a:lnTo>
                    <a:pt x="6567" y="21600"/>
                  </a:lnTo>
                  <a:lnTo>
                    <a:pt x="6640" y="13018"/>
                  </a:lnTo>
                  <a:lnTo>
                    <a:pt x="14960" y="13018"/>
                  </a:lnTo>
                  <a:lnTo>
                    <a:pt x="14923" y="21600"/>
                  </a:lnTo>
                  <a:lnTo>
                    <a:pt x="21487" y="2160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4" name="Freeform 88"/>
            <p:cNvSpPr/>
            <p:nvPr/>
          </p:nvSpPr>
          <p:spPr>
            <a:xfrm>
              <a:off x="2878772" y="0"/>
              <a:ext cx="696277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21600"/>
                  </a:moveTo>
                  <a:lnTo>
                    <a:pt x="21600" y="0"/>
                  </a:lnTo>
                  <a:lnTo>
                    <a:pt x="15035" y="0"/>
                  </a:lnTo>
                  <a:lnTo>
                    <a:pt x="14998" y="8355"/>
                  </a:lnTo>
                  <a:lnTo>
                    <a:pt x="6641" y="8355"/>
                  </a:lnTo>
                  <a:lnTo>
                    <a:pt x="6678" y="0"/>
                  </a:lnTo>
                  <a:lnTo>
                    <a:pt x="113" y="0"/>
                  </a:lnTo>
                  <a:lnTo>
                    <a:pt x="0" y="21600"/>
                  </a:lnTo>
                  <a:lnTo>
                    <a:pt x="6565" y="21600"/>
                  </a:lnTo>
                  <a:lnTo>
                    <a:pt x="6641" y="13018"/>
                  </a:lnTo>
                  <a:lnTo>
                    <a:pt x="14962" y="13018"/>
                  </a:lnTo>
                  <a:lnTo>
                    <a:pt x="14922" y="21600"/>
                  </a:lnTo>
                  <a:lnTo>
                    <a:pt x="21487" y="2160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96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itelmasterformat durch Klicken bearbeiten"/>
          <p:cNvSpPr txBox="1"/>
          <p:nvPr>
            <p:ph type="title" hasCustomPrompt="1"/>
          </p:nvPr>
        </p:nvSpPr>
        <p:spPr>
          <a:xfrm>
            <a:off x="762000" y="3124200"/>
            <a:ext cx="5429250" cy="876042"/>
          </a:xfrm>
          <a:prstGeom prst="rect">
            <a:avLst/>
          </a:prstGeom>
        </p:spPr>
        <p:txBody>
          <a:bodyPr/>
          <a:lstStyle>
            <a:lvl1pPr>
              <a:defRPr b="0" sz="2000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Titelmasterformat durch Klicken bearbeiten</a:t>
            </a:r>
          </a:p>
        </p:txBody>
      </p:sp>
      <p:sp>
        <p:nvSpPr>
          <p:cNvPr id="404" name="Body Level One…"/>
          <p:cNvSpPr txBox="1"/>
          <p:nvPr>
            <p:ph type="body" sz="quarter" idx="1"/>
          </p:nvPr>
        </p:nvSpPr>
        <p:spPr>
          <a:xfrm>
            <a:off x="762000" y="4267201"/>
            <a:ext cx="7620000" cy="1447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5" name="Rectangle 13"/>
          <p:cNvSpPr/>
          <p:nvPr/>
        </p:nvSpPr>
        <p:spPr>
          <a:xfrm>
            <a:off x="1771" y="4101188"/>
            <a:ext cx="5904002" cy="114561"/>
          </a:xfrm>
          <a:prstGeom prst="rect">
            <a:avLst/>
          </a:prstGeom>
          <a:solidFill>
            <a:srgbClr val="FF0000"/>
          </a:solidFill>
          <a:ln cap="rnd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6" name="Rectangle 13"/>
          <p:cNvSpPr/>
          <p:nvPr/>
        </p:nvSpPr>
        <p:spPr>
          <a:xfrm>
            <a:off x="8839200" y="4101188"/>
            <a:ext cx="304800" cy="114561"/>
          </a:xfrm>
          <a:prstGeom prst="rect">
            <a:avLst/>
          </a:prstGeom>
          <a:solidFill>
            <a:srgbClr val="FF0000"/>
          </a:solidFill>
          <a:ln cap="rnd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7" name="Rectangle 13"/>
          <p:cNvSpPr/>
          <p:nvPr/>
        </p:nvSpPr>
        <p:spPr>
          <a:xfrm>
            <a:off x="798819" y="4101188"/>
            <a:ext cx="4343401" cy="114561"/>
          </a:xfrm>
          <a:prstGeom prst="rect">
            <a:avLst/>
          </a:prstGeom>
          <a:solidFill>
            <a:srgbClr val="FFFFFF"/>
          </a:solidFill>
          <a:ln cap="rnd"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8" name="Text Box 15"/>
          <p:cNvSpPr txBox="1"/>
          <p:nvPr/>
        </p:nvSpPr>
        <p:spPr>
          <a:xfrm>
            <a:off x="834819" y="3979948"/>
            <a:ext cx="4307401" cy="29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000" tIns="18000" rIns="18000" bIns="18000">
            <a:spAutoFit/>
          </a:bodyPr>
          <a:lstStyle>
            <a:lvl1pPr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Institut für Medizintechnische Systeme</a:t>
            </a:r>
          </a:p>
        </p:txBody>
      </p:sp>
      <p:sp>
        <p:nvSpPr>
          <p:cNvPr id="409" name="Freeform 5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0" name="Freeform 6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1" name="Freeform 7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2" name="Freeform 8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3" name="Freeform 9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4" name="Freeform 10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5" name="Freeform 11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6" name="Freeform 12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7" name="Freeform 13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8" name="Freeform 14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9" name="Freeform 15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0" name="Freeform 16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1" name="Freeform 17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2" name="Freeform 18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3" name="Freeform 19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4" name="Freeform 20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5" name="Freeform 21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6" name="Freeform 22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7" name="Freeform 23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8" name="Freeform 24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9" name="Freeform 25"/>
          <p:cNvSpPr/>
          <p:nvPr/>
        </p:nvSpPr>
        <p:spPr>
          <a:xfrm>
            <a:off x="6462712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0" name="Freeform 26"/>
          <p:cNvSpPr/>
          <p:nvPr/>
        </p:nvSpPr>
        <p:spPr>
          <a:xfrm>
            <a:off x="6462712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1" name="Freeform 27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2" name="Freeform 28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3" name="Freeform 29"/>
          <p:cNvSpPr/>
          <p:nvPr/>
        </p:nvSpPr>
        <p:spPr>
          <a:xfrm>
            <a:off x="621982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8" y="21600"/>
                </a:moveTo>
                <a:lnTo>
                  <a:pt x="17254" y="21600"/>
                </a:lnTo>
                <a:cubicBezTo>
                  <a:pt x="19604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04" y="0"/>
                  <a:pt x="17254" y="0"/>
                </a:cubicBezTo>
                <a:lnTo>
                  <a:pt x="4378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78" y="21600"/>
                </a:cubicBez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4" name="Freeform 30"/>
          <p:cNvSpPr/>
          <p:nvPr/>
        </p:nvSpPr>
        <p:spPr>
          <a:xfrm>
            <a:off x="621982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8" y="21600"/>
                </a:moveTo>
                <a:lnTo>
                  <a:pt x="17254" y="21600"/>
                </a:lnTo>
                <a:cubicBezTo>
                  <a:pt x="19604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04" y="0"/>
                  <a:pt x="17254" y="0"/>
                </a:cubicBezTo>
                <a:lnTo>
                  <a:pt x="4378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78" y="21600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5" name="Freeform 31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6" name="Freeform 32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7" name="Freeform 33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8" name="Freeform 34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9" name="Freeform 35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0" name="Freeform 36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1" name="Freeform 37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2" name="Freeform 38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3" name="Freeform 39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4" name="Freeform 40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5" name="Freeform 41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6" name="Freeform 42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7" name="Freeform 43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8" name="Freeform 44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9" name="Freeform 45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0" name="Freeform 46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1" name="Freeform 47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2" name="Freeform 48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3" name="Freeform 49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4" name="Freeform 50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5" name="Freeform 51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6" name="Freeform 52"/>
          <p:cNvSpPr/>
          <p:nvPr/>
        </p:nvSpPr>
        <p:spPr>
          <a:xfrm>
            <a:off x="5975350" y="4094162"/>
            <a:ext cx="2605089" cy="166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539"/>
                </a:moveTo>
                <a:lnTo>
                  <a:pt x="0" y="380"/>
                </a:lnTo>
                <a:lnTo>
                  <a:pt x="335" y="380"/>
                </a:lnTo>
                <a:lnTo>
                  <a:pt x="427" y="7248"/>
                </a:lnTo>
                <a:cubicBezTo>
                  <a:pt x="427" y="7295"/>
                  <a:pt x="431" y="7723"/>
                  <a:pt x="437" y="8554"/>
                </a:cubicBezTo>
                <a:cubicBezTo>
                  <a:pt x="445" y="9386"/>
                  <a:pt x="453" y="10218"/>
                  <a:pt x="460" y="11050"/>
                </a:cubicBezTo>
                <a:cubicBezTo>
                  <a:pt x="465" y="10432"/>
                  <a:pt x="472" y="9648"/>
                  <a:pt x="481" y="8721"/>
                </a:cubicBezTo>
                <a:cubicBezTo>
                  <a:pt x="490" y="7818"/>
                  <a:pt x="495" y="7295"/>
                  <a:pt x="496" y="7200"/>
                </a:cubicBezTo>
                <a:lnTo>
                  <a:pt x="587" y="380"/>
                </a:lnTo>
                <a:lnTo>
                  <a:pt x="919" y="380"/>
                </a:lnTo>
                <a:lnTo>
                  <a:pt x="919" y="16539"/>
                </a:lnTo>
                <a:lnTo>
                  <a:pt x="692" y="16539"/>
                </a:lnTo>
                <a:lnTo>
                  <a:pt x="714" y="4063"/>
                </a:lnTo>
                <a:lnTo>
                  <a:pt x="551" y="16539"/>
                </a:lnTo>
                <a:lnTo>
                  <a:pt x="368" y="16539"/>
                </a:lnTo>
                <a:lnTo>
                  <a:pt x="205" y="4063"/>
                </a:lnTo>
                <a:lnTo>
                  <a:pt x="226" y="16539"/>
                </a:lnTo>
                <a:lnTo>
                  <a:pt x="0" y="16539"/>
                </a:lnTo>
                <a:close/>
                <a:moveTo>
                  <a:pt x="1421" y="12285"/>
                </a:moveTo>
                <a:lnTo>
                  <a:pt x="1623" y="12285"/>
                </a:lnTo>
                <a:lnTo>
                  <a:pt x="1623" y="12594"/>
                </a:lnTo>
                <a:cubicBezTo>
                  <a:pt x="1623" y="14020"/>
                  <a:pt x="1599" y="15065"/>
                  <a:pt x="1552" y="15778"/>
                </a:cubicBezTo>
                <a:cubicBezTo>
                  <a:pt x="1505" y="16515"/>
                  <a:pt x="1435" y="16871"/>
                  <a:pt x="1341" y="16871"/>
                </a:cubicBezTo>
                <a:cubicBezTo>
                  <a:pt x="1294" y="16871"/>
                  <a:pt x="1252" y="16752"/>
                  <a:pt x="1214" y="16539"/>
                </a:cubicBezTo>
                <a:cubicBezTo>
                  <a:pt x="1175" y="16349"/>
                  <a:pt x="1146" y="16040"/>
                  <a:pt x="1125" y="15683"/>
                </a:cubicBezTo>
                <a:cubicBezTo>
                  <a:pt x="1101" y="15255"/>
                  <a:pt x="1083" y="14685"/>
                  <a:pt x="1073" y="13972"/>
                </a:cubicBezTo>
                <a:cubicBezTo>
                  <a:pt x="1063" y="13259"/>
                  <a:pt x="1057" y="12143"/>
                  <a:pt x="1057" y="10598"/>
                </a:cubicBezTo>
                <a:cubicBezTo>
                  <a:pt x="1057" y="8887"/>
                  <a:pt x="1063" y="7675"/>
                  <a:pt x="1074" y="7010"/>
                </a:cubicBezTo>
                <a:cubicBezTo>
                  <a:pt x="1085" y="6321"/>
                  <a:pt x="1101" y="5774"/>
                  <a:pt x="1127" y="5323"/>
                </a:cubicBezTo>
                <a:cubicBezTo>
                  <a:pt x="1151" y="4919"/>
                  <a:pt x="1183" y="4610"/>
                  <a:pt x="1220" y="4396"/>
                </a:cubicBezTo>
                <a:cubicBezTo>
                  <a:pt x="1258" y="4182"/>
                  <a:pt x="1302" y="4087"/>
                  <a:pt x="1352" y="4087"/>
                </a:cubicBezTo>
                <a:cubicBezTo>
                  <a:pt x="1401" y="4087"/>
                  <a:pt x="1445" y="4182"/>
                  <a:pt x="1483" y="4420"/>
                </a:cubicBezTo>
                <a:cubicBezTo>
                  <a:pt x="1519" y="4657"/>
                  <a:pt x="1549" y="4990"/>
                  <a:pt x="1572" y="5442"/>
                </a:cubicBezTo>
                <a:cubicBezTo>
                  <a:pt x="1591" y="5798"/>
                  <a:pt x="1605" y="6250"/>
                  <a:pt x="1614" y="6796"/>
                </a:cubicBezTo>
                <a:cubicBezTo>
                  <a:pt x="1623" y="7319"/>
                  <a:pt x="1626" y="8198"/>
                  <a:pt x="1626" y="9457"/>
                </a:cubicBezTo>
                <a:lnTo>
                  <a:pt x="1626" y="10931"/>
                </a:lnTo>
                <a:lnTo>
                  <a:pt x="1276" y="10931"/>
                </a:lnTo>
                <a:cubicBezTo>
                  <a:pt x="1276" y="10978"/>
                  <a:pt x="1276" y="11002"/>
                  <a:pt x="1276" y="11073"/>
                </a:cubicBezTo>
                <a:cubicBezTo>
                  <a:pt x="1273" y="11572"/>
                  <a:pt x="1273" y="11929"/>
                  <a:pt x="1273" y="12143"/>
                </a:cubicBezTo>
                <a:cubicBezTo>
                  <a:pt x="1273" y="12998"/>
                  <a:pt x="1279" y="13592"/>
                  <a:pt x="1290" y="13925"/>
                </a:cubicBezTo>
                <a:cubicBezTo>
                  <a:pt x="1302" y="14257"/>
                  <a:pt x="1321" y="14424"/>
                  <a:pt x="1350" y="14424"/>
                </a:cubicBezTo>
                <a:cubicBezTo>
                  <a:pt x="1374" y="14424"/>
                  <a:pt x="1392" y="14281"/>
                  <a:pt x="1404" y="14020"/>
                </a:cubicBezTo>
                <a:cubicBezTo>
                  <a:pt x="1418" y="13782"/>
                  <a:pt x="1424" y="13378"/>
                  <a:pt x="1424" y="12879"/>
                </a:cubicBezTo>
                <a:cubicBezTo>
                  <a:pt x="1424" y="12760"/>
                  <a:pt x="1423" y="12618"/>
                  <a:pt x="1421" y="12380"/>
                </a:cubicBezTo>
                <a:cubicBezTo>
                  <a:pt x="1421" y="12356"/>
                  <a:pt x="1421" y="12309"/>
                  <a:pt x="1421" y="12285"/>
                </a:cubicBezTo>
                <a:close/>
                <a:moveTo>
                  <a:pt x="1281" y="8816"/>
                </a:moveTo>
                <a:lnTo>
                  <a:pt x="1426" y="8816"/>
                </a:lnTo>
                <a:cubicBezTo>
                  <a:pt x="1426" y="8816"/>
                  <a:pt x="1426" y="8792"/>
                  <a:pt x="1426" y="8768"/>
                </a:cubicBezTo>
                <a:cubicBezTo>
                  <a:pt x="1429" y="8459"/>
                  <a:pt x="1429" y="8246"/>
                  <a:pt x="1429" y="8103"/>
                </a:cubicBezTo>
                <a:cubicBezTo>
                  <a:pt x="1429" y="7533"/>
                  <a:pt x="1423" y="7081"/>
                  <a:pt x="1410" y="6796"/>
                </a:cubicBezTo>
                <a:cubicBezTo>
                  <a:pt x="1398" y="6511"/>
                  <a:pt x="1379" y="6368"/>
                  <a:pt x="1353" y="6368"/>
                </a:cubicBezTo>
                <a:cubicBezTo>
                  <a:pt x="1327" y="6368"/>
                  <a:pt x="1308" y="6511"/>
                  <a:pt x="1297" y="6796"/>
                </a:cubicBezTo>
                <a:cubicBezTo>
                  <a:pt x="1287" y="7057"/>
                  <a:pt x="1281" y="7533"/>
                  <a:pt x="1281" y="8150"/>
                </a:cubicBezTo>
                <a:cubicBezTo>
                  <a:pt x="1281" y="8341"/>
                  <a:pt x="1281" y="8459"/>
                  <a:pt x="1281" y="8554"/>
                </a:cubicBezTo>
                <a:cubicBezTo>
                  <a:pt x="1281" y="8673"/>
                  <a:pt x="1281" y="8745"/>
                  <a:pt x="1281" y="8816"/>
                </a:cubicBezTo>
                <a:close/>
                <a:moveTo>
                  <a:pt x="2030" y="7010"/>
                </a:moveTo>
                <a:cubicBezTo>
                  <a:pt x="2003" y="7010"/>
                  <a:pt x="1985" y="7224"/>
                  <a:pt x="1975" y="7651"/>
                </a:cubicBezTo>
                <a:cubicBezTo>
                  <a:pt x="1964" y="8103"/>
                  <a:pt x="1960" y="9077"/>
                  <a:pt x="1960" y="10598"/>
                </a:cubicBezTo>
                <a:cubicBezTo>
                  <a:pt x="1960" y="12166"/>
                  <a:pt x="1964" y="13141"/>
                  <a:pt x="1973" y="13521"/>
                </a:cubicBezTo>
                <a:cubicBezTo>
                  <a:pt x="1984" y="13925"/>
                  <a:pt x="2000" y="14115"/>
                  <a:pt x="2024" y="14115"/>
                </a:cubicBezTo>
                <a:cubicBezTo>
                  <a:pt x="2053" y="14115"/>
                  <a:pt x="2073" y="13877"/>
                  <a:pt x="2085" y="13402"/>
                </a:cubicBezTo>
                <a:cubicBezTo>
                  <a:pt x="2095" y="12950"/>
                  <a:pt x="2100" y="11715"/>
                  <a:pt x="2100" y="9719"/>
                </a:cubicBezTo>
                <a:cubicBezTo>
                  <a:pt x="2100" y="8673"/>
                  <a:pt x="2095" y="7960"/>
                  <a:pt x="2085" y="7580"/>
                </a:cubicBezTo>
                <a:cubicBezTo>
                  <a:pt x="2074" y="7200"/>
                  <a:pt x="2056" y="7010"/>
                  <a:pt x="2030" y="7010"/>
                </a:cubicBezTo>
                <a:close/>
                <a:moveTo>
                  <a:pt x="2309" y="380"/>
                </a:moveTo>
                <a:lnTo>
                  <a:pt x="2309" y="16539"/>
                </a:lnTo>
                <a:lnTo>
                  <a:pt x="2112" y="16539"/>
                </a:lnTo>
                <a:lnTo>
                  <a:pt x="2112" y="15208"/>
                </a:lnTo>
                <a:cubicBezTo>
                  <a:pt x="2092" y="15754"/>
                  <a:pt x="2067" y="16158"/>
                  <a:pt x="2038" y="16444"/>
                </a:cubicBezTo>
                <a:cubicBezTo>
                  <a:pt x="2008" y="16752"/>
                  <a:pt x="1975" y="16895"/>
                  <a:pt x="1940" y="16895"/>
                </a:cubicBezTo>
                <a:cubicBezTo>
                  <a:pt x="1910" y="16895"/>
                  <a:pt x="1881" y="16800"/>
                  <a:pt x="1857" y="16634"/>
                </a:cubicBezTo>
                <a:cubicBezTo>
                  <a:pt x="1833" y="16444"/>
                  <a:pt x="1812" y="16206"/>
                  <a:pt x="1795" y="15897"/>
                </a:cubicBezTo>
                <a:cubicBezTo>
                  <a:pt x="1775" y="15517"/>
                  <a:pt x="1762" y="15018"/>
                  <a:pt x="1754" y="14376"/>
                </a:cubicBezTo>
                <a:cubicBezTo>
                  <a:pt x="1747" y="13758"/>
                  <a:pt x="1742" y="12570"/>
                  <a:pt x="1742" y="10812"/>
                </a:cubicBezTo>
                <a:cubicBezTo>
                  <a:pt x="1742" y="8079"/>
                  <a:pt x="1757" y="6273"/>
                  <a:pt x="1788" y="5418"/>
                </a:cubicBezTo>
                <a:cubicBezTo>
                  <a:pt x="1816" y="4562"/>
                  <a:pt x="1869" y="4111"/>
                  <a:pt x="1944" y="4111"/>
                </a:cubicBezTo>
                <a:cubicBezTo>
                  <a:pt x="1978" y="4111"/>
                  <a:pt x="2005" y="4230"/>
                  <a:pt x="2030" y="4467"/>
                </a:cubicBezTo>
                <a:cubicBezTo>
                  <a:pt x="2055" y="4681"/>
                  <a:pt x="2077" y="5038"/>
                  <a:pt x="2095" y="5513"/>
                </a:cubicBezTo>
                <a:lnTo>
                  <a:pt x="2095" y="380"/>
                </a:lnTo>
                <a:lnTo>
                  <a:pt x="2309" y="380"/>
                </a:lnTo>
                <a:close/>
                <a:moveTo>
                  <a:pt x="2456" y="3208"/>
                </a:moveTo>
                <a:lnTo>
                  <a:pt x="2456" y="261"/>
                </a:lnTo>
                <a:lnTo>
                  <a:pt x="2670" y="261"/>
                </a:lnTo>
                <a:lnTo>
                  <a:pt x="2670" y="3208"/>
                </a:lnTo>
                <a:lnTo>
                  <a:pt x="2456" y="3208"/>
                </a:lnTo>
                <a:close/>
                <a:moveTo>
                  <a:pt x="2456" y="16539"/>
                </a:moveTo>
                <a:lnTo>
                  <a:pt x="2456" y="4396"/>
                </a:lnTo>
                <a:lnTo>
                  <a:pt x="2670" y="4396"/>
                </a:lnTo>
                <a:lnTo>
                  <a:pt x="2670" y="16539"/>
                </a:lnTo>
                <a:lnTo>
                  <a:pt x="2456" y="16539"/>
                </a:lnTo>
                <a:close/>
                <a:moveTo>
                  <a:pt x="3147" y="11762"/>
                </a:moveTo>
                <a:lnTo>
                  <a:pt x="3358" y="11762"/>
                </a:lnTo>
                <a:cubicBezTo>
                  <a:pt x="3358" y="11834"/>
                  <a:pt x="3358" y="11905"/>
                  <a:pt x="3359" y="12024"/>
                </a:cubicBezTo>
                <a:cubicBezTo>
                  <a:pt x="3359" y="12119"/>
                  <a:pt x="3359" y="12190"/>
                  <a:pt x="3359" y="12238"/>
                </a:cubicBezTo>
                <a:cubicBezTo>
                  <a:pt x="3359" y="13782"/>
                  <a:pt x="3337" y="14947"/>
                  <a:pt x="3292" y="15707"/>
                </a:cubicBezTo>
                <a:cubicBezTo>
                  <a:pt x="3245" y="16491"/>
                  <a:pt x="3175" y="16871"/>
                  <a:pt x="3083" y="16871"/>
                </a:cubicBezTo>
                <a:cubicBezTo>
                  <a:pt x="2978" y="16871"/>
                  <a:pt x="2904" y="16396"/>
                  <a:pt x="2860" y="15446"/>
                </a:cubicBezTo>
                <a:cubicBezTo>
                  <a:pt x="2818" y="14519"/>
                  <a:pt x="2797" y="12855"/>
                  <a:pt x="2797" y="10479"/>
                </a:cubicBezTo>
                <a:cubicBezTo>
                  <a:pt x="2797" y="8103"/>
                  <a:pt x="2818" y="6440"/>
                  <a:pt x="2860" y="5489"/>
                </a:cubicBezTo>
                <a:cubicBezTo>
                  <a:pt x="2904" y="4562"/>
                  <a:pt x="2978" y="4087"/>
                  <a:pt x="3082" y="4087"/>
                </a:cubicBezTo>
                <a:cubicBezTo>
                  <a:pt x="3177" y="4087"/>
                  <a:pt x="3246" y="4467"/>
                  <a:pt x="3290" y="5228"/>
                </a:cubicBezTo>
                <a:cubicBezTo>
                  <a:pt x="3335" y="5964"/>
                  <a:pt x="3356" y="7152"/>
                  <a:pt x="3356" y="8768"/>
                </a:cubicBezTo>
                <a:lnTo>
                  <a:pt x="3356" y="8982"/>
                </a:lnTo>
                <a:lnTo>
                  <a:pt x="3150" y="8982"/>
                </a:lnTo>
                <a:lnTo>
                  <a:pt x="3150" y="8626"/>
                </a:lnTo>
                <a:cubicBezTo>
                  <a:pt x="3150" y="7913"/>
                  <a:pt x="3145" y="7390"/>
                  <a:pt x="3135" y="7081"/>
                </a:cubicBezTo>
                <a:cubicBezTo>
                  <a:pt x="3124" y="6772"/>
                  <a:pt x="3107" y="6606"/>
                  <a:pt x="3083" y="6606"/>
                </a:cubicBezTo>
                <a:cubicBezTo>
                  <a:pt x="3056" y="6606"/>
                  <a:pt x="3038" y="6820"/>
                  <a:pt x="3029" y="7224"/>
                </a:cubicBezTo>
                <a:cubicBezTo>
                  <a:pt x="3018" y="7651"/>
                  <a:pt x="3014" y="8721"/>
                  <a:pt x="3014" y="10479"/>
                </a:cubicBezTo>
                <a:cubicBezTo>
                  <a:pt x="3014" y="12166"/>
                  <a:pt x="3018" y="13236"/>
                  <a:pt x="3029" y="13687"/>
                </a:cubicBezTo>
                <a:cubicBezTo>
                  <a:pt x="3038" y="14139"/>
                  <a:pt x="3056" y="14376"/>
                  <a:pt x="3083" y="14376"/>
                </a:cubicBezTo>
                <a:cubicBezTo>
                  <a:pt x="3106" y="14376"/>
                  <a:pt x="3123" y="14210"/>
                  <a:pt x="3133" y="13877"/>
                </a:cubicBezTo>
                <a:cubicBezTo>
                  <a:pt x="3142" y="13568"/>
                  <a:pt x="3148" y="13046"/>
                  <a:pt x="3148" y="12333"/>
                </a:cubicBezTo>
                <a:cubicBezTo>
                  <a:pt x="3148" y="12285"/>
                  <a:pt x="3148" y="12190"/>
                  <a:pt x="3147" y="12071"/>
                </a:cubicBezTo>
                <a:cubicBezTo>
                  <a:pt x="3147" y="11929"/>
                  <a:pt x="3147" y="11834"/>
                  <a:pt x="3147" y="11762"/>
                </a:cubicBezTo>
                <a:close/>
                <a:moveTo>
                  <a:pt x="3836" y="10693"/>
                </a:moveTo>
                <a:cubicBezTo>
                  <a:pt x="3780" y="10954"/>
                  <a:pt x="3740" y="11240"/>
                  <a:pt x="3714" y="11620"/>
                </a:cubicBezTo>
                <a:cubicBezTo>
                  <a:pt x="3688" y="11976"/>
                  <a:pt x="3676" y="12428"/>
                  <a:pt x="3676" y="12974"/>
                </a:cubicBezTo>
                <a:cubicBezTo>
                  <a:pt x="3676" y="13354"/>
                  <a:pt x="3682" y="13663"/>
                  <a:pt x="3696" y="13901"/>
                </a:cubicBezTo>
                <a:cubicBezTo>
                  <a:pt x="3708" y="14139"/>
                  <a:pt x="3724" y="14234"/>
                  <a:pt x="3746" y="14234"/>
                </a:cubicBezTo>
                <a:cubicBezTo>
                  <a:pt x="3777" y="14234"/>
                  <a:pt x="3800" y="14067"/>
                  <a:pt x="3815" y="13735"/>
                </a:cubicBezTo>
                <a:cubicBezTo>
                  <a:pt x="3829" y="13402"/>
                  <a:pt x="3836" y="12832"/>
                  <a:pt x="3836" y="12048"/>
                </a:cubicBezTo>
                <a:lnTo>
                  <a:pt x="3836" y="10693"/>
                </a:lnTo>
                <a:close/>
                <a:moveTo>
                  <a:pt x="3863" y="16539"/>
                </a:moveTo>
                <a:lnTo>
                  <a:pt x="3850" y="15422"/>
                </a:lnTo>
                <a:cubicBezTo>
                  <a:pt x="3824" y="15873"/>
                  <a:pt x="3794" y="16206"/>
                  <a:pt x="3762" y="16444"/>
                </a:cubicBezTo>
                <a:cubicBezTo>
                  <a:pt x="3729" y="16657"/>
                  <a:pt x="3694" y="16776"/>
                  <a:pt x="3657" y="16776"/>
                </a:cubicBezTo>
                <a:cubicBezTo>
                  <a:pt x="3596" y="16776"/>
                  <a:pt x="3549" y="16467"/>
                  <a:pt x="3513" y="15850"/>
                </a:cubicBezTo>
                <a:cubicBezTo>
                  <a:pt x="3479" y="15232"/>
                  <a:pt x="3460" y="14400"/>
                  <a:pt x="3460" y="13354"/>
                </a:cubicBezTo>
                <a:cubicBezTo>
                  <a:pt x="3460" y="12451"/>
                  <a:pt x="3476" y="11691"/>
                  <a:pt x="3506" y="11097"/>
                </a:cubicBezTo>
                <a:cubicBezTo>
                  <a:pt x="3536" y="10503"/>
                  <a:pt x="3584" y="9980"/>
                  <a:pt x="3654" y="9552"/>
                </a:cubicBezTo>
                <a:cubicBezTo>
                  <a:pt x="3670" y="9457"/>
                  <a:pt x="3691" y="9339"/>
                  <a:pt x="3720" y="9172"/>
                </a:cubicBezTo>
                <a:cubicBezTo>
                  <a:pt x="3800" y="8697"/>
                  <a:pt x="3841" y="8174"/>
                  <a:pt x="3841" y="7604"/>
                </a:cubicBezTo>
                <a:cubicBezTo>
                  <a:pt x="3841" y="7248"/>
                  <a:pt x="3835" y="6962"/>
                  <a:pt x="3823" y="6796"/>
                </a:cubicBezTo>
                <a:cubicBezTo>
                  <a:pt x="3810" y="6606"/>
                  <a:pt x="3794" y="6511"/>
                  <a:pt x="3773" y="6511"/>
                </a:cubicBezTo>
                <a:cubicBezTo>
                  <a:pt x="3747" y="6511"/>
                  <a:pt x="3727" y="6630"/>
                  <a:pt x="3714" y="6867"/>
                </a:cubicBezTo>
                <a:cubicBezTo>
                  <a:pt x="3702" y="7129"/>
                  <a:pt x="3696" y="7509"/>
                  <a:pt x="3696" y="8032"/>
                </a:cubicBezTo>
                <a:lnTo>
                  <a:pt x="3696" y="8127"/>
                </a:lnTo>
                <a:lnTo>
                  <a:pt x="3480" y="8127"/>
                </a:lnTo>
                <a:cubicBezTo>
                  <a:pt x="3480" y="6749"/>
                  <a:pt x="3504" y="5727"/>
                  <a:pt x="3552" y="5061"/>
                </a:cubicBezTo>
                <a:cubicBezTo>
                  <a:pt x="3601" y="4396"/>
                  <a:pt x="3675" y="4063"/>
                  <a:pt x="3773" y="4063"/>
                </a:cubicBezTo>
                <a:cubicBezTo>
                  <a:pt x="3816" y="4063"/>
                  <a:pt x="3857" y="4111"/>
                  <a:pt x="3892" y="4253"/>
                </a:cubicBezTo>
                <a:cubicBezTo>
                  <a:pt x="3927" y="4372"/>
                  <a:pt x="3955" y="4562"/>
                  <a:pt x="3979" y="4824"/>
                </a:cubicBezTo>
                <a:cubicBezTo>
                  <a:pt x="4010" y="5133"/>
                  <a:pt x="4031" y="5513"/>
                  <a:pt x="4043" y="5964"/>
                </a:cubicBezTo>
                <a:cubicBezTo>
                  <a:pt x="4055" y="6440"/>
                  <a:pt x="4061" y="7271"/>
                  <a:pt x="4061" y="8459"/>
                </a:cubicBezTo>
                <a:lnTo>
                  <a:pt x="4061" y="13141"/>
                </a:lnTo>
                <a:cubicBezTo>
                  <a:pt x="4061" y="14091"/>
                  <a:pt x="4062" y="14828"/>
                  <a:pt x="4067" y="15327"/>
                </a:cubicBezTo>
                <a:cubicBezTo>
                  <a:pt x="4071" y="15826"/>
                  <a:pt x="4079" y="16230"/>
                  <a:pt x="4088" y="16539"/>
                </a:cubicBezTo>
                <a:lnTo>
                  <a:pt x="3863" y="16539"/>
                </a:lnTo>
                <a:close/>
                <a:moveTo>
                  <a:pt x="4417" y="16539"/>
                </a:moveTo>
                <a:lnTo>
                  <a:pt x="4203" y="16539"/>
                </a:lnTo>
                <a:lnTo>
                  <a:pt x="4203" y="380"/>
                </a:lnTo>
                <a:lnTo>
                  <a:pt x="4417" y="380"/>
                </a:lnTo>
                <a:lnTo>
                  <a:pt x="4417" y="16539"/>
                </a:lnTo>
                <a:close/>
                <a:moveTo>
                  <a:pt x="5065" y="16539"/>
                </a:moveTo>
                <a:lnTo>
                  <a:pt x="5065" y="3517"/>
                </a:lnTo>
                <a:lnTo>
                  <a:pt x="4872" y="3517"/>
                </a:lnTo>
                <a:lnTo>
                  <a:pt x="4872" y="380"/>
                </a:lnTo>
                <a:lnTo>
                  <a:pt x="5507" y="380"/>
                </a:lnTo>
                <a:lnTo>
                  <a:pt x="5507" y="3517"/>
                </a:lnTo>
                <a:lnTo>
                  <a:pt x="5305" y="3517"/>
                </a:lnTo>
                <a:lnTo>
                  <a:pt x="5305" y="16539"/>
                </a:lnTo>
                <a:lnTo>
                  <a:pt x="5065" y="16539"/>
                </a:lnTo>
                <a:close/>
                <a:moveTo>
                  <a:pt x="5832" y="12285"/>
                </a:moveTo>
                <a:lnTo>
                  <a:pt x="6034" y="12285"/>
                </a:lnTo>
                <a:lnTo>
                  <a:pt x="6034" y="12594"/>
                </a:lnTo>
                <a:cubicBezTo>
                  <a:pt x="6034" y="14020"/>
                  <a:pt x="6010" y="15065"/>
                  <a:pt x="5963" y="15778"/>
                </a:cubicBezTo>
                <a:cubicBezTo>
                  <a:pt x="5916" y="16515"/>
                  <a:pt x="5845" y="16871"/>
                  <a:pt x="5753" y="16871"/>
                </a:cubicBezTo>
                <a:cubicBezTo>
                  <a:pt x="5705" y="16871"/>
                  <a:pt x="5663" y="16752"/>
                  <a:pt x="5625" y="16539"/>
                </a:cubicBezTo>
                <a:cubicBezTo>
                  <a:pt x="5587" y="16349"/>
                  <a:pt x="5557" y="16040"/>
                  <a:pt x="5536" y="15683"/>
                </a:cubicBezTo>
                <a:cubicBezTo>
                  <a:pt x="5512" y="15255"/>
                  <a:pt x="5494" y="14685"/>
                  <a:pt x="5485" y="13972"/>
                </a:cubicBezTo>
                <a:cubicBezTo>
                  <a:pt x="5474" y="13259"/>
                  <a:pt x="5468" y="12143"/>
                  <a:pt x="5468" y="10598"/>
                </a:cubicBezTo>
                <a:cubicBezTo>
                  <a:pt x="5468" y="8887"/>
                  <a:pt x="5474" y="7675"/>
                  <a:pt x="5485" y="7010"/>
                </a:cubicBezTo>
                <a:cubicBezTo>
                  <a:pt x="5495" y="6321"/>
                  <a:pt x="5514" y="5774"/>
                  <a:pt x="5538" y="5323"/>
                </a:cubicBezTo>
                <a:cubicBezTo>
                  <a:pt x="5563" y="4919"/>
                  <a:pt x="5593" y="4610"/>
                  <a:pt x="5631" y="4396"/>
                </a:cubicBezTo>
                <a:cubicBezTo>
                  <a:pt x="5669" y="4182"/>
                  <a:pt x="5713" y="4087"/>
                  <a:pt x="5762" y="4087"/>
                </a:cubicBezTo>
                <a:cubicBezTo>
                  <a:pt x="5812" y="4087"/>
                  <a:pt x="5856" y="4182"/>
                  <a:pt x="5894" y="4420"/>
                </a:cubicBezTo>
                <a:cubicBezTo>
                  <a:pt x="5930" y="4657"/>
                  <a:pt x="5960" y="4990"/>
                  <a:pt x="5983" y="5442"/>
                </a:cubicBezTo>
                <a:cubicBezTo>
                  <a:pt x="6002" y="5798"/>
                  <a:pt x="6017" y="6250"/>
                  <a:pt x="6025" y="6796"/>
                </a:cubicBezTo>
                <a:cubicBezTo>
                  <a:pt x="6034" y="7319"/>
                  <a:pt x="6038" y="8198"/>
                  <a:pt x="6038" y="9457"/>
                </a:cubicBezTo>
                <a:lnTo>
                  <a:pt x="6038" y="10931"/>
                </a:lnTo>
                <a:lnTo>
                  <a:pt x="5687" y="10931"/>
                </a:lnTo>
                <a:cubicBezTo>
                  <a:pt x="5687" y="10978"/>
                  <a:pt x="5687" y="11002"/>
                  <a:pt x="5687" y="11073"/>
                </a:cubicBezTo>
                <a:cubicBezTo>
                  <a:pt x="5685" y="11572"/>
                  <a:pt x="5684" y="11929"/>
                  <a:pt x="5684" y="12143"/>
                </a:cubicBezTo>
                <a:cubicBezTo>
                  <a:pt x="5684" y="12998"/>
                  <a:pt x="5690" y="13592"/>
                  <a:pt x="5702" y="13925"/>
                </a:cubicBezTo>
                <a:cubicBezTo>
                  <a:pt x="5713" y="14257"/>
                  <a:pt x="5732" y="14424"/>
                  <a:pt x="5761" y="14424"/>
                </a:cubicBezTo>
                <a:cubicBezTo>
                  <a:pt x="5785" y="14424"/>
                  <a:pt x="5803" y="14281"/>
                  <a:pt x="5815" y="14020"/>
                </a:cubicBezTo>
                <a:cubicBezTo>
                  <a:pt x="5829" y="13782"/>
                  <a:pt x="5835" y="13378"/>
                  <a:pt x="5835" y="12879"/>
                </a:cubicBezTo>
                <a:cubicBezTo>
                  <a:pt x="5835" y="12760"/>
                  <a:pt x="5833" y="12618"/>
                  <a:pt x="5832" y="12380"/>
                </a:cubicBezTo>
                <a:cubicBezTo>
                  <a:pt x="5832" y="12356"/>
                  <a:pt x="5832" y="12309"/>
                  <a:pt x="5832" y="12285"/>
                </a:cubicBezTo>
                <a:close/>
                <a:moveTo>
                  <a:pt x="5693" y="8816"/>
                </a:moveTo>
                <a:lnTo>
                  <a:pt x="5838" y="8816"/>
                </a:lnTo>
                <a:cubicBezTo>
                  <a:pt x="5838" y="8816"/>
                  <a:pt x="5838" y="8792"/>
                  <a:pt x="5838" y="8768"/>
                </a:cubicBezTo>
                <a:cubicBezTo>
                  <a:pt x="5839" y="8459"/>
                  <a:pt x="5839" y="8246"/>
                  <a:pt x="5839" y="8103"/>
                </a:cubicBezTo>
                <a:cubicBezTo>
                  <a:pt x="5839" y="7533"/>
                  <a:pt x="5833" y="7081"/>
                  <a:pt x="5821" y="6796"/>
                </a:cubicBezTo>
                <a:cubicBezTo>
                  <a:pt x="5809" y="6511"/>
                  <a:pt x="5791" y="6368"/>
                  <a:pt x="5764" y="6368"/>
                </a:cubicBezTo>
                <a:cubicBezTo>
                  <a:pt x="5738" y="6368"/>
                  <a:pt x="5720" y="6511"/>
                  <a:pt x="5708" y="6796"/>
                </a:cubicBezTo>
                <a:cubicBezTo>
                  <a:pt x="5698" y="7057"/>
                  <a:pt x="5692" y="7533"/>
                  <a:pt x="5692" y="8150"/>
                </a:cubicBezTo>
                <a:cubicBezTo>
                  <a:pt x="5692" y="8341"/>
                  <a:pt x="5692" y="8459"/>
                  <a:pt x="5692" y="8554"/>
                </a:cubicBezTo>
                <a:cubicBezTo>
                  <a:pt x="5692" y="8673"/>
                  <a:pt x="5692" y="8745"/>
                  <a:pt x="5693" y="8816"/>
                </a:cubicBezTo>
                <a:close/>
                <a:moveTo>
                  <a:pt x="6497" y="11762"/>
                </a:moveTo>
                <a:lnTo>
                  <a:pt x="6708" y="11762"/>
                </a:lnTo>
                <a:cubicBezTo>
                  <a:pt x="6708" y="11834"/>
                  <a:pt x="6710" y="11905"/>
                  <a:pt x="6710" y="12024"/>
                </a:cubicBezTo>
                <a:cubicBezTo>
                  <a:pt x="6710" y="12119"/>
                  <a:pt x="6710" y="12190"/>
                  <a:pt x="6710" y="12238"/>
                </a:cubicBezTo>
                <a:cubicBezTo>
                  <a:pt x="6710" y="13782"/>
                  <a:pt x="6687" y="14947"/>
                  <a:pt x="6642" y="15707"/>
                </a:cubicBezTo>
                <a:cubicBezTo>
                  <a:pt x="6597" y="16491"/>
                  <a:pt x="6527" y="16871"/>
                  <a:pt x="6434" y="16871"/>
                </a:cubicBezTo>
                <a:cubicBezTo>
                  <a:pt x="6328" y="16871"/>
                  <a:pt x="6254" y="16396"/>
                  <a:pt x="6212" y="15446"/>
                </a:cubicBezTo>
                <a:cubicBezTo>
                  <a:pt x="6168" y="14519"/>
                  <a:pt x="6147" y="12855"/>
                  <a:pt x="6147" y="10479"/>
                </a:cubicBezTo>
                <a:cubicBezTo>
                  <a:pt x="6147" y="8103"/>
                  <a:pt x="6168" y="6440"/>
                  <a:pt x="6212" y="5489"/>
                </a:cubicBezTo>
                <a:cubicBezTo>
                  <a:pt x="6254" y="4562"/>
                  <a:pt x="6328" y="4087"/>
                  <a:pt x="6434" y="4087"/>
                </a:cubicBezTo>
                <a:cubicBezTo>
                  <a:pt x="6527" y="4087"/>
                  <a:pt x="6597" y="4467"/>
                  <a:pt x="6640" y="5228"/>
                </a:cubicBezTo>
                <a:cubicBezTo>
                  <a:pt x="6686" y="5964"/>
                  <a:pt x="6708" y="7152"/>
                  <a:pt x="6708" y="8768"/>
                </a:cubicBezTo>
                <a:lnTo>
                  <a:pt x="6708" y="8982"/>
                </a:lnTo>
                <a:lnTo>
                  <a:pt x="6500" y="8982"/>
                </a:lnTo>
                <a:lnTo>
                  <a:pt x="6500" y="8626"/>
                </a:lnTo>
                <a:cubicBezTo>
                  <a:pt x="6500" y="7913"/>
                  <a:pt x="6496" y="7390"/>
                  <a:pt x="6485" y="7081"/>
                </a:cubicBezTo>
                <a:cubicBezTo>
                  <a:pt x="6476" y="6772"/>
                  <a:pt x="6458" y="6606"/>
                  <a:pt x="6435" y="6606"/>
                </a:cubicBezTo>
                <a:cubicBezTo>
                  <a:pt x="6408" y="6606"/>
                  <a:pt x="6388" y="6820"/>
                  <a:pt x="6379" y="7224"/>
                </a:cubicBezTo>
                <a:cubicBezTo>
                  <a:pt x="6370" y="7651"/>
                  <a:pt x="6366" y="8721"/>
                  <a:pt x="6366" y="10479"/>
                </a:cubicBezTo>
                <a:cubicBezTo>
                  <a:pt x="6366" y="12166"/>
                  <a:pt x="6370" y="13236"/>
                  <a:pt x="6379" y="13687"/>
                </a:cubicBezTo>
                <a:cubicBezTo>
                  <a:pt x="6388" y="14139"/>
                  <a:pt x="6407" y="14376"/>
                  <a:pt x="6434" y="14376"/>
                </a:cubicBezTo>
                <a:cubicBezTo>
                  <a:pt x="6456" y="14376"/>
                  <a:pt x="6473" y="14210"/>
                  <a:pt x="6483" y="13877"/>
                </a:cubicBezTo>
                <a:cubicBezTo>
                  <a:pt x="6494" y="13568"/>
                  <a:pt x="6499" y="13046"/>
                  <a:pt x="6499" y="12333"/>
                </a:cubicBezTo>
                <a:cubicBezTo>
                  <a:pt x="6499" y="12285"/>
                  <a:pt x="6499" y="12190"/>
                  <a:pt x="6499" y="12071"/>
                </a:cubicBezTo>
                <a:cubicBezTo>
                  <a:pt x="6497" y="11929"/>
                  <a:pt x="6497" y="11834"/>
                  <a:pt x="6497" y="11762"/>
                </a:cubicBezTo>
                <a:close/>
                <a:moveTo>
                  <a:pt x="6838" y="16539"/>
                </a:moveTo>
                <a:lnTo>
                  <a:pt x="6838" y="380"/>
                </a:lnTo>
                <a:lnTo>
                  <a:pt x="7052" y="380"/>
                </a:lnTo>
                <a:lnTo>
                  <a:pt x="7052" y="5703"/>
                </a:lnTo>
                <a:cubicBezTo>
                  <a:pt x="7070" y="5180"/>
                  <a:pt x="7093" y="4800"/>
                  <a:pt x="7122" y="4539"/>
                </a:cubicBezTo>
                <a:cubicBezTo>
                  <a:pt x="7150" y="4301"/>
                  <a:pt x="7185" y="4158"/>
                  <a:pt x="7224" y="4158"/>
                </a:cubicBezTo>
                <a:cubicBezTo>
                  <a:pt x="7284" y="4158"/>
                  <a:pt x="7328" y="4467"/>
                  <a:pt x="7355" y="5109"/>
                </a:cubicBezTo>
                <a:cubicBezTo>
                  <a:pt x="7383" y="5727"/>
                  <a:pt x="7396" y="6725"/>
                  <a:pt x="7396" y="8079"/>
                </a:cubicBezTo>
                <a:lnTo>
                  <a:pt x="7396" y="16539"/>
                </a:lnTo>
                <a:lnTo>
                  <a:pt x="7182" y="16539"/>
                </a:lnTo>
                <a:lnTo>
                  <a:pt x="7182" y="9053"/>
                </a:lnTo>
                <a:cubicBezTo>
                  <a:pt x="7182" y="8079"/>
                  <a:pt x="7179" y="7461"/>
                  <a:pt x="7170" y="7224"/>
                </a:cubicBezTo>
                <a:cubicBezTo>
                  <a:pt x="7162" y="6986"/>
                  <a:pt x="7149" y="6867"/>
                  <a:pt x="7128" y="6867"/>
                </a:cubicBezTo>
                <a:cubicBezTo>
                  <a:pt x="7103" y="6867"/>
                  <a:pt x="7085" y="7057"/>
                  <a:pt x="7072" y="7414"/>
                </a:cubicBezTo>
                <a:cubicBezTo>
                  <a:pt x="7058" y="7794"/>
                  <a:pt x="7052" y="8293"/>
                  <a:pt x="7052" y="8958"/>
                </a:cubicBezTo>
                <a:lnTo>
                  <a:pt x="7052" y="16539"/>
                </a:lnTo>
                <a:lnTo>
                  <a:pt x="6838" y="16539"/>
                </a:lnTo>
                <a:close/>
                <a:moveTo>
                  <a:pt x="7532" y="16539"/>
                </a:moveTo>
                <a:lnTo>
                  <a:pt x="7532" y="4396"/>
                </a:lnTo>
                <a:lnTo>
                  <a:pt x="7734" y="4396"/>
                </a:lnTo>
                <a:lnTo>
                  <a:pt x="7734" y="5846"/>
                </a:lnTo>
                <a:cubicBezTo>
                  <a:pt x="7757" y="5275"/>
                  <a:pt x="7784" y="4848"/>
                  <a:pt x="7814" y="4562"/>
                </a:cubicBezTo>
                <a:cubicBezTo>
                  <a:pt x="7844" y="4301"/>
                  <a:pt x="7880" y="4158"/>
                  <a:pt x="7920" y="4158"/>
                </a:cubicBezTo>
                <a:cubicBezTo>
                  <a:pt x="7980" y="4158"/>
                  <a:pt x="8024" y="4467"/>
                  <a:pt x="8051" y="5109"/>
                </a:cubicBezTo>
                <a:cubicBezTo>
                  <a:pt x="8078" y="5727"/>
                  <a:pt x="8092" y="6725"/>
                  <a:pt x="8092" y="8079"/>
                </a:cubicBezTo>
                <a:lnTo>
                  <a:pt x="8092" y="16539"/>
                </a:lnTo>
                <a:lnTo>
                  <a:pt x="7877" y="16539"/>
                </a:lnTo>
                <a:lnTo>
                  <a:pt x="7877" y="9053"/>
                </a:lnTo>
                <a:cubicBezTo>
                  <a:pt x="7877" y="8079"/>
                  <a:pt x="7874" y="7461"/>
                  <a:pt x="7865" y="7224"/>
                </a:cubicBezTo>
                <a:cubicBezTo>
                  <a:pt x="7858" y="6986"/>
                  <a:pt x="7844" y="6867"/>
                  <a:pt x="7823" y="6867"/>
                </a:cubicBezTo>
                <a:cubicBezTo>
                  <a:pt x="7799" y="6867"/>
                  <a:pt x="7781" y="7057"/>
                  <a:pt x="7767" y="7414"/>
                </a:cubicBezTo>
                <a:cubicBezTo>
                  <a:pt x="7754" y="7794"/>
                  <a:pt x="7748" y="8293"/>
                  <a:pt x="7748" y="8958"/>
                </a:cubicBezTo>
                <a:lnTo>
                  <a:pt x="7748" y="16539"/>
                </a:lnTo>
                <a:lnTo>
                  <a:pt x="7532" y="16539"/>
                </a:lnTo>
                <a:close/>
                <a:moveTo>
                  <a:pt x="8434" y="10479"/>
                </a:moveTo>
                <a:cubicBezTo>
                  <a:pt x="8434" y="12190"/>
                  <a:pt x="8438" y="13259"/>
                  <a:pt x="8448" y="13687"/>
                </a:cubicBezTo>
                <a:cubicBezTo>
                  <a:pt x="8457" y="14115"/>
                  <a:pt x="8475" y="14329"/>
                  <a:pt x="8502" y="14329"/>
                </a:cubicBezTo>
                <a:cubicBezTo>
                  <a:pt x="8527" y="14329"/>
                  <a:pt x="8546" y="14115"/>
                  <a:pt x="8555" y="13711"/>
                </a:cubicBezTo>
                <a:cubicBezTo>
                  <a:pt x="8565" y="13307"/>
                  <a:pt x="8570" y="12214"/>
                  <a:pt x="8570" y="10479"/>
                </a:cubicBezTo>
                <a:cubicBezTo>
                  <a:pt x="8570" y="8745"/>
                  <a:pt x="8565" y="7651"/>
                  <a:pt x="8555" y="7248"/>
                </a:cubicBezTo>
                <a:cubicBezTo>
                  <a:pt x="8546" y="6820"/>
                  <a:pt x="8527" y="6606"/>
                  <a:pt x="8502" y="6606"/>
                </a:cubicBezTo>
                <a:cubicBezTo>
                  <a:pt x="8475" y="6606"/>
                  <a:pt x="8457" y="6844"/>
                  <a:pt x="8448" y="7271"/>
                </a:cubicBezTo>
                <a:cubicBezTo>
                  <a:pt x="8438" y="7699"/>
                  <a:pt x="8434" y="8768"/>
                  <a:pt x="8434" y="10479"/>
                </a:cubicBezTo>
                <a:close/>
                <a:moveTo>
                  <a:pt x="8215" y="10479"/>
                </a:moveTo>
                <a:cubicBezTo>
                  <a:pt x="8215" y="8103"/>
                  <a:pt x="8236" y="6463"/>
                  <a:pt x="8280" y="5513"/>
                </a:cubicBezTo>
                <a:cubicBezTo>
                  <a:pt x="8322" y="4562"/>
                  <a:pt x="8396" y="4087"/>
                  <a:pt x="8502" y="4087"/>
                </a:cubicBezTo>
                <a:cubicBezTo>
                  <a:pt x="8606" y="4087"/>
                  <a:pt x="8680" y="4562"/>
                  <a:pt x="8724" y="5489"/>
                </a:cubicBezTo>
                <a:cubicBezTo>
                  <a:pt x="8766" y="6440"/>
                  <a:pt x="8788" y="8103"/>
                  <a:pt x="8788" y="10479"/>
                </a:cubicBezTo>
                <a:cubicBezTo>
                  <a:pt x="8788" y="12832"/>
                  <a:pt x="8766" y="14495"/>
                  <a:pt x="8724" y="15446"/>
                </a:cubicBezTo>
                <a:cubicBezTo>
                  <a:pt x="8680" y="16396"/>
                  <a:pt x="8606" y="16871"/>
                  <a:pt x="8502" y="16871"/>
                </a:cubicBezTo>
                <a:cubicBezTo>
                  <a:pt x="8396" y="16871"/>
                  <a:pt x="8322" y="16396"/>
                  <a:pt x="8280" y="15446"/>
                </a:cubicBezTo>
                <a:cubicBezTo>
                  <a:pt x="8236" y="14519"/>
                  <a:pt x="8215" y="12855"/>
                  <a:pt x="8215" y="10479"/>
                </a:cubicBezTo>
                <a:close/>
                <a:moveTo>
                  <a:pt x="9128" y="16539"/>
                </a:moveTo>
                <a:lnTo>
                  <a:pt x="8914" y="16539"/>
                </a:lnTo>
                <a:lnTo>
                  <a:pt x="8914" y="380"/>
                </a:lnTo>
                <a:lnTo>
                  <a:pt x="9128" y="380"/>
                </a:lnTo>
                <a:lnTo>
                  <a:pt x="9128" y="16539"/>
                </a:lnTo>
                <a:close/>
                <a:moveTo>
                  <a:pt x="9472" y="10479"/>
                </a:moveTo>
                <a:cubicBezTo>
                  <a:pt x="9472" y="12190"/>
                  <a:pt x="9476" y="13259"/>
                  <a:pt x="9485" y="13687"/>
                </a:cubicBezTo>
                <a:cubicBezTo>
                  <a:pt x="9496" y="14115"/>
                  <a:pt x="9514" y="14329"/>
                  <a:pt x="9540" y="14329"/>
                </a:cubicBezTo>
                <a:cubicBezTo>
                  <a:pt x="9567" y="14329"/>
                  <a:pt x="9583" y="14115"/>
                  <a:pt x="9594" y="13711"/>
                </a:cubicBezTo>
                <a:cubicBezTo>
                  <a:pt x="9603" y="13307"/>
                  <a:pt x="9608" y="12214"/>
                  <a:pt x="9608" y="10479"/>
                </a:cubicBezTo>
                <a:cubicBezTo>
                  <a:pt x="9608" y="8745"/>
                  <a:pt x="9603" y="7651"/>
                  <a:pt x="9594" y="7248"/>
                </a:cubicBezTo>
                <a:cubicBezTo>
                  <a:pt x="9583" y="6820"/>
                  <a:pt x="9567" y="6606"/>
                  <a:pt x="9540" y="6606"/>
                </a:cubicBezTo>
                <a:cubicBezTo>
                  <a:pt x="9514" y="6606"/>
                  <a:pt x="9496" y="6844"/>
                  <a:pt x="9485" y="7271"/>
                </a:cubicBezTo>
                <a:cubicBezTo>
                  <a:pt x="9476" y="7699"/>
                  <a:pt x="9472" y="8768"/>
                  <a:pt x="9472" y="10479"/>
                </a:cubicBezTo>
                <a:close/>
                <a:moveTo>
                  <a:pt x="9253" y="10479"/>
                </a:moveTo>
                <a:cubicBezTo>
                  <a:pt x="9253" y="8103"/>
                  <a:pt x="9274" y="6463"/>
                  <a:pt x="9318" y="5513"/>
                </a:cubicBezTo>
                <a:cubicBezTo>
                  <a:pt x="9362" y="4562"/>
                  <a:pt x="9436" y="4087"/>
                  <a:pt x="9540" y="4087"/>
                </a:cubicBezTo>
                <a:cubicBezTo>
                  <a:pt x="9645" y="4087"/>
                  <a:pt x="9718" y="4562"/>
                  <a:pt x="9761" y="5489"/>
                </a:cubicBezTo>
                <a:cubicBezTo>
                  <a:pt x="9805" y="6440"/>
                  <a:pt x="9826" y="8103"/>
                  <a:pt x="9826" y="10479"/>
                </a:cubicBezTo>
                <a:cubicBezTo>
                  <a:pt x="9826" y="12832"/>
                  <a:pt x="9805" y="14495"/>
                  <a:pt x="9761" y="15446"/>
                </a:cubicBezTo>
                <a:cubicBezTo>
                  <a:pt x="9718" y="16396"/>
                  <a:pt x="9645" y="16871"/>
                  <a:pt x="9540" y="16871"/>
                </a:cubicBezTo>
                <a:cubicBezTo>
                  <a:pt x="9434" y="16871"/>
                  <a:pt x="9360" y="16396"/>
                  <a:pt x="9318" y="15446"/>
                </a:cubicBezTo>
                <a:cubicBezTo>
                  <a:pt x="9274" y="14519"/>
                  <a:pt x="9253" y="12855"/>
                  <a:pt x="9253" y="10479"/>
                </a:cubicBezTo>
                <a:close/>
                <a:moveTo>
                  <a:pt x="10148" y="8863"/>
                </a:moveTo>
                <a:lnTo>
                  <a:pt x="10148" y="9743"/>
                </a:lnTo>
                <a:cubicBezTo>
                  <a:pt x="10148" y="11335"/>
                  <a:pt x="10152" y="12356"/>
                  <a:pt x="10163" y="12784"/>
                </a:cubicBezTo>
                <a:cubicBezTo>
                  <a:pt x="10172" y="13212"/>
                  <a:pt x="10188" y="13426"/>
                  <a:pt x="10214" y="13426"/>
                </a:cubicBezTo>
                <a:cubicBezTo>
                  <a:pt x="10240" y="13426"/>
                  <a:pt x="10256" y="13236"/>
                  <a:pt x="10267" y="12855"/>
                </a:cubicBezTo>
                <a:cubicBezTo>
                  <a:pt x="10277" y="12475"/>
                  <a:pt x="10282" y="11667"/>
                  <a:pt x="10282" y="10432"/>
                </a:cubicBezTo>
                <a:lnTo>
                  <a:pt x="10282" y="9933"/>
                </a:lnTo>
                <a:cubicBezTo>
                  <a:pt x="10282" y="8626"/>
                  <a:pt x="10277" y="7794"/>
                  <a:pt x="10267" y="7461"/>
                </a:cubicBezTo>
                <a:cubicBezTo>
                  <a:pt x="10258" y="7105"/>
                  <a:pt x="10241" y="6939"/>
                  <a:pt x="10215" y="6939"/>
                </a:cubicBezTo>
                <a:cubicBezTo>
                  <a:pt x="10193" y="6939"/>
                  <a:pt x="10175" y="7081"/>
                  <a:pt x="10164" y="7390"/>
                </a:cubicBezTo>
                <a:cubicBezTo>
                  <a:pt x="10154" y="7699"/>
                  <a:pt x="10148" y="8198"/>
                  <a:pt x="10148" y="8863"/>
                </a:cubicBezTo>
                <a:close/>
                <a:moveTo>
                  <a:pt x="10498" y="4396"/>
                </a:moveTo>
                <a:lnTo>
                  <a:pt x="10498" y="15279"/>
                </a:lnTo>
                <a:cubicBezTo>
                  <a:pt x="10498" y="16372"/>
                  <a:pt x="10493" y="17204"/>
                  <a:pt x="10485" y="17750"/>
                </a:cubicBezTo>
                <a:cubicBezTo>
                  <a:pt x="10478" y="18273"/>
                  <a:pt x="10466" y="18725"/>
                  <a:pt x="10448" y="19105"/>
                </a:cubicBezTo>
                <a:cubicBezTo>
                  <a:pt x="10424" y="19604"/>
                  <a:pt x="10390" y="19984"/>
                  <a:pt x="10348" y="20246"/>
                </a:cubicBezTo>
                <a:cubicBezTo>
                  <a:pt x="10307" y="20483"/>
                  <a:pt x="10256" y="20626"/>
                  <a:pt x="10199" y="20626"/>
                </a:cubicBezTo>
                <a:cubicBezTo>
                  <a:pt x="10108" y="20626"/>
                  <a:pt x="10040" y="20341"/>
                  <a:pt x="9997" y="19747"/>
                </a:cubicBezTo>
                <a:cubicBezTo>
                  <a:pt x="9953" y="19176"/>
                  <a:pt x="9932" y="18273"/>
                  <a:pt x="9932" y="17085"/>
                </a:cubicBezTo>
                <a:lnTo>
                  <a:pt x="10145" y="17085"/>
                </a:lnTo>
                <a:cubicBezTo>
                  <a:pt x="10145" y="17537"/>
                  <a:pt x="10149" y="17869"/>
                  <a:pt x="10160" y="18083"/>
                </a:cubicBezTo>
                <a:cubicBezTo>
                  <a:pt x="10170" y="18273"/>
                  <a:pt x="10187" y="18392"/>
                  <a:pt x="10208" y="18392"/>
                </a:cubicBezTo>
                <a:cubicBezTo>
                  <a:pt x="10237" y="18392"/>
                  <a:pt x="10255" y="18250"/>
                  <a:pt x="10265" y="17964"/>
                </a:cubicBezTo>
                <a:cubicBezTo>
                  <a:pt x="10276" y="17703"/>
                  <a:pt x="10282" y="17156"/>
                  <a:pt x="10282" y="16349"/>
                </a:cubicBezTo>
                <a:lnTo>
                  <a:pt x="10282" y="14923"/>
                </a:lnTo>
                <a:cubicBezTo>
                  <a:pt x="10253" y="15327"/>
                  <a:pt x="10226" y="15636"/>
                  <a:pt x="10200" y="15802"/>
                </a:cubicBezTo>
                <a:cubicBezTo>
                  <a:pt x="10175" y="15992"/>
                  <a:pt x="10149" y="16087"/>
                  <a:pt x="10122" y="16087"/>
                </a:cubicBezTo>
                <a:cubicBezTo>
                  <a:pt x="10086" y="16087"/>
                  <a:pt x="10053" y="15921"/>
                  <a:pt x="10024" y="15612"/>
                </a:cubicBezTo>
                <a:cubicBezTo>
                  <a:pt x="9994" y="15303"/>
                  <a:pt x="9973" y="14828"/>
                  <a:pt x="9956" y="14234"/>
                </a:cubicBezTo>
                <a:cubicBezTo>
                  <a:pt x="9947" y="13925"/>
                  <a:pt x="9941" y="13473"/>
                  <a:pt x="9936" y="12879"/>
                </a:cubicBezTo>
                <a:cubicBezTo>
                  <a:pt x="9933" y="12285"/>
                  <a:pt x="9932" y="11525"/>
                  <a:pt x="9932" y="10598"/>
                </a:cubicBezTo>
                <a:cubicBezTo>
                  <a:pt x="9932" y="9695"/>
                  <a:pt x="9932" y="8887"/>
                  <a:pt x="9935" y="8174"/>
                </a:cubicBezTo>
                <a:cubicBezTo>
                  <a:pt x="9938" y="7461"/>
                  <a:pt x="9942" y="6891"/>
                  <a:pt x="9947" y="6463"/>
                </a:cubicBezTo>
                <a:cubicBezTo>
                  <a:pt x="9956" y="5774"/>
                  <a:pt x="9976" y="5228"/>
                  <a:pt x="10009" y="4776"/>
                </a:cubicBezTo>
                <a:cubicBezTo>
                  <a:pt x="10040" y="4349"/>
                  <a:pt x="10077" y="4111"/>
                  <a:pt x="10119" y="4111"/>
                </a:cubicBezTo>
                <a:cubicBezTo>
                  <a:pt x="10154" y="4111"/>
                  <a:pt x="10185" y="4253"/>
                  <a:pt x="10214" y="4515"/>
                </a:cubicBezTo>
                <a:cubicBezTo>
                  <a:pt x="10244" y="4776"/>
                  <a:pt x="10273" y="5204"/>
                  <a:pt x="10301" y="5750"/>
                </a:cubicBezTo>
                <a:lnTo>
                  <a:pt x="10301" y="4396"/>
                </a:lnTo>
                <a:lnTo>
                  <a:pt x="10498" y="4396"/>
                </a:lnTo>
                <a:close/>
                <a:moveTo>
                  <a:pt x="10585" y="4396"/>
                </a:moveTo>
                <a:lnTo>
                  <a:pt x="10798" y="4396"/>
                </a:lnTo>
                <a:lnTo>
                  <a:pt x="10873" y="12214"/>
                </a:lnTo>
                <a:lnTo>
                  <a:pt x="10949" y="4396"/>
                </a:lnTo>
                <a:lnTo>
                  <a:pt x="11161" y="4396"/>
                </a:lnTo>
                <a:lnTo>
                  <a:pt x="11009" y="15564"/>
                </a:lnTo>
                <a:cubicBezTo>
                  <a:pt x="10979" y="17703"/>
                  <a:pt x="10946" y="19081"/>
                  <a:pt x="10909" y="19699"/>
                </a:cubicBezTo>
                <a:cubicBezTo>
                  <a:pt x="10873" y="20317"/>
                  <a:pt x="10816" y="20626"/>
                  <a:pt x="10736" y="20626"/>
                </a:cubicBezTo>
                <a:cubicBezTo>
                  <a:pt x="10724" y="20626"/>
                  <a:pt x="10712" y="20602"/>
                  <a:pt x="10697" y="20602"/>
                </a:cubicBezTo>
                <a:cubicBezTo>
                  <a:pt x="10683" y="20578"/>
                  <a:pt x="10666" y="20531"/>
                  <a:pt x="10647" y="20507"/>
                </a:cubicBezTo>
                <a:lnTo>
                  <a:pt x="10647" y="17964"/>
                </a:lnTo>
                <a:cubicBezTo>
                  <a:pt x="10648" y="17964"/>
                  <a:pt x="10650" y="17964"/>
                  <a:pt x="10651" y="17964"/>
                </a:cubicBezTo>
                <a:cubicBezTo>
                  <a:pt x="10666" y="17988"/>
                  <a:pt x="10677" y="18012"/>
                  <a:pt x="10685" y="18012"/>
                </a:cubicBezTo>
                <a:cubicBezTo>
                  <a:pt x="10709" y="18012"/>
                  <a:pt x="10727" y="17941"/>
                  <a:pt x="10739" y="17798"/>
                </a:cubicBezTo>
                <a:cubicBezTo>
                  <a:pt x="10749" y="17632"/>
                  <a:pt x="10755" y="17418"/>
                  <a:pt x="10755" y="17109"/>
                </a:cubicBezTo>
                <a:cubicBezTo>
                  <a:pt x="10755" y="16943"/>
                  <a:pt x="10751" y="16515"/>
                  <a:pt x="10743" y="15873"/>
                </a:cubicBezTo>
                <a:cubicBezTo>
                  <a:pt x="10739" y="15659"/>
                  <a:pt x="10737" y="15469"/>
                  <a:pt x="10736" y="15350"/>
                </a:cubicBezTo>
                <a:lnTo>
                  <a:pt x="10585" y="4396"/>
                </a:lnTo>
                <a:close/>
                <a:moveTo>
                  <a:pt x="11973" y="119"/>
                </a:moveTo>
                <a:lnTo>
                  <a:pt x="11973" y="21600"/>
                </a:lnTo>
                <a:lnTo>
                  <a:pt x="11786" y="21600"/>
                </a:lnTo>
                <a:lnTo>
                  <a:pt x="11786" y="119"/>
                </a:lnTo>
                <a:lnTo>
                  <a:pt x="11973" y="119"/>
                </a:lnTo>
                <a:close/>
                <a:moveTo>
                  <a:pt x="12637" y="11073"/>
                </a:moveTo>
                <a:lnTo>
                  <a:pt x="12857" y="11073"/>
                </a:lnTo>
                <a:lnTo>
                  <a:pt x="12857" y="11525"/>
                </a:lnTo>
                <a:cubicBezTo>
                  <a:pt x="12857" y="12428"/>
                  <a:pt x="12863" y="13046"/>
                  <a:pt x="12876" y="13426"/>
                </a:cubicBezTo>
                <a:cubicBezTo>
                  <a:pt x="12890" y="13782"/>
                  <a:pt x="12913" y="13972"/>
                  <a:pt x="12944" y="13972"/>
                </a:cubicBezTo>
                <a:cubicBezTo>
                  <a:pt x="12970" y="13972"/>
                  <a:pt x="12990" y="13830"/>
                  <a:pt x="13003" y="13545"/>
                </a:cubicBezTo>
                <a:cubicBezTo>
                  <a:pt x="13018" y="13259"/>
                  <a:pt x="13026" y="12903"/>
                  <a:pt x="13026" y="12428"/>
                </a:cubicBezTo>
                <a:cubicBezTo>
                  <a:pt x="13026" y="11644"/>
                  <a:pt x="12990" y="10883"/>
                  <a:pt x="12919" y="10170"/>
                </a:cubicBezTo>
                <a:cubicBezTo>
                  <a:pt x="12908" y="10028"/>
                  <a:pt x="12899" y="9933"/>
                  <a:pt x="12893" y="9885"/>
                </a:cubicBezTo>
                <a:lnTo>
                  <a:pt x="12881" y="9766"/>
                </a:lnTo>
                <a:cubicBezTo>
                  <a:pt x="12784" y="8745"/>
                  <a:pt x="12726" y="7960"/>
                  <a:pt x="12701" y="7461"/>
                </a:cubicBezTo>
                <a:cubicBezTo>
                  <a:pt x="12685" y="7057"/>
                  <a:pt x="12671" y="6630"/>
                  <a:pt x="12662" y="6131"/>
                </a:cubicBezTo>
                <a:cubicBezTo>
                  <a:pt x="12655" y="5632"/>
                  <a:pt x="12650" y="5109"/>
                  <a:pt x="12650" y="4515"/>
                </a:cubicBezTo>
                <a:cubicBezTo>
                  <a:pt x="12650" y="3113"/>
                  <a:pt x="12676" y="1996"/>
                  <a:pt x="12727" y="1212"/>
                </a:cubicBezTo>
                <a:cubicBezTo>
                  <a:pt x="12780" y="404"/>
                  <a:pt x="12851" y="0"/>
                  <a:pt x="12941" y="0"/>
                </a:cubicBezTo>
                <a:cubicBezTo>
                  <a:pt x="13041" y="0"/>
                  <a:pt x="13116" y="380"/>
                  <a:pt x="13169" y="1188"/>
                </a:cubicBezTo>
                <a:cubicBezTo>
                  <a:pt x="13220" y="1972"/>
                  <a:pt x="13248" y="3113"/>
                  <a:pt x="13248" y="4610"/>
                </a:cubicBezTo>
                <a:cubicBezTo>
                  <a:pt x="13248" y="4657"/>
                  <a:pt x="13246" y="4752"/>
                  <a:pt x="13246" y="4871"/>
                </a:cubicBezTo>
                <a:cubicBezTo>
                  <a:pt x="13246" y="4990"/>
                  <a:pt x="13246" y="5061"/>
                  <a:pt x="13246" y="5133"/>
                </a:cubicBezTo>
                <a:lnTo>
                  <a:pt x="13030" y="5133"/>
                </a:lnTo>
                <a:lnTo>
                  <a:pt x="13030" y="4919"/>
                </a:lnTo>
                <a:cubicBezTo>
                  <a:pt x="13030" y="4230"/>
                  <a:pt x="13023" y="3683"/>
                  <a:pt x="13009" y="3327"/>
                </a:cubicBezTo>
                <a:cubicBezTo>
                  <a:pt x="12996" y="2970"/>
                  <a:pt x="12974" y="2780"/>
                  <a:pt x="12949" y="2780"/>
                </a:cubicBezTo>
                <a:cubicBezTo>
                  <a:pt x="12926" y="2780"/>
                  <a:pt x="12908" y="2923"/>
                  <a:pt x="12895" y="3160"/>
                </a:cubicBezTo>
                <a:cubicBezTo>
                  <a:pt x="12879" y="3422"/>
                  <a:pt x="12873" y="3754"/>
                  <a:pt x="12873" y="4182"/>
                </a:cubicBezTo>
                <a:cubicBezTo>
                  <a:pt x="12873" y="4871"/>
                  <a:pt x="12913" y="5584"/>
                  <a:pt x="12990" y="6368"/>
                </a:cubicBezTo>
                <a:cubicBezTo>
                  <a:pt x="13005" y="6511"/>
                  <a:pt x="13015" y="6606"/>
                  <a:pt x="13023" y="6701"/>
                </a:cubicBezTo>
                <a:cubicBezTo>
                  <a:pt x="13029" y="6749"/>
                  <a:pt x="13038" y="6844"/>
                  <a:pt x="13048" y="6962"/>
                </a:cubicBezTo>
                <a:cubicBezTo>
                  <a:pt x="13133" y="7794"/>
                  <a:pt x="13186" y="8507"/>
                  <a:pt x="13210" y="9077"/>
                </a:cubicBezTo>
                <a:cubicBezTo>
                  <a:pt x="13225" y="9457"/>
                  <a:pt x="13235" y="9861"/>
                  <a:pt x="13243" y="10337"/>
                </a:cubicBezTo>
                <a:cubicBezTo>
                  <a:pt x="13251" y="10812"/>
                  <a:pt x="13255" y="11335"/>
                  <a:pt x="13255" y="11881"/>
                </a:cubicBezTo>
                <a:cubicBezTo>
                  <a:pt x="13255" y="13497"/>
                  <a:pt x="13228" y="14733"/>
                  <a:pt x="13175" y="15612"/>
                </a:cubicBezTo>
                <a:cubicBezTo>
                  <a:pt x="13122" y="16491"/>
                  <a:pt x="13045" y="16919"/>
                  <a:pt x="12947" y="16919"/>
                </a:cubicBezTo>
                <a:cubicBezTo>
                  <a:pt x="12843" y="16919"/>
                  <a:pt x="12765" y="16515"/>
                  <a:pt x="12712" y="15683"/>
                </a:cubicBezTo>
                <a:cubicBezTo>
                  <a:pt x="12661" y="14828"/>
                  <a:pt x="12635" y="13592"/>
                  <a:pt x="12635" y="11952"/>
                </a:cubicBezTo>
                <a:cubicBezTo>
                  <a:pt x="12635" y="11834"/>
                  <a:pt x="12635" y="11739"/>
                  <a:pt x="12635" y="11620"/>
                </a:cubicBezTo>
                <a:cubicBezTo>
                  <a:pt x="12635" y="11501"/>
                  <a:pt x="12635" y="11311"/>
                  <a:pt x="12637" y="11073"/>
                </a:cubicBezTo>
                <a:close/>
                <a:moveTo>
                  <a:pt x="13703" y="11762"/>
                </a:moveTo>
                <a:lnTo>
                  <a:pt x="13916" y="11762"/>
                </a:lnTo>
                <a:cubicBezTo>
                  <a:pt x="13916" y="11834"/>
                  <a:pt x="13916" y="11905"/>
                  <a:pt x="13916" y="12024"/>
                </a:cubicBezTo>
                <a:cubicBezTo>
                  <a:pt x="13916" y="12119"/>
                  <a:pt x="13916" y="12190"/>
                  <a:pt x="13916" y="12238"/>
                </a:cubicBezTo>
                <a:cubicBezTo>
                  <a:pt x="13916" y="13782"/>
                  <a:pt x="13893" y="14947"/>
                  <a:pt x="13848" y="15707"/>
                </a:cubicBezTo>
                <a:cubicBezTo>
                  <a:pt x="13803" y="16491"/>
                  <a:pt x="13733" y="16871"/>
                  <a:pt x="13640" y="16871"/>
                </a:cubicBezTo>
                <a:cubicBezTo>
                  <a:pt x="13534" y="16871"/>
                  <a:pt x="13460" y="16396"/>
                  <a:pt x="13418" y="15446"/>
                </a:cubicBezTo>
                <a:cubicBezTo>
                  <a:pt x="13374" y="14519"/>
                  <a:pt x="13353" y="12855"/>
                  <a:pt x="13353" y="10479"/>
                </a:cubicBezTo>
                <a:cubicBezTo>
                  <a:pt x="13353" y="8103"/>
                  <a:pt x="13374" y="6440"/>
                  <a:pt x="13418" y="5489"/>
                </a:cubicBezTo>
                <a:cubicBezTo>
                  <a:pt x="13460" y="4562"/>
                  <a:pt x="13534" y="4087"/>
                  <a:pt x="13640" y="4087"/>
                </a:cubicBezTo>
                <a:cubicBezTo>
                  <a:pt x="13733" y="4087"/>
                  <a:pt x="13803" y="4467"/>
                  <a:pt x="13846" y="5228"/>
                </a:cubicBezTo>
                <a:cubicBezTo>
                  <a:pt x="13892" y="5964"/>
                  <a:pt x="13914" y="7152"/>
                  <a:pt x="13914" y="8768"/>
                </a:cubicBezTo>
                <a:lnTo>
                  <a:pt x="13914" y="8982"/>
                </a:lnTo>
                <a:lnTo>
                  <a:pt x="13706" y="8982"/>
                </a:lnTo>
                <a:lnTo>
                  <a:pt x="13706" y="8626"/>
                </a:lnTo>
                <a:cubicBezTo>
                  <a:pt x="13706" y="7913"/>
                  <a:pt x="13702" y="7390"/>
                  <a:pt x="13691" y="7081"/>
                </a:cubicBezTo>
                <a:cubicBezTo>
                  <a:pt x="13682" y="6772"/>
                  <a:pt x="13664" y="6606"/>
                  <a:pt x="13641" y="6606"/>
                </a:cubicBezTo>
                <a:cubicBezTo>
                  <a:pt x="13614" y="6606"/>
                  <a:pt x="13594" y="6820"/>
                  <a:pt x="13585" y="7224"/>
                </a:cubicBezTo>
                <a:cubicBezTo>
                  <a:pt x="13576" y="7651"/>
                  <a:pt x="13572" y="8721"/>
                  <a:pt x="13572" y="10479"/>
                </a:cubicBezTo>
                <a:cubicBezTo>
                  <a:pt x="13572" y="12166"/>
                  <a:pt x="13576" y="13236"/>
                  <a:pt x="13585" y="13687"/>
                </a:cubicBezTo>
                <a:cubicBezTo>
                  <a:pt x="13594" y="14139"/>
                  <a:pt x="13613" y="14376"/>
                  <a:pt x="13640" y="14376"/>
                </a:cubicBezTo>
                <a:cubicBezTo>
                  <a:pt x="13662" y="14376"/>
                  <a:pt x="13679" y="14210"/>
                  <a:pt x="13690" y="13877"/>
                </a:cubicBezTo>
                <a:cubicBezTo>
                  <a:pt x="13700" y="13568"/>
                  <a:pt x="13705" y="13046"/>
                  <a:pt x="13705" y="12333"/>
                </a:cubicBezTo>
                <a:cubicBezTo>
                  <a:pt x="13705" y="12285"/>
                  <a:pt x="13705" y="12190"/>
                  <a:pt x="13705" y="12071"/>
                </a:cubicBezTo>
                <a:cubicBezTo>
                  <a:pt x="13705" y="11929"/>
                  <a:pt x="13703" y="11834"/>
                  <a:pt x="13703" y="11762"/>
                </a:cubicBezTo>
                <a:close/>
                <a:moveTo>
                  <a:pt x="14047" y="3208"/>
                </a:moveTo>
                <a:lnTo>
                  <a:pt x="14047" y="261"/>
                </a:lnTo>
                <a:lnTo>
                  <a:pt x="14261" y="261"/>
                </a:lnTo>
                <a:lnTo>
                  <a:pt x="14261" y="3208"/>
                </a:lnTo>
                <a:lnTo>
                  <a:pt x="14047" y="3208"/>
                </a:lnTo>
                <a:close/>
                <a:moveTo>
                  <a:pt x="14047" y="16539"/>
                </a:moveTo>
                <a:lnTo>
                  <a:pt x="14047" y="4396"/>
                </a:lnTo>
                <a:lnTo>
                  <a:pt x="14261" y="4396"/>
                </a:lnTo>
                <a:lnTo>
                  <a:pt x="14261" y="16539"/>
                </a:lnTo>
                <a:lnTo>
                  <a:pt x="14047" y="16539"/>
                </a:lnTo>
                <a:close/>
                <a:moveTo>
                  <a:pt x="14751" y="12285"/>
                </a:moveTo>
                <a:lnTo>
                  <a:pt x="14954" y="12285"/>
                </a:lnTo>
                <a:lnTo>
                  <a:pt x="14954" y="12594"/>
                </a:lnTo>
                <a:cubicBezTo>
                  <a:pt x="14954" y="14020"/>
                  <a:pt x="14929" y="15065"/>
                  <a:pt x="14883" y="15778"/>
                </a:cubicBezTo>
                <a:cubicBezTo>
                  <a:pt x="14836" y="16515"/>
                  <a:pt x="14765" y="16871"/>
                  <a:pt x="14673" y="16871"/>
                </a:cubicBezTo>
                <a:cubicBezTo>
                  <a:pt x="14625" y="16871"/>
                  <a:pt x="14583" y="16752"/>
                  <a:pt x="14545" y="16539"/>
                </a:cubicBezTo>
                <a:cubicBezTo>
                  <a:pt x="14507" y="16349"/>
                  <a:pt x="14477" y="16040"/>
                  <a:pt x="14456" y="15683"/>
                </a:cubicBezTo>
                <a:cubicBezTo>
                  <a:pt x="14432" y="15255"/>
                  <a:pt x="14414" y="14685"/>
                  <a:pt x="14405" y="13972"/>
                </a:cubicBezTo>
                <a:cubicBezTo>
                  <a:pt x="14394" y="13259"/>
                  <a:pt x="14389" y="12143"/>
                  <a:pt x="14389" y="10598"/>
                </a:cubicBezTo>
                <a:cubicBezTo>
                  <a:pt x="14389" y="8887"/>
                  <a:pt x="14394" y="7675"/>
                  <a:pt x="14405" y="7010"/>
                </a:cubicBezTo>
                <a:cubicBezTo>
                  <a:pt x="14415" y="6321"/>
                  <a:pt x="14433" y="5774"/>
                  <a:pt x="14459" y="5323"/>
                </a:cubicBezTo>
                <a:cubicBezTo>
                  <a:pt x="14483" y="4919"/>
                  <a:pt x="14513" y="4610"/>
                  <a:pt x="14551" y="4396"/>
                </a:cubicBezTo>
                <a:cubicBezTo>
                  <a:pt x="14589" y="4182"/>
                  <a:pt x="14632" y="4087"/>
                  <a:pt x="14682" y="4087"/>
                </a:cubicBezTo>
                <a:cubicBezTo>
                  <a:pt x="14732" y="4087"/>
                  <a:pt x="14776" y="4182"/>
                  <a:pt x="14813" y="4420"/>
                </a:cubicBezTo>
                <a:cubicBezTo>
                  <a:pt x="14850" y="4657"/>
                  <a:pt x="14880" y="4990"/>
                  <a:pt x="14902" y="5442"/>
                </a:cubicBezTo>
                <a:cubicBezTo>
                  <a:pt x="14922" y="5798"/>
                  <a:pt x="14937" y="6250"/>
                  <a:pt x="14945" y="6796"/>
                </a:cubicBezTo>
                <a:cubicBezTo>
                  <a:pt x="14954" y="7319"/>
                  <a:pt x="14958" y="8198"/>
                  <a:pt x="14958" y="9457"/>
                </a:cubicBezTo>
                <a:lnTo>
                  <a:pt x="14958" y="10931"/>
                </a:lnTo>
                <a:lnTo>
                  <a:pt x="14607" y="10931"/>
                </a:lnTo>
                <a:cubicBezTo>
                  <a:pt x="14607" y="10978"/>
                  <a:pt x="14607" y="11002"/>
                  <a:pt x="14607" y="11073"/>
                </a:cubicBezTo>
                <a:cubicBezTo>
                  <a:pt x="14605" y="11572"/>
                  <a:pt x="14604" y="11929"/>
                  <a:pt x="14604" y="12143"/>
                </a:cubicBezTo>
                <a:cubicBezTo>
                  <a:pt x="14604" y="12998"/>
                  <a:pt x="14610" y="13592"/>
                  <a:pt x="14622" y="13925"/>
                </a:cubicBezTo>
                <a:cubicBezTo>
                  <a:pt x="14632" y="14257"/>
                  <a:pt x="14652" y="14424"/>
                  <a:pt x="14681" y="14424"/>
                </a:cubicBezTo>
                <a:cubicBezTo>
                  <a:pt x="14705" y="14424"/>
                  <a:pt x="14723" y="14281"/>
                  <a:pt x="14736" y="14020"/>
                </a:cubicBezTo>
                <a:cubicBezTo>
                  <a:pt x="14748" y="13782"/>
                  <a:pt x="14754" y="13378"/>
                  <a:pt x="14754" y="12879"/>
                </a:cubicBezTo>
                <a:cubicBezTo>
                  <a:pt x="14754" y="12760"/>
                  <a:pt x="14753" y="12618"/>
                  <a:pt x="14753" y="12380"/>
                </a:cubicBezTo>
                <a:cubicBezTo>
                  <a:pt x="14751" y="12356"/>
                  <a:pt x="14751" y="12309"/>
                  <a:pt x="14751" y="12285"/>
                </a:cubicBezTo>
                <a:close/>
                <a:moveTo>
                  <a:pt x="14613" y="8816"/>
                </a:moveTo>
                <a:lnTo>
                  <a:pt x="14758" y="8816"/>
                </a:lnTo>
                <a:cubicBezTo>
                  <a:pt x="14758" y="8816"/>
                  <a:pt x="14758" y="8792"/>
                  <a:pt x="14758" y="8768"/>
                </a:cubicBezTo>
                <a:cubicBezTo>
                  <a:pt x="14759" y="8459"/>
                  <a:pt x="14761" y="8246"/>
                  <a:pt x="14761" y="8103"/>
                </a:cubicBezTo>
                <a:cubicBezTo>
                  <a:pt x="14761" y="7533"/>
                  <a:pt x="14753" y="7081"/>
                  <a:pt x="14741" y="6796"/>
                </a:cubicBezTo>
                <a:cubicBezTo>
                  <a:pt x="14729" y="6511"/>
                  <a:pt x="14711" y="6368"/>
                  <a:pt x="14685" y="6368"/>
                </a:cubicBezTo>
                <a:cubicBezTo>
                  <a:pt x="14658" y="6368"/>
                  <a:pt x="14640" y="6511"/>
                  <a:pt x="14628" y="6796"/>
                </a:cubicBezTo>
                <a:cubicBezTo>
                  <a:pt x="14617" y="7057"/>
                  <a:pt x="14611" y="7533"/>
                  <a:pt x="14611" y="8150"/>
                </a:cubicBezTo>
                <a:cubicBezTo>
                  <a:pt x="14611" y="8341"/>
                  <a:pt x="14611" y="8459"/>
                  <a:pt x="14611" y="8554"/>
                </a:cubicBezTo>
                <a:cubicBezTo>
                  <a:pt x="14611" y="8673"/>
                  <a:pt x="14613" y="8745"/>
                  <a:pt x="14613" y="8816"/>
                </a:cubicBezTo>
                <a:close/>
                <a:moveTo>
                  <a:pt x="15088" y="16539"/>
                </a:moveTo>
                <a:lnTo>
                  <a:pt x="15088" y="4396"/>
                </a:lnTo>
                <a:lnTo>
                  <a:pt x="15290" y="4396"/>
                </a:lnTo>
                <a:lnTo>
                  <a:pt x="15290" y="5846"/>
                </a:lnTo>
                <a:cubicBezTo>
                  <a:pt x="15314" y="5275"/>
                  <a:pt x="15341" y="4848"/>
                  <a:pt x="15371" y="4562"/>
                </a:cubicBezTo>
                <a:cubicBezTo>
                  <a:pt x="15402" y="4301"/>
                  <a:pt x="15436" y="4158"/>
                  <a:pt x="15477" y="4158"/>
                </a:cubicBezTo>
                <a:cubicBezTo>
                  <a:pt x="15537" y="4158"/>
                  <a:pt x="15580" y="4467"/>
                  <a:pt x="15608" y="5109"/>
                </a:cubicBezTo>
                <a:cubicBezTo>
                  <a:pt x="15635" y="5727"/>
                  <a:pt x="15649" y="6725"/>
                  <a:pt x="15649" y="8079"/>
                </a:cubicBezTo>
                <a:lnTo>
                  <a:pt x="15649" y="16539"/>
                </a:lnTo>
                <a:lnTo>
                  <a:pt x="15435" y="16539"/>
                </a:lnTo>
                <a:lnTo>
                  <a:pt x="15435" y="9053"/>
                </a:lnTo>
                <a:cubicBezTo>
                  <a:pt x="15435" y="8079"/>
                  <a:pt x="15430" y="7461"/>
                  <a:pt x="15423" y="7224"/>
                </a:cubicBezTo>
                <a:cubicBezTo>
                  <a:pt x="15415" y="6986"/>
                  <a:pt x="15402" y="6867"/>
                  <a:pt x="15381" y="6867"/>
                </a:cubicBezTo>
                <a:cubicBezTo>
                  <a:pt x="15356" y="6867"/>
                  <a:pt x="15338" y="7057"/>
                  <a:pt x="15325" y="7414"/>
                </a:cubicBezTo>
                <a:cubicBezTo>
                  <a:pt x="15311" y="7794"/>
                  <a:pt x="15304" y="8293"/>
                  <a:pt x="15304" y="8958"/>
                </a:cubicBezTo>
                <a:lnTo>
                  <a:pt x="15304" y="16539"/>
                </a:lnTo>
                <a:lnTo>
                  <a:pt x="15088" y="16539"/>
                </a:lnTo>
                <a:close/>
                <a:moveTo>
                  <a:pt x="16123" y="11762"/>
                </a:moveTo>
                <a:lnTo>
                  <a:pt x="16334" y="11762"/>
                </a:lnTo>
                <a:cubicBezTo>
                  <a:pt x="16334" y="11834"/>
                  <a:pt x="16334" y="11905"/>
                  <a:pt x="16335" y="12024"/>
                </a:cubicBezTo>
                <a:cubicBezTo>
                  <a:pt x="16335" y="12119"/>
                  <a:pt x="16335" y="12190"/>
                  <a:pt x="16335" y="12238"/>
                </a:cubicBezTo>
                <a:cubicBezTo>
                  <a:pt x="16335" y="13782"/>
                  <a:pt x="16313" y="14947"/>
                  <a:pt x="16268" y="15707"/>
                </a:cubicBezTo>
                <a:cubicBezTo>
                  <a:pt x="16221" y="16491"/>
                  <a:pt x="16151" y="16871"/>
                  <a:pt x="16059" y="16871"/>
                </a:cubicBezTo>
                <a:cubicBezTo>
                  <a:pt x="15954" y="16871"/>
                  <a:pt x="15880" y="16396"/>
                  <a:pt x="15836" y="15446"/>
                </a:cubicBezTo>
                <a:cubicBezTo>
                  <a:pt x="15794" y="14519"/>
                  <a:pt x="15773" y="12855"/>
                  <a:pt x="15773" y="10479"/>
                </a:cubicBezTo>
                <a:cubicBezTo>
                  <a:pt x="15773" y="8103"/>
                  <a:pt x="15794" y="6440"/>
                  <a:pt x="15836" y="5489"/>
                </a:cubicBezTo>
                <a:cubicBezTo>
                  <a:pt x="15880" y="4562"/>
                  <a:pt x="15954" y="4087"/>
                  <a:pt x="16058" y="4087"/>
                </a:cubicBezTo>
                <a:cubicBezTo>
                  <a:pt x="16153" y="4087"/>
                  <a:pt x="16222" y="4467"/>
                  <a:pt x="16266" y="5228"/>
                </a:cubicBezTo>
                <a:cubicBezTo>
                  <a:pt x="16311" y="5964"/>
                  <a:pt x="16332" y="7152"/>
                  <a:pt x="16332" y="8768"/>
                </a:cubicBezTo>
                <a:lnTo>
                  <a:pt x="16332" y="8982"/>
                </a:lnTo>
                <a:lnTo>
                  <a:pt x="16126" y="8982"/>
                </a:lnTo>
                <a:lnTo>
                  <a:pt x="16126" y="8626"/>
                </a:lnTo>
                <a:cubicBezTo>
                  <a:pt x="16126" y="7913"/>
                  <a:pt x="16121" y="7390"/>
                  <a:pt x="16111" y="7081"/>
                </a:cubicBezTo>
                <a:cubicBezTo>
                  <a:pt x="16100" y="6772"/>
                  <a:pt x="16083" y="6606"/>
                  <a:pt x="16059" y="6606"/>
                </a:cubicBezTo>
                <a:cubicBezTo>
                  <a:pt x="16032" y="6606"/>
                  <a:pt x="16014" y="6820"/>
                  <a:pt x="16005" y="7224"/>
                </a:cubicBezTo>
                <a:cubicBezTo>
                  <a:pt x="15994" y="7651"/>
                  <a:pt x="15990" y="8721"/>
                  <a:pt x="15990" y="10479"/>
                </a:cubicBezTo>
                <a:cubicBezTo>
                  <a:pt x="15990" y="12166"/>
                  <a:pt x="15994" y="13236"/>
                  <a:pt x="16005" y="13687"/>
                </a:cubicBezTo>
                <a:cubicBezTo>
                  <a:pt x="16014" y="14139"/>
                  <a:pt x="16032" y="14376"/>
                  <a:pt x="16059" y="14376"/>
                </a:cubicBezTo>
                <a:cubicBezTo>
                  <a:pt x="16082" y="14376"/>
                  <a:pt x="16099" y="14210"/>
                  <a:pt x="16109" y="13877"/>
                </a:cubicBezTo>
                <a:cubicBezTo>
                  <a:pt x="16118" y="13568"/>
                  <a:pt x="16124" y="13046"/>
                  <a:pt x="16124" y="12333"/>
                </a:cubicBezTo>
                <a:cubicBezTo>
                  <a:pt x="16124" y="12285"/>
                  <a:pt x="16124" y="12190"/>
                  <a:pt x="16123" y="12071"/>
                </a:cubicBezTo>
                <a:cubicBezTo>
                  <a:pt x="16123" y="11929"/>
                  <a:pt x="16123" y="11834"/>
                  <a:pt x="16123" y="11762"/>
                </a:cubicBezTo>
                <a:close/>
                <a:moveTo>
                  <a:pt x="16811" y="12285"/>
                </a:moveTo>
                <a:lnTo>
                  <a:pt x="17013" y="12285"/>
                </a:lnTo>
                <a:lnTo>
                  <a:pt x="17013" y="12594"/>
                </a:lnTo>
                <a:cubicBezTo>
                  <a:pt x="17013" y="14020"/>
                  <a:pt x="16989" y="15065"/>
                  <a:pt x="16942" y="15778"/>
                </a:cubicBezTo>
                <a:cubicBezTo>
                  <a:pt x="16895" y="16515"/>
                  <a:pt x="16824" y="16871"/>
                  <a:pt x="16731" y="16871"/>
                </a:cubicBezTo>
                <a:cubicBezTo>
                  <a:pt x="16684" y="16871"/>
                  <a:pt x="16642" y="16752"/>
                  <a:pt x="16604" y="16539"/>
                </a:cubicBezTo>
                <a:cubicBezTo>
                  <a:pt x="16565" y="16349"/>
                  <a:pt x="16536" y="16040"/>
                  <a:pt x="16515" y="15683"/>
                </a:cubicBezTo>
                <a:cubicBezTo>
                  <a:pt x="16491" y="15255"/>
                  <a:pt x="16473" y="14685"/>
                  <a:pt x="16462" y="13972"/>
                </a:cubicBezTo>
                <a:cubicBezTo>
                  <a:pt x="16453" y="13259"/>
                  <a:pt x="16447" y="12143"/>
                  <a:pt x="16447" y="10598"/>
                </a:cubicBezTo>
                <a:cubicBezTo>
                  <a:pt x="16447" y="8887"/>
                  <a:pt x="16453" y="7675"/>
                  <a:pt x="16464" y="7010"/>
                </a:cubicBezTo>
                <a:cubicBezTo>
                  <a:pt x="16474" y="6321"/>
                  <a:pt x="16491" y="5774"/>
                  <a:pt x="16516" y="5323"/>
                </a:cubicBezTo>
                <a:cubicBezTo>
                  <a:pt x="16541" y="4919"/>
                  <a:pt x="16572" y="4610"/>
                  <a:pt x="16610" y="4396"/>
                </a:cubicBezTo>
                <a:cubicBezTo>
                  <a:pt x="16648" y="4182"/>
                  <a:pt x="16691" y="4087"/>
                  <a:pt x="16741" y="4087"/>
                </a:cubicBezTo>
                <a:cubicBezTo>
                  <a:pt x="16791" y="4087"/>
                  <a:pt x="16835" y="4182"/>
                  <a:pt x="16872" y="4420"/>
                </a:cubicBezTo>
                <a:cubicBezTo>
                  <a:pt x="16909" y="4657"/>
                  <a:pt x="16939" y="4990"/>
                  <a:pt x="16961" y="5442"/>
                </a:cubicBezTo>
                <a:cubicBezTo>
                  <a:pt x="16981" y="5798"/>
                  <a:pt x="16995" y="6250"/>
                  <a:pt x="17004" y="6796"/>
                </a:cubicBezTo>
                <a:cubicBezTo>
                  <a:pt x="17013" y="7319"/>
                  <a:pt x="17016" y="8198"/>
                  <a:pt x="17016" y="9457"/>
                </a:cubicBezTo>
                <a:lnTo>
                  <a:pt x="17016" y="10931"/>
                </a:lnTo>
                <a:lnTo>
                  <a:pt x="16666" y="10931"/>
                </a:lnTo>
                <a:cubicBezTo>
                  <a:pt x="16666" y="10978"/>
                  <a:pt x="16666" y="11002"/>
                  <a:pt x="16666" y="11073"/>
                </a:cubicBezTo>
                <a:cubicBezTo>
                  <a:pt x="16663" y="11572"/>
                  <a:pt x="16663" y="11929"/>
                  <a:pt x="16663" y="12143"/>
                </a:cubicBezTo>
                <a:cubicBezTo>
                  <a:pt x="16663" y="12998"/>
                  <a:pt x="16669" y="13592"/>
                  <a:pt x="16679" y="13925"/>
                </a:cubicBezTo>
                <a:cubicBezTo>
                  <a:pt x="16691" y="14257"/>
                  <a:pt x="16711" y="14424"/>
                  <a:pt x="16740" y="14424"/>
                </a:cubicBezTo>
                <a:cubicBezTo>
                  <a:pt x="16764" y="14424"/>
                  <a:pt x="16782" y="14281"/>
                  <a:pt x="16794" y="14020"/>
                </a:cubicBezTo>
                <a:cubicBezTo>
                  <a:pt x="16808" y="13782"/>
                  <a:pt x="16814" y="13378"/>
                  <a:pt x="16814" y="12879"/>
                </a:cubicBezTo>
                <a:cubicBezTo>
                  <a:pt x="16814" y="12760"/>
                  <a:pt x="16812" y="12618"/>
                  <a:pt x="16811" y="12380"/>
                </a:cubicBezTo>
                <a:cubicBezTo>
                  <a:pt x="16811" y="12356"/>
                  <a:pt x="16811" y="12309"/>
                  <a:pt x="16811" y="12285"/>
                </a:cubicBezTo>
                <a:close/>
                <a:moveTo>
                  <a:pt x="16672" y="8816"/>
                </a:moveTo>
                <a:lnTo>
                  <a:pt x="16817" y="8816"/>
                </a:lnTo>
                <a:cubicBezTo>
                  <a:pt x="16817" y="8816"/>
                  <a:pt x="16817" y="8792"/>
                  <a:pt x="16817" y="8768"/>
                </a:cubicBezTo>
                <a:cubicBezTo>
                  <a:pt x="16818" y="8459"/>
                  <a:pt x="16818" y="8246"/>
                  <a:pt x="16818" y="8103"/>
                </a:cubicBezTo>
                <a:cubicBezTo>
                  <a:pt x="16818" y="7533"/>
                  <a:pt x="16812" y="7081"/>
                  <a:pt x="16800" y="6796"/>
                </a:cubicBezTo>
                <a:cubicBezTo>
                  <a:pt x="16788" y="6511"/>
                  <a:pt x="16768" y="6368"/>
                  <a:pt x="16743" y="6368"/>
                </a:cubicBezTo>
                <a:cubicBezTo>
                  <a:pt x="16717" y="6368"/>
                  <a:pt x="16697" y="6511"/>
                  <a:pt x="16687" y="6796"/>
                </a:cubicBezTo>
                <a:cubicBezTo>
                  <a:pt x="16676" y="7057"/>
                  <a:pt x="16670" y="7533"/>
                  <a:pt x="16670" y="8150"/>
                </a:cubicBezTo>
                <a:cubicBezTo>
                  <a:pt x="16670" y="8341"/>
                  <a:pt x="16670" y="8459"/>
                  <a:pt x="16670" y="8554"/>
                </a:cubicBezTo>
                <a:cubicBezTo>
                  <a:pt x="16670" y="8673"/>
                  <a:pt x="16670" y="8745"/>
                  <a:pt x="16672" y="8816"/>
                </a:cubicBezTo>
                <a:close/>
                <a:moveTo>
                  <a:pt x="17892" y="119"/>
                </a:moveTo>
                <a:lnTo>
                  <a:pt x="17892" y="21600"/>
                </a:lnTo>
                <a:lnTo>
                  <a:pt x="17705" y="21600"/>
                </a:lnTo>
                <a:lnTo>
                  <a:pt x="17705" y="119"/>
                </a:lnTo>
                <a:lnTo>
                  <a:pt x="17892" y="119"/>
                </a:lnTo>
                <a:close/>
                <a:moveTo>
                  <a:pt x="18594" y="11073"/>
                </a:moveTo>
                <a:lnTo>
                  <a:pt x="18814" y="11073"/>
                </a:lnTo>
                <a:lnTo>
                  <a:pt x="18814" y="11525"/>
                </a:lnTo>
                <a:cubicBezTo>
                  <a:pt x="18814" y="12428"/>
                  <a:pt x="18820" y="13046"/>
                  <a:pt x="18833" y="13426"/>
                </a:cubicBezTo>
                <a:cubicBezTo>
                  <a:pt x="18847" y="13782"/>
                  <a:pt x="18868" y="13972"/>
                  <a:pt x="18900" y="13972"/>
                </a:cubicBezTo>
                <a:cubicBezTo>
                  <a:pt x="18925" y="13972"/>
                  <a:pt x="18945" y="13830"/>
                  <a:pt x="18960" y="13545"/>
                </a:cubicBezTo>
                <a:cubicBezTo>
                  <a:pt x="18975" y="13259"/>
                  <a:pt x="18983" y="12903"/>
                  <a:pt x="18983" y="12428"/>
                </a:cubicBezTo>
                <a:cubicBezTo>
                  <a:pt x="18983" y="11644"/>
                  <a:pt x="18947" y="10883"/>
                  <a:pt x="18876" y="10170"/>
                </a:cubicBezTo>
                <a:cubicBezTo>
                  <a:pt x="18864" y="10028"/>
                  <a:pt x="18855" y="9933"/>
                  <a:pt x="18849" y="9885"/>
                </a:cubicBezTo>
                <a:lnTo>
                  <a:pt x="18838" y="9766"/>
                </a:lnTo>
                <a:cubicBezTo>
                  <a:pt x="18741" y="8745"/>
                  <a:pt x="18681" y="7960"/>
                  <a:pt x="18657" y="7461"/>
                </a:cubicBezTo>
                <a:cubicBezTo>
                  <a:pt x="18640" y="7057"/>
                  <a:pt x="18628" y="6630"/>
                  <a:pt x="18619" y="6131"/>
                </a:cubicBezTo>
                <a:cubicBezTo>
                  <a:pt x="18610" y="5632"/>
                  <a:pt x="18606" y="5109"/>
                  <a:pt x="18606" y="4515"/>
                </a:cubicBezTo>
                <a:cubicBezTo>
                  <a:pt x="18606" y="3113"/>
                  <a:pt x="18631" y="1996"/>
                  <a:pt x="18684" y="1212"/>
                </a:cubicBezTo>
                <a:cubicBezTo>
                  <a:pt x="18735" y="404"/>
                  <a:pt x="18808" y="0"/>
                  <a:pt x="18898" y="0"/>
                </a:cubicBezTo>
                <a:cubicBezTo>
                  <a:pt x="18998" y="0"/>
                  <a:pt x="19073" y="380"/>
                  <a:pt x="19125" y="1188"/>
                </a:cubicBezTo>
                <a:cubicBezTo>
                  <a:pt x="19177" y="1972"/>
                  <a:pt x="19203" y="3113"/>
                  <a:pt x="19203" y="4610"/>
                </a:cubicBezTo>
                <a:cubicBezTo>
                  <a:pt x="19203" y="4657"/>
                  <a:pt x="19203" y="4752"/>
                  <a:pt x="19203" y="4871"/>
                </a:cubicBezTo>
                <a:cubicBezTo>
                  <a:pt x="19202" y="4990"/>
                  <a:pt x="19202" y="5061"/>
                  <a:pt x="19202" y="5133"/>
                </a:cubicBezTo>
                <a:lnTo>
                  <a:pt x="18986" y="5133"/>
                </a:lnTo>
                <a:lnTo>
                  <a:pt x="18986" y="4919"/>
                </a:lnTo>
                <a:cubicBezTo>
                  <a:pt x="18986" y="4230"/>
                  <a:pt x="18980" y="3683"/>
                  <a:pt x="18965" y="3327"/>
                </a:cubicBezTo>
                <a:cubicBezTo>
                  <a:pt x="18951" y="2970"/>
                  <a:pt x="18931" y="2780"/>
                  <a:pt x="18904" y="2780"/>
                </a:cubicBezTo>
                <a:cubicBezTo>
                  <a:pt x="18882" y="2780"/>
                  <a:pt x="18864" y="2923"/>
                  <a:pt x="18850" y="3160"/>
                </a:cubicBezTo>
                <a:cubicBezTo>
                  <a:pt x="18836" y="3422"/>
                  <a:pt x="18829" y="3754"/>
                  <a:pt x="18829" y="4182"/>
                </a:cubicBezTo>
                <a:cubicBezTo>
                  <a:pt x="18829" y="4871"/>
                  <a:pt x="18868" y="5584"/>
                  <a:pt x="18947" y="6368"/>
                </a:cubicBezTo>
                <a:cubicBezTo>
                  <a:pt x="18960" y="6511"/>
                  <a:pt x="18971" y="6606"/>
                  <a:pt x="18978" y="6701"/>
                </a:cubicBezTo>
                <a:cubicBezTo>
                  <a:pt x="18986" y="6749"/>
                  <a:pt x="18993" y="6844"/>
                  <a:pt x="19005" y="6962"/>
                </a:cubicBezTo>
                <a:cubicBezTo>
                  <a:pt x="19088" y="7794"/>
                  <a:pt x="19143" y="8507"/>
                  <a:pt x="19167" y="9077"/>
                </a:cubicBezTo>
                <a:cubicBezTo>
                  <a:pt x="19180" y="9457"/>
                  <a:pt x="19192" y="9861"/>
                  <a:pt x="19200" y="10337"/>
                </a:cubicBezTo>
                <a:cubicBezTo>
                  <a:pt x="19208" y="10812"/>
                  <a:pt x="19212" y="11335"/>
                  <a:pt x="19212" y="11881"/>
                </a:cubicBezTo>
                <a:cubicBezTo>
                  <a:pt x="19212" y="13497"/>
                  <a:pt x="19185" y="14733"/>
                  <a:pt x="19132" y="15612"/>
                </a:cubicBezTo>
                <a:cubicBezTo>
                  <a:pt x="19078" y="16491"/>
                  <a:pt x="19002" y="16919"/>
                  <a:pt x="18903" y="16919"/>
                </a:cubicBezTo>
                <a:cubicBezTo>
                  <a:pt x="18799" y="16919"/>
                  <a:pt x="18722" y="16515"/>
                  <a:pt x="18669" y="15683"/>
                </a:cubicBezTo>
                <a:cubicBezTo>
                  <a:pt x="18616" y="14828"/>
                  <a:pt x="18591" y="13592"/>
                  <a:pt x="18591" y="11952"/>
                </a:cubicBezTo>
                <a:cubicBezTo>
                  <a:pt x="18591" y="11834"/>
                  <a:pt x="18591" y="11739"/>
                  <a:pt x="18591" y="11620"/>
                </a:cubicBezTo>
                <a:cubicBezTo>
                  <a:pt x="18592" y="11501"/>
                  <a:pt x="18592" y="11311"/>
                  <a:pt x="18594" y="11073"/>
                </a:cubicBezTo>
                <a:close/>
                <a:moveTo>
                  <a:pt x="19287" y="4396"/>
                </a:moveTo>
                <a:lnTo>
                  <a:pt x="19500" y="4396"/>
                </a:lnTo>
                <a:lnTo>
                  <a:pt x="19576" y="12214"/>
                </a:lnTo>
                <a:lnTo>
                  <a:pt x="19651" y="4396"/>
                </a:lnTo>
                <a:lnTo>
                  <a:pt x="19864" y="4396"/>
                </a:lnTo>
                <a:lnTo>
                  <a:pt x="19711" y="15564"/>
                </a:lnTo>
                <a:cubicBezTo>
                  <a:pt x="19681" y="17703"/>
                  <a:pt x="19648" y="19081"/>
                  <a:pt x="19612" y="19699"/>
                </a:cubicBezTo>
                <a:cubicBezTo>
                  <a:pt x="19576" y="20317"/>
                  <a:pt x="19518" y="20626"/>
                  <a:pt x="19438" y="20626"/>
                </a:cubicBezTo>
                <a:cubicBezTo>
                  <a:pt x="19426" y="20626"/>
                  <a:pt x="19414" y="20602"/>
                  <a:pt x="19399" y="20602"/>
                </a:cubicBezTo>
                <a:cubicBezTo>
                  <a:pt x="19386" y="20578"/>
                  <a:pt x="19369" y="20531"/>
                  <a:pt x="19349" y="20507"/>
                </a:cubicBezTo>
                <a:lnTo>
                  <a:pt x="19349" y="17964"/>
                </a:lnTo>
                <a:cubicBezTo>
                  <a:pt x="19351" y="17964"/>
                  <a:pt x="19352" y="17964"/>
                  <a:pt x="19354" y="17964"/>
                </a:cubicBezTo>
                <a:cubicBezTo>
                  <a:pt x="19369" y="17988"/>
                  <a:pt x="19380" y="18012"/>
                  <a:pt x="19387" y="18012"/>
                </a:cubicBezTo>
                <a:cubicBezTo>
                  <a:pt x="19411" y="18012"/>
                  <a:pt x="19429" y="17941"/>
                  <a:pt x="19441" y="17798"/>
                </a:cubicBezTo>
                <a:cubicBezTo>
                  <a:pt x="19452" y="17632"/>
                  <a:pt x="19458" y="17418"/>
                  <a:pt x="19458" y="17109"/>
                </a:cubicBezTo>
                <a:cubicBezTo>
                  <a:pt x="19458" y="16943"/>
                  <a:pt x="19453" y="16515"/>
                  <a:pt x="19446" y="15873"/>
                </a:cubicBezTo>
                <a:cubicBezTo>
                  <a:pt x="19441" y="15659"/>
                  <a:pt x="19440" y="15469"/>
                  <a:pt x="19438" y="15350"/>
                </a:cubicBezTo>
                <a:lnTo>
                  <a:pt x="19287" y="4396"/>
                </a:lnTo>
                <a:close/>
                <a:moveTo>
                  <a:pt x="19920" y="12689"/>
                </a:moveTo>
                <a:lnTo>
                  <a:pt x="20111" y="12713"/>
                </a:lnTo>
                <a:cubicBezTo>
                  <a:pt x="20114" y="13331"/>
                  <a:pt x="20122" y="13782"/>
                  <a:pt x="20135" y="14091"/>
                </a:cubicBezTo>
                <a:cubicBezTo>
                  <a:pt x="20147" y="14376"/>
                  <a:pt x="20168" y="14519"/>
                  <a:pt x="20194" y="14519"/>
                </a:cubicBezTo>
                <a:cubicBezTo>
                  <a:pt x="20217" y="14519"/>
                  <a:pt x="20233" y="14424"/>
                  <a:pt x="20247" y="14210"/>
                </a:cubicBezTo>
                <a:cubicBezTo>
                  <a:pt x="20262" y="14020"/>
                  <a:pt x="20268" y="13758"/>
                  <a:pt x="20268" y="13450"/>
                </a:cubicBezTo>
                <a:cubicBezTo>
                  <a:pt x="20268" y="13188"/>
                  <a:pt x="20263" y="12950"/>
                  <a:pt x="20254" y="12784"/>
                </a:cubicBezTo>
                <a:cubicBezTo>
                  <a:pt x="20244" y="12594"/>
                  <a:pt x="20223" y="12380"/>
                  <a:pt x="20190" y="12143"/>
                </a:cubicBezTo>
                <a:cubicBezTo>
                  <a:pt x="20184" y="12071"/>
                  <a:pt x="20171" y="12000"/>
                  <a:pt x="20156" y="11881"/>
                </a:cubicBezTo>
                <a:cubicBezTo>
                  <a:pt x="20079" y="11311"/>
                  <a:pt x="20025" y="10788"/>
                  <a:pt x="19995" y="10289"/>
                </a:cubicBezTo>
                <a:cubicBezTo>
                  <a:pt x="19972" y="9956"/>
                  <a:pt x="19956" y="9576"/>
                  <a:pt x="19944" y="9125"/>
                </a:cubicBezTo>
                <a:cubicBezTo>
                  <a:pt x="19933" y="8673"/>
                  <a:pt x="19927" y="8198"/>
                  <a:pt x="19927" y="7699"/>
                </a:cubicBezTo>
                <a:cubicBezTo>
                  <a:pt x="19927" y="6606"/>
                  <a:pt x="19951" y="5727"/>
                  <a:pt x="19998" y="5061"/>
                </a:cubicBezTo>
                <a:cubicBezTo>
                  <a:pt x="20046" y="4396"/>
                  <a:pt x="20111" y="4087"/>
                  <a:pt x="20193" y="4087"/>
                </a:cubicBezTo>
                <a:cubicBezTo>
                  <a:pt x="20276" y="4087"/>
                  <a:pt x="20342" y="4396"/>
                  <a:pt x="20387" y="5038"/>
                </a:cubicBezTo>
                <a:cubicBezTo>
                  <a:pt x="20432" y="5655"/>
                  <a:pt x="20455" y="6558"/>
                  <a:pt x="20455" y="7747"/>
                </a:cubicBezTo>
                <a:lnTo>
                  <a:pt x="20455" y="7960"/>
                </a:lnTo>
                <a:lnTo>
                  <a:pt x="20266" y="7960"/>
                </a:lnTo>
                <a:cubicBezTo>
                  <a:pt x="20266" y="7343"/>
                  <a:pt x="20260" y="6915"/>
                  <a:pt x="20248" y="6653"/>
                </a:cubicBezTo>
                <a:cubicBezTo>
                  <a:pt x="20238" y="6392"/>
                  <a:pt x="20221" y="6273"/>
                  <a:pt x="20196" y="6273"/>
                </a:cubicBezTo>
                <a:cubicBezTo>
                  <a:pt x="20174" y="6273"/>
                  <a:pt x="20156" y="6368"/>
                  <a:pt x="20144" y="6558"/>
                </a:cubicBezTo>
                <a:cubicBezTo>
                  <a:pt x="20131" y="6725"/>
                  <a:pt x="20125" y="6986"/>
                  <a:pt x="20125" y="7271"/>
                </a:cubicBezTo>
                <a:cubicBezTo>
                  <a:pt x="20125" y="7818"/>
                  <a:pt x="20156" y="8293"/>
                  <a:pt x="20221" y="8745"/>
                </a:cubicBezTo>
                <a:cubicBezTo>
                  <a:pt x="20230" y="8816"/>
                  <a:pt x="20238" y="8863"/>
                  <a:pt x="20242" y="8887"/>
                </a:cubicBezTo>
                <a:cubicBezTo>
                  <a:pt x="20330" y="9505"/>
                  <a:pt x="20389" y="10123"/>
                  <a:pt x="20419" y="10717"/>
                </a:cubicBezTo>
                <a:cubicBezTo>
                  <a:pt x="20449" y="11287"/>
                  <a:pt x="20463" y="12071"/>
                  <a:pt x="20463" y="13022"/>
                </a:cubicBezTo>
                <a:cubicBezTo>
                  <a:pt x="20463" y="14234"/>
                  <a:pt x="20440" y="15184"/>
                  <a:pt x="20392" y="15850"/>
                </a:cubicBezTo>
                <a:cubicBezTo>
                  <a:pt x="20343" y="16515"/>
                  <a:pt x="20276" y="16871"/>
                  <a:pt x="20187" y="16871"/>
                </a:cubicBezTo>
                <a:cubicBezTo>
                  <a:pt x="20102" y="16871"/>
                  <a:pt x="20036" y="16515"/>
                  <a:pt x="19989" y="15850"/>
                </a:cubicBezTo>
                <a:cubicBezTo>
                  <a:pt x="19942" y="15160"/>
                  <a:pt x="19920" y="14210"/>
                  <a:pt x="19920" y="12998"/>
                </a:cubicBezTo>
                <a:lnTo>
                  <a:pt x="19920" y="12689"/>
                </a:lnTo>
                <a:close/>
                <a:moveTo>
                  <a:pt x="20929" y="16491"/>
                </a:moveTo>
                <a:cubicBezTo>
                  <a:pt x="20903" y="16586"/>
                  <a:pt x="20879" y="16634"/>
                  <a:pt x="20861" y="16681"/>
                </a:cubicBezTo>
                <a:cubicBezTo>
                  <a:pt x="20841" y="16705"/>
                  <a:pt x="20825" y="16729"/>
                  <a:pt x="20810" y="16729"/>
                </a:cubicBezTo>
                <a:cubicBezTo>
                  <a:pt x="20767" y="16729"/>
                  <a:pt x="20731" y="16634"/>
                  <a:pt x="20701" y="16420"/>
                </a:cubicBezTo>
                <a:cubicBezTo>
                  <a:pt x="20671" y="16182"/>
                  <a:pt x="20650" y="15873"/>
                  <a:pt x="20635" y="15469"/>
                </a:cubicBezTo>
                <a:cubicBezTo>
                  <a:pt x="20626" y="15184"/>
                  <a:pt x="20619" y="14828"/>
                  <a:pt x="20615" y="14424"/>
                </a:cubicBezTo>
                <a:cubicBezTo>
                  <a:pt x="20612" y="13996"/>
                  <a:pt x="20609" y="13354"/>
                  <a:pt x="20609" y="12475"/>
                </a:cubicBezTo>
                <a:lnTo>
                  <a:pt x="20609" y="6915"/>
                </a:lnTo>
                <a:lnTo>
                  <a:pt x="20526" y="6915"/>
                </a:lnTo>
                <a:lnTo>
                  <a:pt x="20526" y="4396"/>
                </a:lnTo>
                <a:lnTo>
                  <a:pt x="20609" y="4396"/>
                </a:lnTo>
                <a:lnTo>
                  <a:pt x="20609" y="1046"/>
                </a:lnTo>
                <a:lnTo>
                  <a:pt x="20826" y="1046"/>
                </a:lnTo>
                <a:lnTo>
                  <a:pt x="20826" y="4396"/>
                </a:lnTo>
                <a:lnTo>
                  <a:pt x="20929" y="4396"/>
                </a:lnTo>
                <a:lnTo>
                  <a:pt x="20929" y="6915"/>
                </a:lnTo>
                <a:lnTo>
                  <a:pt x="20826" y="6915"/>
                </a:lnTo>
                <a:lnTo>
                  <a:pt x="20826" y="11857"/>
                </a:lnTo>
                <a:cubicBezTo>
                  <a:pt x="20826" y="12927"/>
                  <a:pt x="20831" y="13568"/>
                  <a:pt x="20841" y="13806"/>
                </a:cubicBezTo>
                <a:cubicBezTo>
                  <a:pt x="20850" y="14044"/>
                  <a:pt x="20870" y="14186"/>
                  <a:pt x="20897" y="14186"/>
                </a:cubicBezTo>
                <a:cubicBezTo>
                  <a:pt x="20903" y="14186"/>
                  <a:pt x="20911" y="14162"/>
                  <a:pt x="20921" y="14139"/>
                </a:cubicBezTo>
                <a:cubicBezTo>
                  <a:pt x="20924" y="14139"/>
                  <a:pt x="20927" y="14139"/>
                  <a:pt x="20929" y="14139"/>
                </a:cubicBezTo>
                <a:lnTo>
                  <a:pt x="20929" y="16491"/>
                </a:lnTo>
                <a:close/>
                <a:moveTo>
                  <a:pt x="21395" y="12285"/>
                </a:moveTo>
                <a:lnTo>
                  <a:pt x="21597" y="12285"/>
                </a:lnTo>
                <a:lnTo>
                  <a:pt x="21597" y="12594"/>
                </a:lnTo>
                <a:cubicBezTo>
                  <a:pt x="21597" y="14020"/>
                  <a:pt x="21573" y="15065"/>
                  <a:pt x="21526" y="15778"/>
                </a:cubicBezTo>
                <a:cubicBezTo>
                  <a:pt x="21479" y="16515"/>
                  <a:pt x="21408" y="16871"/>
                  <a:pt x="21315" y="16871"/>
                </a:cubicBezTo>
                <a:cubicBezTo>
                  <a:pt x="21268" y="16871"/>
                  <a:pt x="21226" y="16752"/>
                  <a:pt x="21188" y="16539"/>
                </a:cubicBezTo>
                <a:cubicBezTo>
                  <a:pt x="21149" y="16349"/>
                  <a:pt x="21120" y="16040"/>
                  <a:pt x="21098" y="15683"/>
                </a:cubicBezTo>
                <a:cubicBezTo>
                  <a:pt x="21075" y="15255"/>
                  <a:pt x="21057" y="14685"/>
                  <a:pt x="21046" y="13972"/>
                </a:cubicBezTo>
                <a:cubicBezTo>
                  <a:pt x="21037" y="13259"/>
                  <a:pt x="21031" y="12143"/>
                  <a:pt x="21031" y="10598"/>
                </a:cubicBezTo>
                <a:cubicBezTo>
                  <a:pt x="21031" y="8887"/>
                  <a:pt x="21037" y="7675"/>
                  <a:pt x="21048" y="7010"/>
                </a:cubicBezTo>
                <a:cubicBezTo>
                  <a:pt x="21058" y="6321"/>
                  <a:pt x="21075" y="5774"/>
                  <a:pt x="21101" y="5323"/>
                </a:cubicBezTo>
                <a:cubicBezTo>
                  <a:pt x="21125" y="4919"/>
                  <a:pt x="21157" y="4610"/>
                  <a:pt x="21194" y="4396"/>
                </a:cubicBezTo>
                <a:cubicBezTo>
                  <a:pt x="21232" y="4182"/>
                  <a:pt x="21274" y="4087"/>
                  <a:pt x="21324" y="4087"/>
                </a:cubicBezTo>
                <a:cubicBezTo>
                  <a:pt x="21375" y="4087"/>
                  <a:pt x="21419" y="4182"/>
                  <a:pt x="21455" y="4420"/>
                </a:cubicBezTo>
                <a:cubicBezTo>
                  <a:pt x="21493" y="4657"/>
                  <a:pt x="21523" y="4990"/>
                  <a:pt x="21546" y="5442"/>
                </a:cubicBezTo>
                <a:cubicBezTo>
                  <a:pt x="21565" y="5798"/>
                  <a:pt x="21579" y="6250"/>
                  <a:pt x="21588" y="6796"/>
                </a:cubicBezTo>
                <a:cubicBezTo>
                  <a:pt x="21595" y="7319"/>
                  <a:pt x="21600" y="8198"/>
                  <a:pt x="21600" y="9457"/>
                </a:cubicBezTo>
                <a:lnTo>
                  <a:pt x="21600" y="10931"/>
                </a:lnTo>
                <a:lnTo>
                  <a:pt x="21250" y="10931"/>
                </a:lnTo>
                <a:cubicBezTo>
                  <a:pt x="21250" y="10978"/>
                  <a:pt x="21249" y="11002"/>
                  <a:pt x="21249" y="11073"/>
                </a:cubicBezTo>
                <a:cubicBezTo>
                  <a:pt x="21247" y="11572"/>
                  <a:pt x="21247" y="11929"/>
                  <a:pt x="21247" y="12143"/>
                </a:cubicBezTo>
                <a:cubicBezTo>
                  <a:pt x="21247" y="12998"/>
                  <a:pt x="21253" y="13592"/>
                  <a:pt x="21264" y="13925"/>
                </a:cubicBezTo>
                <a:cubicBezTo>
                  <a:pt x="21276" y="14257"/>
                  <a:pt x="21295" y="14424"/>
                  <a:pt x="21324" y="14424"/>
                </a:cubicBezTo>
                <a:cubicBezTo>
                  <a:pt x="21348" y="14424"/>
                  <a:pt x="21366" y="14281"/>
                  <a:pt x="21378" y="14020"/>
                </a:cubicBezTo>
                <a:cubicBezTo>
                  <a:pt x="21390" y="13782"/>
                  <a:pt x="21398" y="13378"/>
                  <a:pt x="21398" y="12879"/>
                </a:cubicBezTo>
                <a:cubicBezTo>
                  <a:pt x="21398" y="12760"/>
                  <a:pt x="21396" y="12618"/>
                  <a:pt x="21395" y="12380"/>
                </a:cubicBezTo>
                <a:cubicBezTo>
                  <a:pt x="21395" y="12356"/>
                  <a:pt x="21395" y="12309"/>
                  <a:pt x="21395" y="12285"/>
                </a:cubicBezTo>
                <a:close/>
                <a:moveTo>
                  <a:pt x="21255" y="8816"/>
                </a:moveTo>
                <a:lnTo>
                  <a:pt x="21399" y="8816"/>
                </a:lnTo>
                <a:cubicBezTo>
                  <a:pt x="21399" y="8816"/>
                  <a:pt x="21399" y="8792"/>
                  <a:pt x="21399" y="8768"/>
                </a:cubicBezTo>
                <a:cubicBezTo>
                  <a:pt x="21402" y="8459"/>
                  <a:pt x="21402" y="8246"/>
                  <a:pt x="21402" y="8103"/>
                </a:cubicBezTo>
                <a:cubicBezTo>
                  <a:pt x="21402" y="7533"/>
                  <a:pt x="21396" y="7081"/>
                  <a:pt x="21384" y="6796"/>
                </a:cubicBezTo>
                <a:cubicBezTo>
                  <a:pt x="21372" y="6511"/>
                  <a:pt x="21353" y="6368"/>
                  <a:pt x="21327" y="6368"/>
                </a:cubicBezTo>
                <a:cubicBezTo>
                  <a:pt x="21301" y="6368"/>
                  <a:pt x="21282" y="6511"/>
                  <a:pt x="21271" y="6796"/>
                </a:cubicBezTo>
                <a:cubicBezTo>
                  <a:pt x="21259" y="7057"/>
                  <a:pt x="21255" y="7533"/>
                  <a:pt x="21255" y="8150"/>
                </a:cubicBezTo>
                <a:cubicBezTo>
                  <a:pt x="21255" y="8341"/>
                  <a:pt x="21255" y="8459"/>
                  <a:pt x="21255" y="8554"/>
                </a:cubicBezTo>
                <a:cubicBezTo>
                  <a:pt x="21255" y="8673"/>
                  <a:pt x="21255" y="8745"/>
                  <a:pt x="21255" y="8816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7" name="Freeform 53"/>
          <p:cNvSpPr/>
          <p:nvPr/>
        </p:nvSpPr>
        <p:spPr>
          <a:xfrm>
            <a:off x="8597900" y="4125912"/>
            <a:ext cx="182563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038"/>
                </a:moveTo>
                <a:lnTo>
                  <a:pt x="0" y="522"/>
                </a:lnTo>
                <a:lnTo>
                  <a:pt x="2732" y="522"/>
                </a:lnTo>
                <a:lnTo>
                  <a:pt x="2732" y="2971"/>
                </a:lnTo>
                <a:cubicBezTo>
                  <a:pt x="3055" y="1967"/>
                  <a:pt x="3421" y="1285"/>
                  <a:pt x="3829" y="803"/>
                </a:cubicBezTo>
                <a:cubicBezTo>
                  <a:pt x="4238" y="361"/>
                  <a:pt x="4712" y="120"/>
                  <a:pt x="5271" y="120"/>
                </a:cubicBezTo>
                <a:cubicBezTo>
                  <a:pt x="5766" y="120"/>
                  <a:pt x="6196" y="361"/>
                  <a:pt x="6562" y="843"/>
                </a:cubicBezTo>
                <a:cubicBezTo>
                  <a:pt x="6927" y="1325"/>
                  <a:pt x="7207" y="2048"/>
                  <a:pt x="7401" y="2971"/>
                </a:cubicBezTo>
                <a:cubicBezTo>
                  <a:pt x="7724" y="2007"/>
                  <a:pt x="8111" y="1285"/>
                  <a:pt x="8520" y="803"/>
                </a:cubicBezTo>
                <a:cubicBezTo>
                  <a:pt x="8928" y="361"/>
                  <a:pt x="9402" y="120"/>
                  <a:pt x="9939" y="120"/>
                </a:cubicBezTo>
                <a:cubicBezTo>
                  <a:pt x="10757" y="120"/>
                  <a:pt x="11359" y="642"/>
                  <a:pt x="11747" y="1726"/>
                </a:cubicBezTo>
                <a:cubicBezTo>
                  <a:pt x="12112" y="2770"/>
                  <a:pt x="12306" y="4457"/>
                  <a:pt x="12306" y="6745"/>
                </a:cubicBezTo>
                <a:lnTo>
                  <a:pt x="12306" y="21038"/>
                </a:lnTo>
                <a:lnTo>
                  <a:pt x="9359" y="21038"/>
                </a:lnTo>
                <a:lnTo>
                  <a:pt x="9359" y="8070"/>
                </a:lnTo>
                <a:cubicBezTo>
                  <a:pt x="9359" y="6584"/>
                  <a:pt x="9316" y="5661"/>
                  <a:pt x="9208" y="5259"/>
                </a:cubicBezTo>
                <a:cubicBezTo>
                  <a:pt x="9079" y="4898"/>
                  <a:pt x="8907" y="4697"/>
                  <a:pt x="8627" y="4697"/>
                </a:cubicBezTo>
                <a:cubicBezTo>
                  <a:pt x="8304" y="4697"/>
                  <a:pt x="8046" y="5019"/>
                  <a:pt x="7853" y="5661"/>
                </a:cubicBezTo>
                <a:cubicBezTo>
                  <a:pt x="7659" y="6263"/>
                  <a:pt x="7573" y="7146"/>
                  <a:pt x="7573" y="8230"/>
                </a:cubicBezTo>
                <a:lnTo>
                  <a:pt x="7573" y="21038"/>
                </a:lnTo>
                <a:lnTo>
                  <a:pt x="4690" y="21038"/>
                </a:lnTo>
                <a:lnTo>
                  <a:pt x="4690" y="8070"/>
                </a:lnTo>
                <a:cubicBezTo>
                  <a:pt x="4690" y="6584"/>
                  <a:pt x="4647" y="5661"/>
                  <a:pt x="4539" y="5259"/>
                </a:cubicBezTo>
                <a:cubicBezTo>
                  <a:pt x="4432" y="4898"/>
                  <a:pt x="4238" y="4697"/>
                  <a:pt x="3959" y="4697"/>
                </a:cubicBezTo>
                <a:cubicBezTo>
                  <a:pt x="3636" y="4697"/>
                  <a:pt x="3378" y="5019"/>
                  <a:pt x="3184" y="5661"/>
                </a:cubicBezTo>
                <a:cubicBezTo>
                  <a:pt x="2990" y="6263"/>
                  <a:pt x="2904" y="7146"/>
                  <a:pt x="2904" y="8230"/>
                </a:cubicBezTo>
                <a:lnTo>
                  <a:pt x="2904" y="21038"/>
                </a:lnTo>
                <a:lnTo>
                  <a:pt x="0" y="21038"/>
                </a:lnTo>
                <a:close/>
                <a:moveTo>
                  <a:pt x="13855" y="14534"/>
                </a:moveTo>
                <a:lnTo>
                  <a:pt x="16587" y="14574"/>
                </a:lnTo>
                <a:cubicBezTo>
                  <a:pt x="16630" y="15618"/>
                  <a:pt x="16738" y="16381"/>
                  <a:pt x="16931" y="16903"/>
                </a:cubicBezTo>
                <a:cubicBezTo>
                  <a:pt x="17125" y="17384"/>
                  <a:pt x="17405" y="17625"/>
                  <a:pt x="17771" y="17625"/>
                </a:cubicBezTo>
                <a:cubicBezTo>
                  <a:pt x="18093" y="17625"/>
                  <a:pt x="18330" y="17465"/>
                  <a:pt x="18524" y="17103"/>
                </a:cubicBezTo>
                <a:cubicBezTo>
                  <a:pt x="18739" y="16782"/>
                  <a:pt x="18825" y="16341"/>
                  <a:pt x="18825" y="15819"/>
                </a:cubicBezTo>
                <a:cubicBezTo>
                  <a:pt x="18825" y="15377"/>
                  <a:pt x="18760" y="14975"/>
                  <a:pt x="18631" y="14694"/>
                </a:cubicBezTo>
                <a:cubicBezTo>
                  <a:pt x="18480" y="14373"/>
                  <a:pt x="18179" y="14012"/>
                  <a:pt x="17706" y="13610"/>
                </a:cubicBezTo>
                <a:cubicBezTo>
                  <a:pt x="17620" y="13490"/>
                  <a:pt x="17448" y="13370"/>
                  <a:pt x="17233" y="13169"/>
                </a:cubicBezTo>
                <a:cubicBezTo>
                  <a:pt x="16135" y="12205"/>
                  <a:pt x="15361" y="11322"/>
                  <a:pt x="14931" y="10479"/>
                </a:cubicBezTo>
                <a:cubicBezTo>
                  <a:pt x="14608" y="9917"/>
                  <a:pt x="14371" y="9274"/>
                  <a:pt x="14199" y="8512"/>
                </a:cubicBezTo>
                <a:cubicBezTo>
                  <a:pt x="14049" y="7749"/>
                  <a:pt x="13963" y="6946"/>
                  <a:pt x="13963" y="6103"/>
                </a:cubicBezTo>
                <a:cubicBezTo>
                  <a:pt x="13963" y="4256"/>
                  <a:pt x="14307" y="2770"/>
                  <a:pt x="14974" y="1646"/>
                </a:cubicBezTo>
                <a:cubicBezTo>
                  <a:pt x="15662" y="522"/>
                  <a:pt x="16587" y="0"/>
                  <a:pt x="17749" y="0"/>
                </a:cubicBezTo>
                <a:cubicBezTo>
                  <a:pt x="18932" y="0"/>
                  <a:pt x="19879" y="522"/>
                  <a:pt x="20524" y="1606"/>
                </a:cubicBezTo>
                <a:cubicBezTo>
                  <a:pt x="21170" y="2650"/>
                  <a:pt x="21492" y="4175"/>
                  <a:pt x="21492" y="6183"/>
                </a:cubicBezTo>
                <a:lnTo>
                  <a:pt x="21492" y="6544"/>
                </a:lnTo>
                <a:lnTo>
                  <a:pt x="18803" y="6544"/>
                </a:lnTo>
                <a:cubicBezTo>
                  <a:pt x="18803" y="5500"/>
                  <a:pt x="18717" y="4778"/>
                  <a:pt x="18545" y="4336"/>
                </a:cubicBezTo>
                <a:cubicBezTo>
                  <a:pt x="18394" y="3894"/>
                  <a:pt x="18158" y="3694"/>
                  <a:pt x="17792" y="3694"/>
                </a:cubicBezTo>
                <a:cubicBezTo>
                  <a:pt x="17491" y="3694"/>
                  <a:pt x="17254" y="3854"/>
                  <a:pt x="17061" y="4175"/>
                </a:cubicBezTo>
                <a:cubicBezTo>
                  <a:pt x="16867" y="4457"/>
                  <a:pt x="16781" y="4898"/>
                  <a:pt x="16781" y="5380"/>
                </a:cubicBezTo>
                <a:cubicBezTo>
                  <a:pt x="16781" y="6303"/>
                  <a:pt x="17254" y="7106"/>
                  <a:pt x="18158" y="7869"/>
                </a:cubicBezTo>
                <a:cubicBezTo>
                  <a:pt x="18287" y="7990"/>
                  <a:pt x="18394" y="8070"/>
                  <a:pt x="18459" y="8110"/>
                </a:cubicBezTo>
                <a:cubicBezTo>
                  <a:pt x="19707" y="9154"/>
                  <a:pt x="20546" y="10198"/>
                  <a:pt x="20976" y="11201"/>
                </a:cubicBezTo>
                <a:cubicBezTo>
                  <a:pt x="21406" y="12165"/>
                  <a:pt x="21600" y="13490"/>
                  <a:pt x="21600" y="15096"/>
                </a:cubicBezTo>
                <a:cubicBezTo>
                  <a:pt x="21600" y="17143"/>
                  <a:pt x="21277" y="18749"/>
                  <a:pt x="20589" y="19874"/>
                </a:cubicBezTo>
                <a:cubicBezTo>
                  <a:pt x="19900" y="20998"/>
                  <a:pt x="18932" y="21600"/>
                  <a:pt x="17663" y="21600"/>
                </a:cubicBezTo>
                <a:cubicBezTo>
                  <a:pt x="16458" y="21600"/>
                  <a:pt x="15512" y="20998"/>
                  <a:pt x="14845" y="19874"/>
                </a:cubicBezTo>
                <a:cubicBezTo>
                  <a:pt x="14178" y="18709"/>
                  <a:pt x="13855" y="17103"/>
                  <a:pt x="13855" y="15056"/>
                </a:cubicBezTo>
                <a:lnTo>
                  <a:pt x="13855" y="14534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98" name="Group 48"/>
          <p:cNvGrpSpPr/>
          <p:nvPr/>
        </p:nvGrpSpPr>
        <p:grpSpPr>
          <a:xfrm>
            <a:off x="842883" y="845865"/>
            <a:ext cx="4240102" cy="1152135"/>
            <a:chOff x="0" y="0"/>
            <a:chExt cx="4240100" cy="1152134"/>
          </a:xfrm>
        </p:grpSpPr>
        <p:sp>
          <p:nvSpPr>
            <p:cNvPr id="458" name="Freeform 49"/>
            <p:cNvSpPr/>
            <p:nvPr/>
          </p:nvSpPr>
          <p:spPr>
            <a:xfrm>
              <a:off x="0" y="935133"/>
              <a:ext cx="121771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33" y="21600"/>
                  </a:moveTo>
                  <a:lnTo>
                    <a:pt x="7307" y="21600"/>
                  </a:lnTo>
                  <a:lnTo>
                    <a:pt x="12631" y="2114"/>
                  </a:lnTo>
                  <a:lnTo>
                    <a:pt x="20996" y="2114"/>
                  </a:lnTo>
                  <a:lnTo>
                    <a:pt x="21600" y="0"/>
                  </a:lnTo>
                  <a:lnTo>
                    <a:pt x="604" y="0"/>
                  </a:lnTo>
                  <a:lnTo>
                    <a:pt x="0" y="2114"/>
                  </a:lnTo>
                  <a:lnTo>
                    <a:pt x="9138" y="2114"/>
                  </a:lnTo>
                  <a:lnTo>
                    <a:pt x="3833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9" name="Freeform 50"/>
            <p:cNvSpPr/>
            <p:nvPr/>
          </p:nvSpPr>
          <p:spPr>
            <a:xfrm>
              <a:off x="103036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2" y="16549"/>
                  </a:moveTo>
                  <a:cubicBezTo>
                    <a:pt x="14306" y="18547"/>
                    <a:pt x="12800" y="18999"/>
                    <a:pt x="10494" y="18999"/>
                  </a:cubicBezTo>
                  <a:cubicBezTo>
                    <a:pt x="6612" y="18999"/>
                    <a:pt x="3976" y="16662"/>
                    <a:pt x="3976" y="13231"/>
                  </a:cubicBezTo>
                  <a:cubicBezTo>
                    <a:pt x="3976" y="12647"/>
                    <a:pt x="4024" y="12082"/>
                    <a:pt x="4282" y="10687"/>
                  </a:cubicBezTo>
                  <a:lnTo>
                    <a:pt x="21459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47" y="0"/>
                    <a:pt x="13600" y="0"/>
                  </a:cubicBezTo>
                  <a:cubicBezTo>
                    <a:pt x="9576" y="0"/>
                    <a:pt x="6024" y="1640"/>
                    <a:pt x="3224" y="4787"/>
                  </a:cubicBezTo>
                  <a:cubicBezTo>
                    <a:pt x="1106" y="7257"/>
                    <a:pt x="0" y="10008"/>
                    <a:pt x="0" y="12892"/>
                  </a:cubicBezTo>
                  <a:cubicBezTo>
                    <a:pt x="0" y="18207"/>
                    <a:pt x="3812" y="21600"/>
                    <a:pt x="9741" y="21600"/>
                  </a:cubicBezTo>
                  <a:cubicBezTo>
                    <a:pt x="11647" y="21600"/>
                    <a:pt x="13671" y="21204"/>
                    <a:pt x="15365" y="20526"/>
                  </a:cubicBezTo>
                  <a:cubicBezTo>
                    <a:pt x="16518" y="20111"/>
                    <a:pt x="16729" y="20017"/>
                    <a:pt x="19694" y="18584"/>
                  </a:cubicBezTo>
                  <a:lnTo>
                    <a:pt x="18282" y="16549"/>
                  </a:lnTo>
                  <a:close/>
                  <a:moveTo>
                    <a:pt x="4965" y="8519"/>
                  </a:moveTo>
                  <a:cubicBezTo>
                    <a:pt x="5882" y="6748"/>
                    <a:pt x="6353" y="5975"/>
                    <a:pt x="7200" y="5089"/>
                  </a:cubicBezTo>
                  <a:cubicBezTo>
                    <a:pt x="8894" y="3261"/>
                    <a:pt x="11176" y="2186"/>
                    <a:pt x="13459" y="2186"/>
                  </a:cubicBezTo>
                  <a:cubicBezTo>
                    <a:pt x="16259" y="2186"/>
                    <a:pt x="17859" y="3845"/>
                    <a:pt x="17859" y="6729"/>
                  </a:cubicBezTo>
                  <a:cubicBezTo>
                    <a:pt x="17859" y="7030"/>
                    <a:pt x="17788" y="7841"/>
                    <a:pt x="17741" y="8519"/>
                  </a:cubicBezTo>
                  <a:lnTo>
                    <a:pt x="4965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0" name="Freeform 51"/>
            <p:cNvSpPr/>
            <p:nvPr/>
          </p:nvSpPr>
          <p:spPr>
            <a:xfrm>
              <a:off x="223245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0" y="16867"/>
                  </a:moveTo>
                  <a:cubicBezTo>
                    <a:pt x="14805" y="18426"/>
                    <a:pt x="12773" y="19027"/>
                    <a:pt x="10345" y="19027"/>
                  </a:cubicBezTo>
                  <a:cubicBezTo>
                    <a:pt x="6725" y="19027"/>
                    <a:pt x="4133" y="16698"/>
                    <a:pt x="4133" y="13411"/>
                  </a:cubicBezTo>
                  <a:cubicBezTo>
                    <a:pt x="4133" y="7306"/>
                    <a:pt x="10181" y="2479"/>
                    <a:pt x="17817" y="2479"/>
                  </a:cubicBezTo>
                  <a:cubicBezTo>
                    <a:pt x="18704" y="2479"/>
                    <a:pt x="19288" y="2536"/>
                    <a:pt x="20456" y="2705"/>
                  </a:cubicBezTo>
                  <a:lnTo>
                    <a:pt x="21600" y="413"/>
                  </a:lnTo>
                  <a:cubicBezTo>
                    <a:pt x="19802" y="75"/>
                    <a:pt x="18961" y="0"/>
                    <a:pt x="17443" y="0"/>
                  </a:cubicBezTo>
                  <a:cubicBezTo>
                    <a:pt x="7729" y="0"/>
                    <a:pt x="0" y="5860"/>
                    <a:pt x="0" y="13317"/>
                  </a:cubicBezTo>
                  <a:cubicBezTo>
                    <a:pt x="0" y="18257"/>
                    <a:pt x="3783" y="21600"/>
                    <a:pt x="9411" y="21600"/>
                  </a:cubicBezTo>
                  <a:cubicBezTo>
                    <a:pt x="12610" y="21600"/>
                    <a:pt x="14665" y="21018"/>
                    <a:pt x="19171" y="18764"/>
                  </a:cubicBezTo>
                  <a:lnTo>
                    <a:pt x="17700" y="1686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1" name="Freeform 52"/>
            <p:cNvSpPr/>
            <p:nvPr/>
          </p:nvSpPr>
          <p:spPr>
            <a:xfrm>
              <a:off x="332526" y="922643"/>
              <a:ext cx="109282" cy="1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28" y="11750"/>
                  </a:lnTo>
                  <a:cubicBezTo>
                    <a:pt x="10347" y="9662"/>
                    <a:pt x="13255" y="8578"/>
                    <a:pt x="15278" y="8578"/>
                  </a:cubicBezTo>
                  <a:cubicBezTo>
                    <a:pt x="16753" y="8578"/>
                    <a:pt x="17744" y="9194"/>
                    <a:pt x="17744" y="10091"/>
                  </a:cubicBezTo>
                  <a:cubicBezTo>
                    <a:pt x="17744" y="10546"/>
                    <a:pt x="17554" y="11416"/>
                    <a:pt x="17238" y="12419"/>
                  </a:cubicBezTo>
                  <a:lnTo>
                    <a:pt x="14182" y="21600"/>
                  </a:lnTo>
                  <a:lnTo>
                    <a:pt x="17891" y="21600"/>
                  </a:lnTo>
                  <a:lnTo>
                    <a:pt x="21221" y="11509"/>
                  </a:lnTo>
                  <a:cubicBezTo>
                    <a:pt x="21452" y="10787"/>
                    <a:pt x="21600" y="10024"/>
                    <a:pt x="21600" y="9515"/>
                  </a:cubicBezTo>
                  <a:cubicBezTo>
                    <a:pt x="21600" y="7829"/>
                    <a:pt x="19746" y="6691"/>
                    <a:pt x="16943" y="6691"/>
                  </a:cubicBezTo>
                  <a:cubicBezTo>
                    <a:pt x="13803" y="6691"/>
                    <a:pt x="10431" y="7802"/>
                    <a:pt x="7460" y="9823"/>
                  </a:cubicBezTo>
                  <a:lnTo>
                    <a:pt x="10684" y="0"/>
                  </a:lnTo>
                  <a:lnTo>
                    <a:pt x="70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2" name="Freeform 53"/>
            <p:cNvSpPr/>
            <p:nvPr/>
          </p:nvSpPr>
          <p:spPr>
            <a:xfrm>
              <a:off x="463663" y="977284"/>
              <a:ext cx="109282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70" y="7271"/>
                  </a:lnTo>
                  <a:cubicBezTo>
                    <a:pt x="10431" y="4266"/>
                    <a:pt x="13381" y="2695"/>
                    <a:pt x="15320" y="2695"/>
                  </a:cubicBezTo>
                  <a:cubicBezTo>
                    <a:pt x="16837" y="2695"/>
                    <a:pt x="17786" y="3606"/>
                    <a:pt x="17786" y="5061"/>
                  </a:cubicBezTo>
                  <a:cubicBezTo>
                    <a:pt x="17786" y="5623"/>
                    <a:pt x="17744" y="6011"/>
                    <a:pt x="17659" y="6496"/>
                  </a:cubicBezTo>
                  <a:lnTo>
                    <a:pt x="14245" y="21600"/>
                  </a:lnTo>
                  <a:lnTo>
                    <a:pt x="17933" y="21600"/>
                  </a:lnTo>
                  <a:lnTo>
                    <a:pt x="21263" y="6883"/>
                  </a:lnTo>
                  <a:cubicBezTo>
                    <a:pt x="21452" y="5972"/>
                    <a:pt x="21600" y="4925"/>
                    <a:pt x="21600" y="4188"/>
                  </a:cubicBezTo>
                  <a:cubicBezTo>
                    <a:pt x="21600" y="1609"/>
                    <a:pt x="19746" y="0"/>
                    <a:pt x="16753" y="0"/>
                  </a:cubicBezTo>
                  <a:cubicBezTo>
                    <a:pt x="13655" y="0"/>
                    <a:pt x="11106" y="1260"/>
                    <a:pt x="7123" y="4654"/>
                  </a:cubicBezTo>
                  <a:lnTo>
                    <a:pt x="8345" y="601"/>
                  </a:lnTo>
                  <a:lnTo>
                    <a:pt x="4741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3" name="Freeform 54"/>
            <p:cNvSpPr/>
            <p:nvPr/>
          </p:nvSpPr>
          <p:spPr>
            <a:xfrm>
              <a:off x="594800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24" y="21600"/>
                  </a:lnTo>
                  <a:lnTo>
                    <a:pt x="17455" y="6098"/>
                  </a:lnTo>
                  <a:lnTo>
                    <a:pt x="9775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11" y="2748"/>
                  </a:lnTo>
                  <a:lnTo>
                    <a:pt x="21600" y="0"/>
                  </a:lnTo>
                  <a:lnTo>
                    <a:pt x="13527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4" name="Freeform 55"/>
            <p:cNvSpPr/>
            <p:nvPr/>
          </p:nvSpPr>
          <p:spPr>
            <a:xfrm>
              <a:off x="649441" y="977284"/>
              <a:ext cx="90548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51"/>
                  </a:moveTo>
                  <a:cubicBezTo>
                    <a:pt x="2940" y="21336"/>
                    <a:pt x="4550" y="21600"/>
                    <a:pt x="7260" y="21600"/>
                  </a:cubicBezTo>
                  <a:cubicBezTo>
                    <a:pt x="13982" y="21600"/>
                    <a:pt x="18379" y="19133"/>
                    <a:pt x="18379" y="15310"/>
                  </a:cubicBezTo>
                  <a:cubicBezTo>
                    <a:pt x="18379" y="13276"/>
                    <a:pt x="16769" y="11544"/>
                    <a:pt x="13701" y="10263"/>
                  </a:cubicBezTo>
                  <a:lnTo>
                    <a:pt x="10889" y="9077"/>
                  </a:lnTo>
                  <a:cubicBezTo>
                    <a:pt x="9049" y="8324"/>
                    <a:pt x="8129" y="7307"/>
                    <a:pt x="8129" y="6064"/>
                  </a:cubicBezTo>
                  <a:cubicBezTo>
                    <a:pt x="8129" y="3823"/>
                    <a:pt x="10659" y="2392"/>
                    <a:pt x="14519" y="2392"/>
                  </a:cubicBezTo>
                  <a:cubicBezTo>
                    <a:pt x="16590" y="2392"/>
                    <a:pt x="18302" y="2599"/>
                    <a:pt x="20373" y="3107"/>
                  </a:cubicBezTo>
                  <a:lnTo>
                    <a:pt x="21600" y="866"/>
                  </a:lnTo>
                  <a:cubicBezTo>
                    <a:pt x="18942" y="264"/>
                    <a:pt x="16871" y="0"/>
                    <a:pt x="14519" y="0"/>
                  </a:cubicBezTo>
                  <a:cubicBezTo>
                    <a:pt x="8078" y="0"/>
                    <a:pt x="3681" y="2505"/>
                    <a:pt x="3681" y="6233"/>
                  </a:cubicBezTo>
                  <a:cubicBezTo>
                    <a:pt x="3681" y="8361"/>
                    <a:pt x="5240" y="10188"/>
                    <a:pt x="8078" y="11337"/>
                  </a:cubicBezTo>
                  <a:lnTo>
                    <a:pt x="10071" y="12128"/>
                  </a:lnTo>
                  <a:cubicBezTo>
                    <a:pt x="12909" y="13333"/>
                    <a:pt x="13931" y="14256"/>
                    <a:pt x="13931" y="15687"/>
                  </a:cubicBezTo>
                  <a:cubicBezTo>
                    <a:pt x="13931" y="17777"/>
                    <a:pt x="11298" y="19171"/>
                    <a:pt x="7311" y="19171"/>
                  </a:cubicBezTo>
                  <a:cubicBezTo>
                    <a:pt x="5317" y="19171"/>
                    <a:pt x="3707" y="18926"/>
                    <a:pt x="1380" y="18210"/>
                  </a:cubicBezTo>
                  <a:lnTo>
                    <a:pt x="0" y="20451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5" name="Freeform 56"/>
            <p:cNvSpPr/>
            <p:nvPr/>
          </p:nvSpPr>
          <p:spPr>
            <a:xfrm>
              <a:off x="752477" y="977284"/>
              <a:ext cx="99915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0" y="16867"/>
                  </a:moveTo>
                  <a:cubicBezTo>
                    <a:pt x="14828" y="18426"/>
                    <a:pt x="12773" y="19027"/>
                    <a:pt x="10345" y="19027"/>
                  </a:cubicBezTo>
                  <a:cubicBezTo>
                    <a:pt x="6725" y="19027"/>
                    <a:pt x="4157" y="16698"/>
                    <a:pt x="4157" y="13411"/>
                  </a:cubicBezTo>
                  <a:cubicBezTo>
                    <a:pt x="4157" y="7306"/>
                    <a:pt x="10181" y="2479"/>
                    <a:pt x="17817" y="2479"/>
                  </a:cubicBezTo>
                  <a:cubicBezTo>
                    <a:pt x="18704" y="2479"/>
                    <a:pt x="19288" y="2536"/>
                    <a:pt x="20456" y="2705"/>
                  </a:cubicBezTo>
                  <a:lnTo>
                    <a:pt x="21600" y="413"/>
                  </a:lnTo>
                  <a:cubicBezTo>
                    <a:pt x="19825" y="75"/>
                    <a:pt x="18985" y="0"/>
                    <a:pt x="17443" y="0"/>
                  </a:cubicBezTo>
                  <a:cubicBezTo>
                    <a:pt x="7729" y="0"/>
                    <a:pt x="0" y="5860"/>
                    <a:pt x="0" y="13317"/>
                  </a:cubicBezTo>
                  <a:cubicBezTo>
                    <a:pt x="0" y="18257"/>
                    <a:pt x="3783" y="21600"/>
                    <a:pt x="9411" y="21600"/>
                  </a:cubicBezTo>
                  <a:cubicBezTo>
                    <a:pt x="12610" y="21600"/>
                    <a:pt x="14665" y="21018"/>
                    <a:pt x="19195" y="18764"/>
                  </a:cubicBezTo>
                  <a:lnTo>
                    <a:pt x="17700" y="1686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6" name="Freeform 57"/>
            <p:cNvSpPr/>
            <p:nvPr/>
          </p:nvSpPr>
          <p:spPr>
            <a:xfrm>
              <a:off x="863319" y="922643"/>
              <a:ext cx="109282" cy="1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28" y="11750"/>
                  </a:lnTo>
                  <a:cubicBezTo>
                    <a:pt x="10347" y="9662"/>
                    <a:pt x="13255" y="8578"/>
                    <a:pt x="15278" y="8578"/>
                  </a:cubicBezTo>
                  <a:cubicBezTo>
                    <a:pt x="16753" y="8578"/>
                    <a:pt x="17744" y="9194"/>
                    <a:pt x="17744" y="10091"/>
                  </a:cubicBezTo>
                  <a:cubicBezTo>
                    <a:pt x="17744" y="10546"/>
                    <a:pt x="17554" y="11416"/>
                    <a:pt x="17238" y="12419"/>
                  </a:cubicBezTo>
                  <a:lnTo>
                    <a:pt x="14182" y="21600"/>
                  </a:lnTo>
                  <a:lnTo>
                    <a:pt x="17891" y="21600"/>
                  </a:lnTo>
                  <a:lnTo>
                    <a:pt x="21221" y="11509"/>
                  </a:lnTo>
                  <a:cubicBezTo>
                    <a:pt x="21452" y="10787"/>
                    <a:pt x="21600" y="10024"/>
                    <a:pt x="21600" y="9515"/>
                  </a:cubicBezTo>
                  <a:cubicBezTo>
                    <a:pt x="21600" y="7829"/>
                    <a:pt x="19746" y="6691"/>
                    <a:pt x="16943" y="6691"/>
                  </a:cubicBezTo>
                  <a:cubicBezTo>
                    <a:pt x="13803" y="6691"/>
                    <a:pt x="10452" y="7802"/>
                    <a:pt x="7460" y="9823"/>
                  </a:cubicBezTo>
                  <a:lnTo>
                    <a:pt x="10684" y="0"/>
                  </a:lnTo>
                  <a:lnTo>
                    <a:pt x="70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7" name="Freeform 58"/>
            <p:cNvSpPr/>
            <p:nvPr/>
          </p:nvSpPr>
          <p:spPr>
            <a:xfrm>
              <a:off x="997578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62" y="16549"/>
                  </a:moveTo>
                  <a:cubicBezTo>
                    <a:pt x="14290" y="18547"/>
                    <a:pt x="12810" y="18999"/>
                    <a:pt x="10483" y="18999"/>
                  </a:cubicBezTo>
                  <a:cubicBezTo>
                    <a:pt x="6628" y="18999"/>
                    <a:pt x="3972" y="16662"/>
                    <a:pt x="3972" y="13231"/>
                  </a:cubicBezTo>
                  <a:cubicBezTo>
                    <a:pt x="3972" y="12647"/>
                    <a:pt x="4019" y="12082"/>
                    <a:pt x="4301" y="10687"/>
                  </a:cubicBezTo>
                  <a:lnTo>
                    <a:pt x="21435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50" y="0"/>
                    <a:pt x="13609" y="0"/>
                  </a:cubicBezTo>
                  <a:cubicBezTo>
                    <a:pt x="9590" y="0"/>
                    <a:pt x="6040" y="1640"/>
                    <a:pt x="3244" y="4787"/>
                  </a:cubicBezTo>
                  <a:cubicBezTo>
                    <a:pt x="1128" y="7257"/>
                    <a:pt x="0" y="10008"/>
                    <a:pt x="0" y="12892"/>
                  </a:cubicBezTo>
                  <a:cubicBezTo>
                    <a:pt x="0" y="18207"/>
                    <a:pt x="3808" y="21600"/>
                    <a:pt x="9731" y="21600"/>
                  </a:cubicBezTo>
                  <a:cubicBezTo>
                    <a:pt x="11658" y="21600"/>
                    <a:pt x="13656" y="21204"/>
                    <a:pt x="15348" y="20526"/>
                  </a:cubicBezTo>
                  <a:cubicBezTo>
                    <a:pt x="16523" y="20111"/>
                    <a:pt x="16735" y="20017"/>
                    <a:pt x="19696" y="18584"/>
                  </a:cubicBezTo>
                  <a:lnTo>
                    <a:pt x="18262" y="16549"/>
                  </a:lnTo>
                  <a:close/>
                  <a:moveTo>
                    <a:pt x="4983" y="8519"/>
                  </a:moveTo>
                  <a:cubicBezTo>
                    <a:pt x="5876" y="6748"/>
                    <a:pt x="6346" y="5975"/>
                    <a:pt x="7192" y="5089"/>
                  </a:cubicBezTo>
                  <a:cubicBezTo>
                    <a:pt x="8908" y="3261"/>
                    <a:pt x="11164" y="2186"/>
                    <a:pt x="13444" y="2186"/>
                  </a:cubicBezTo>
                  <a:cubicBezTo>
                    <a:pt x="16265" y="2186"/>
                    <a:pt x="17839" y="3845"/>
                    <a:pt x="17839" y="6729"/>
                  </a:cubicBezTo>
                  <a:cubicBezTo>
                    <a:pt x="17839" y="7030"/>
                    <a:pt x="17792" y="7841"/>
                    <a:pt x="17722" y="8519"/>
                  </a:cubicBezTo>
                  <a:lnTo>
                    <a:pt x="4983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8" name="Freeform 59"/>
            <p:cNvSpPr/>
            <p:nvPr/>
          </p:nvSpPr>
          <p:spPr>
            <a:xfrm>
              <a:off x="1205212" y="935133"/>
              <a:ext cx="146750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700" y="0"/>
                  </a:lnTo>
                  <a:lnTo>
                    <a:pt x="15530" y="13602"/>
                  </a:lnTo>
                  <a:cubicBezTo>
                    <a:pt x="14564" y="17728"/>
                    <a:pt x="12250" y="19755"/>
                    <a:pt x="8494" y="19755"/>
                  </a:cubicBezTo>
                  <a:cubicBezTo>
                    <a:pt x="5150" y="19755"/>
                    <a:pt x="2900" y="18009"/>
                    <a:pt x="2900" y="15390"/>
                  </a:cubicBezTo>
                  <a:cubicBezTo>
                    <a:pt x="2900" y="14658"/>
                    <a:pt x="3011" y="13926"/>
                    <a:pt x="3185" y="13123"/>
                  </a:cubicBezTo>
                  <a:lnTo>
                    <a:pt x="6260" y="0"/>
                  </a:lnTo>
                  <a:lnTo>
                    <a:pt x="3328" y="0"/>
                  </a:lnTo>
                  <a:lnTo>
                    <a:pt x="364" y="12743"/>
                  </a:lnTo>
                  <a:cubicBezTo>
                    <a:pt x="111" y="13701"/>
                    <a:pt x="0" y="14658"/>
                    <a:pt x="0" y="15475"/>
                  </a:cubicBezTo>
                  <a:cubicBezTo>
                    <a:pt x="0" y="19277"/>
                    <a:pt x="3154" y="21600"/>
                    <a:pt x="8256" y="21600"/>
                  </a:cubicBezTo>
                  <a:cubicBezTo>
                    <a:pt x="11347" y="21600"/>
                    <a:pt x="13851" y="20769"/>
                    <a:pt x="15562" y="19220"/>
                  </a:cubicBezTo>
                  <a:cubicBezTo>
                    <a:pt x="16988" y="17883"/>
                    <a:pt x="17733" y="16460"/>
                    <a:pt x="18351" y="137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9" name="Freeform 60"/>
            <p:cNvSpPr/>
            <p:nvPr/>
          </p:nvSpPr>
          <p:spPr>
            <a:xfrm>
              <a:off x="1359767" y="977284"/>
              <a:ext cx="110843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91" y="7271"/>
                  </a:lnTo>
                  <a:cubicBezTo>
                    <a:pt x="10431" y="4266"/>
                    <a:pt x="13381" y="2695"/>
                    <a:pt x="15341" y="2695"/>
                  </a:cubicBezTo>
                  <a:cubicBezTo>
                    <a:pt x="16859" y="2695"/>
                    <a:pt x="17807" y="3606"/>
                    <a:pt x="17807" y="5061"/>
                  </a:cubicBezTo>
                  <a:cubicBezTo>
                    <a:pt x="17807" y="5623"/>
                    <a:pt x="17744" y="6011"/>
                    <a:pt x="17659" y="6496"/>
                  </a:cubicBezTo>
                  <a:lnTo>
                    <a:pt x="14245" y="21600"/>
                  </a:lnTo>
                  <a:lnTo>
                    <a:pt x="17933" y="21600"/>
                  </a:lnTo>
                  <a:lnTo>
                    <a:pt x="21263" y="6883"/>
                  </a:lnTo>
                  <a:cubicBezTo>
                    <a:pt x="21452" y="5972"/>
                    <a:pt x="21600" y="4925"/>
                    <a:pt x="21600" y="4188"/>
                  </a:cubicBezTo>
                  <a:cubicBezTo>
                    <a:pt x="21600" y="1609"/>
                    <a:pt x="19746" y="0"/>
                    <a:pt x="16753" y="0"/>
                  </a:cubicBezTo>
                  <a:cubicBezTo>
                    <a:pt x="13676" y="0"/>
                    <a:pt x="11106" y="1260"/>
                    <a:pt x="7123" y="4654"/>
                  </a:cubicBezTo>
                  <a:lnTo>
                    <a:pt x="8366" y="601"/>
                  </a:lnTo>
                  <a:lnTo>
                    <a:pt x="4763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0" name="Freeform 61"/>
            <p:cNvSpPr/>
            <p:nvPr/>
          </p:nvSpPr>
          <p:spPr>
            <a:xfrm>
              <a:off x="1492465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67" y="21600"/>
                  </a:lnTo>
                  <a:lnTo>
                    <a:pt x="17455" y="6098"/>
                  </a:lnTo>
                  <a:lnTo>
                    <a:pt x="9818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11" y="2748"/>
                  </a:lnTo>
                  <a:lnTo>
                    <a:pt x="21600" y="0"/>
                  </a:lnTo>
                  <a:lnTo>
                    <a:pt x="13527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1" name="Freeform 62"/>
            <p:cNvSpPr/>
            <p:nvPr/>
          </p:nvSpPr>
          <p:spPr>
            <a:xfrm>
              <a:off x="1558034" y="977284"/>
              <a:ext cx="10772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40" y="21600"/>
                  </a:moveTo>
                  <a:lnTo>
                    <a:pt x="8414" y="21600"/>
                  </a:lnTo>
                  <a:lnTo>
                    <a:pt x="21600" y="1226"/>
                  </a:lnTo>
                  <a:lnTo>
                    <a:pt x="18369" y="0"/>
                  </a:lnTo>
                  <a:lnTo>
                    <a:pt x="7634" y="17358"/>
                  </a:lnTo>
                  <a:lnTo>
                    <a:pt x="3730" y="0"/>
                  </a:lnTo>
                  <a:lnTo>
                    <a:pt x="0" y="798"/>
                  </a:lnTo>
                  <a:lnTo>
                    <a:pt x="514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2" name="Freeform 63"/>
            <p:cNvSpPr/>
            <p:nvPr/>
          </p:nvSpPr>
          <p:spPr>
            <a:xfrm>
              <a:off x="1668876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59" y="16549"/>
                  </a:moveTo>
                  <a:cubicBezTo>
                    <a:pt x="14306" y="18547"/>
                    <a:pt x="12800" y="18999"/>
                    <a:pt x="10471" y="18999"/>
                  </a:cubicBezTo>
                  <a:cubicBezTo>
                    <a:pt x="6612" y="18999"/>
                    <a:pt x="3976" y="16662"/>
                    <a:pt x="3976" y="13231"/>
                  </a:cubicBezTo>
                  <a:cubicBezTo>
                    <a:pt x="3976" y="12647"/>
                    <a:pt x="4024" y="12082"/>
                    <a:pt x="4282" y="10687"/>
                  </a:cubicBezTo>
                  <a:lnTo>
                    <a:pt x="21435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47" y="0"/>
                    <a:pt x="13600" y="0"/>
                  </a:cubicBezTo>
                  <a:cubicBezTo>
                    <a:pt x="9576" y="0"/>
                    <a:pt x="6024" y="1640"/>
                    <a:pt x="3224" y="4787"/>
                  </a:cubicBezTo>
                  <a:cubicBezTo>
                    <a:pt x="1106" y="7257"/>
                    <a:pt x="0" y="10008"/>
                    <a:pt x="0" y="12892"/>
                  </a:cubicBezTo>
                  <a:cubicBezTo>
                    <a:pt x="0" y="18207"/>
                    <a:pt x="3812" y="21600"/>
                    <a:pt x="9741" y="21600"/>
                  </a:cubicBezTo>
                  <a:cubicBezTo>
                    <a:pt x="11647" y="21600"/>
                    <a:pt x="13647" y="21204"/>
                    <a:pt x="15365" y="20526"/>
                  </a:cubicBezTo>
                  <a:cubicBezTo>
                    <a:pt x="16518" y="20111"/>
                    <a:pt x="16729" y="20017"/>
                    <a:pt x="19694" y="18584"/>
                  </a:cubicBezTo>
                  <a:lnTo>
                    <a:pt x="18259" y="16549"/>
                  </a:lnTo>
                  <a:close/>
                  <a:moveTo>
                    <a:pt x="4965" y="8519"/>
                  </a:moveTo>
                  <a:cubicBezTo>
                    <a:pt x="5882" y="6748"/>
                    <a:pt x="6353" y="5975"/>
                    <a:pt x="7200" y="5089"/>
                  </a:cubicBezTo>
                  <a:cubicBezTo>
                    <a:pt x="8894" y="3261"/>
                    <a:pt x="11176" y="2186"/>
                    <a:pt x="13435" y="2186"/>
                  </a:cubicBezTo>
                  <a:cubicBezTo>
                    <a:pt x="16259" y="2186"/>
                    <a:pt x="17835" y="3845"/>
                    <a:pt x="17835" y="6729"/>
                  </a:cubicBezTo>
                  <a:cubicBezTo>
                    <a:pt x="17835" y="7030"/>
                    <a:pt x="17788" y="7841"/>
                    <a:pt x="17741" y="8519"/>
                  </a:cubicBezTo>
                  <a:lnTo>
                    <a:pt x="4965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3" name="Freeform 64"/>
            <p:cNvSpPr/>
            <p:nvPr/>
          </p:nvSpPr>
          <p:spPr>
            <a:xfrm>
              <a:off x="1787524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35" y="21600"/>
                  </a:lnTo>
                  <a:lnTo>
                    <a:pt x="9298" y="7071"/>
                  </a:lnTo>
                  <a:cubicBezTo>
                    <a:pt x="12846" y="3885"/>
                    <a:pt x="14505" y="3108"/>
                    <a:pt x="17652" y="3108"/>
                  </a:cubicBezTo>
                  <a:cubicBezTo>
                    <a:pt x="18625" y="3108"/>
                    <a:pt x="19140" y="3186"/>
                    <a:pt x="20313" y="3419"/>
                  </a:cubicBezTo>
                  <a:lnTo>
                    <a:pt x="21600" y="214"/>
                  </a:lnTo>
                  <a:cubicBezTo>
                    <a:pt x="20370" y="39"/>
                    <a:pt x="19798" y="0"/>
                    <a:pt x="19025" y="0"/>
                  </a:cubicBezTo>
                  <a:cubicBezTo>
                    <a:pt x="15478" y="0"/>
                    <a:pt x="12388" y="1399"/>
                    <a:pt x="9813" y="4235"/>
                  </a:cubicBezTo>
                  <a:lnTo>
                    <a:pt x="11301" y="563"/>
                  </a:lnTo>
                  <a:lnTo>
                    <a:pt x="646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4" name="Freeform 65"/>
            <p:cNvSpPr/>
            <p:nvPr/>
          </p:nvSpPr>
          <p:spPr>
            <a:xfrm>
              <a:off x="1864020" y="977284"/>
              <a:ext cx="90548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51"/>
                  </a:moveTo>
                  <a:cubicBezTo>
                    <a:pt x="2943" y="21336"/>
                    <a:pt x="4555" y="21600"/>
                    <a:pt x="7268" y="21600"/>
                  </a:cubicBezTo>
                  <a:cubicBezTo>
                    <a:pt x="13999" y="21600"/>
                    <a:pt x="18375" y="19133"/>
                    <a:pt x="18375" y="15310"/>
                  </a:cubicBezTo>
                  <a:cubicBezTo>
                    <a:pt x="18375" y="13276"/>
                    <a:pt x="16763" y="11544"/>
                    <a:pt x="13718" y="10263"/>
                  </a:cubicBezTo>
                  <a:lnTo>
                    <a:pt x="10902" y="9077"/>
                  </a:lnTo>
                  <a:cubicBezTo>
                    <a:pt x="9034" y="8324"/>
                    <a:pt x="8113" y="7307"/>
                    <a:pt x="8113" y="6064"/>
                  </a:cubicBezTo>
                  <a:cubicBezTo>
                    <a:pt x="8113" y="3823"/>
                    <a:pt x="10672" y="2392"/>
                    <a:pt x="14511" y="2392"/>
                  </a:cubicBezTo>
                  <a:cubicBezTo>
                    <a:pt x="16584" y="2392"/>
                    <a:pt x="18324" y="2599"/>
                    <a:pt x="20397" y="3107"/>
                  </a:cubicBezTo>
                  <a:lnTo>
                    <a:pt x="21600" y="866"/>
                  </a:lnTo>
                  <a:cubicBezTo>
                    <a:pt x="18964" y="264"/>
                    <a:pt x="16891" y="0"/>
                    <a:pt x="14511" y="0"/>
                  </a:cubicBezTo>
                  <a:cubicBezTo>
                    <a:pt x="8062" y="0"/>
                    <a:pt x="3685" y="2505"/>
                    <a:pt x="3685" y="6233"/>
                  </a:cubicBezTo>
                  <a:cubicBezTo>
                    <a:pt x="3685" y="8361"/>
                    <a:pt x="5246" y="10188"/>
                    <a:pt x="8062" y="11337"/>
                  </a:cubicBezTo>
                  <a:lnTo>
                    <a:pt x="10083" y="12128"/>
                  </a:lnTo>
                  <a:cubicBezTo>
                    <a:pt x="12899" y="13333"/>
                    <a:pt x="13948" y="14256"/>
                    <a:pt x="13948" y="15687"/>
                  </a:cubicBezTo>
                  <a:cubicBezTo>
                    <a:pt x="13948" y="17777"/>
                    <a:pt x="11286" y="19171"/>
                    <a:pt x="7319" y="19171"/>
                  </a:cubicBezTo>
                  <a:cubicBezTo>
                    <a:pt x="5298" y="19171"/>
                    <a:pt x="3685" y="18926"/>
                    <a:pt x="1382" y="18210"/>
                  </a:cubicBezTo>
                  <a:lnTo>
                    <a:pt x="0" y="20451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5" name="Freeform 66"/>
            <p:cNvSpPr/>
            <p:nvPr/>
          </p:nvSpPr>
          <p:spPr>
            <a:xfrm>
              <a:off x="1967057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67" y="21600"/>
                  </a:lnTo>
                  <a:lnTo>
                    <a:pt x="17498" y="6098"/>
                  </a:lnTo>
                  <a:lnTo>
                    <a:pt x="9818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55" y="2748"/>
                  </a:lnTo>
                  <a:lnTo>
                    <a:pt x="21600" y="0"/>
                  </a:lnTo>
                  <a:lnTo>
                    <a:pt x="13571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6" name="Freeform 67"/>
            <p:cNvSpPr/>
            <p:nvPr/>
          </p:nvSpPr>
          <p:spPr>
            <a:xfrm>
              <a:off x="2034186" y="935133"/>
              <a:ext cx="71814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09"/>
                  </a:moveTo>
                  <a:lnTo>
                    <a:pt x="7338" y="7709"/>
                  </a:lnTo>
                  <a:lnTo>
                    <a:pt x="3780" y="15278"/>
                  </a:lnTo>
                  <a:cubicBezTo>
                    <a:pt x="2986" y="16918"/>
                    <a:pt x="2827" y="17339"/>
                    <a:pt x="2827" y="18124"/>
                  </a:cubicBezTo>
                  <a:cubicBezTo>
                    <a:pt x="2827" y="20198"/>
                    <a:pt x="5718" y="21600"/>
                    <a:pt x="10006" y="21600"/>
                  </a:cubicBezTo>
                  <a:cubicBezTo>
                    <a:pt x="12865" y="21600"/>
                    <a:pt x="13849" y="21432"/>
                    <a:pt x="19948" y="19946"/>
                  </a:cubicBezTo>
                  <a:lnTo>
                    <a:pt x="18296" y="18502"/>
                  </a:lnTo>
                  <a:cubicBezTo>
                    <a:pt x="14421" y="19413"/>
                    <a:pt x="13151" y="19638"/>
                    <a:pt x="11562" y="19638"/>
                  </a:cubicBezTo>
                  <a:cubicBezTo>
                    <a:pt x="9561" y="19638"/>
                    <a:pt x="8132" y="19007"/>
                    <a:pt x="8132" y="18124"/>
                  </a:cubicBezTo>
                  <a:cubicBezTo>
                    <a:pt x="8132" y="17591"/>
                    <a:pt x="8418" y="16736"/>
                    <a:pt x="8862" y="15727"/>
                  </a:cubicBezTo>
                  <a:lnTo>
                    <a:pt x="12642" y="7709"/>
                  </a:lnTo>
                  <a:lnTo>
                    <a:pt x="20806" y="7709"/>
                  </a:lnTo>
                  <a:lnTo>
                    <a:pt x="21600" y="5971"/>
                  </a:lnTo>
                  <a:lnTo>
                    <a:pt x="13436" y="5971"/>
                  </a:lnTo>
                  <a:lnTo>
                    <a:pt x="16295" y="0"/>
                  </a:lnTo>
                  <a:lnTo>
                    <a:pt x="10927" y="0"/>
                  </a:lnTo>
                  <a:lnTo>
                    <a:pt x="8132" y="5971"/>
                  </a:lnTo>
                  <a:lnTo>
                    <a:pt x="762" y="5971"/>
                  </a:lnTo>
                  <a:lnTo>
                    <a:pt x="0" y="770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7" name="Freeform 68"/>
            <p:cNvSpPr/>
            <p:nvPr/>
          </p:nvSpPr>
          <p:spPr>
            <a:xfrm>
              <a:off x="2120050" y="935133"/>
              <a:ext cx="101476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9" y="19161"/>
                  </a:moveTo>
                  <a:cubicBezTo>
                    <a:pt x="19155" y="19666"/>
                    <a:pt x="18860" y="19764"/>
                    <a:pt x="18294" y="19764"/>
                  </a:cubicBezTo>
                  <a:cubicBezTo>
                    <a:pt x="17638" y="19764"/>
                    <a:pt x="17275" y="19483"/>
                    <a:pt x="17275" y="18909"/>
                  </a:cubicBezTo>
                  <a:cubicBezTo>
                    <a:pt x="17275" y="18530"/>
                    <a:pt x="17321" y="18306"/>
                    <a:pt x="17683" y="17199"/>
                  </a:cubicBezTo>
                  <a:lnTo>
                    <a:pt x="19970" y="10387"/>
                  </a:lnTo>
                  <a:cubicBezTo>
                    <a:pt x="20242" y="9700"/>
                    <a:pt x="20400" y="8901"/>
                    <a:pt x="20400" y="8466"/>
                  </a:cubicBezTo>
                  <a:cubicBezTo>
                    <a:pt x="20400" y="6574"/>
                    <a:pt x="18408" y="5523"/>
                    <a:pt x="14717" y="5523"/>
                  </a:cubicBezTo>
                  <a:cubicBezTo>
                    <a:pt x="11411" y="5523"/>
                    <a:pt x="8196" y="6252"/>
                    <a:pt x="4030" y="7934"/>
                  </a:cubicBezTo>
                  <a:lnTo>
                    <a:pt x="5615" y="9349"/>
                  </a:lnTo>
                  <a:cubicBezTo>
                    <a:pt x="9170" y="7934"/>
                    <a:pt x="11683" y="7303"/>
                    <a:pt x="13857" y="7303"/>
                  </a:cubicBezTo>
                  <a:cubicBezTo>
                    <a:pt x="15645" y="7303"/>
                    <a:pt x="16709" y="7835"/>
                    <a:pt x="16709" y="8718"/>
                  </a:cubicBezTo>
                  <a:cubicBezTo>
                    <a:pt x="16709" y="8901"/>
                    <a:pt x="16664" y="9125"/>
                    <a:pt x="16619" y="9349"/>
                  </a:cubicBezTo>
                  <a:lnTo>
                    <a:pt x="15849" y="11620"/>
                  </a:lnTo>
                  <a:cubicBezTo>
                    <a:pt x="11660" y="11900"/>
                    <a:pt x="9079" y="12223"/>
                    <a:pt x="6815" y="12727"/>
                  </a:cubicBezTo>
                  <a:cubicBezTo>
                    <a:pt x="2332" y="13709"/>
                    <a:pt x="0" y="15405"/>
                    <a:pt x="0" y="17717"/>
                  </a:cubicBezTo>
                  <a:cubicBezTo>
                    <a:pt x="0" y="19890"/>
                    <a:pt x="2740" y="21600"/>
                    <a:pt x="6362" y="21600"/>
                  </a:cubicBezTo>
                  <a:cubicBezTo>
                    <a:pt x="9079" y="21600"/>
                    <a:pt x="11366" y="20843"/>
                    <a:pt x="13857" y="19161"/>
                  </a:cubicBezTo>
                  <a:lnTo>
                    <a:pt x="13811" y="19820"/>
                  </a:lnTo>
                  <a:cubicBezTo>
                    <a:pt x="13811" y="20899"/>
                    <a:pt x="14830" y="21600"/>
                    <a:pt x="16302" y="21600"/>
                  </a:cubicBezTo>
                  <a:cubicBezTo>
                    <a:pt x="17389" y="21600"/>
                    <a:pt x="18249" y="21404"/>
                    <a:pt x="20128" y="20745"/>
                  </a:cubicBezTo>
                  <a:cubicBezTo>
                    <a:pt x="20649" y="20577"/>
                    <a:pt x="21147" y="20395"/>
                    <a:pt x="21600" y="20198"/>
                  </a:cubicBezTo>
                  <a:lnTo>
                    <a:pt x="20649" y="19161"/>
                  </a:lnTo>
                  <a:close/>
                  <a:moveTo>
                    <a:pt x="13857" y="17493"/>
                  </a:moveTo>
                  <a:lnTo>
                    <a:pt x="12634" y="18278"/>
                  </a:lnTo>
                  <a:cubicBezTo>
                    <a:pt x="11253" y="19203"/>
                    <a:pt x="9215" y="19792"/>
                    <a:pt x="7540" y="19792"/>
                  </a:cubicBezTo>
                  <a:cubicBezTo>
                    <a:pt x="5343" y="19792"/>
                    <a:pt x="3713" y="18783"/>
                    <a:pt x="3713" y="17437"/>
                  </a:cubicBezTo>
                  <a:cubicBezTo>
                    <a:pt x="3713" y="16288"/>
                    <a:pt x="4732" y="15320"/>
                    <a:pt x="6679" y="14592"/>
                  </a:cubicBezTo>
                  <a:cubicBezTo>
                    <a:pt x="8468" y="13933"/>
                    <a:pt x="10800" y="13540"/>
                    <a:pt x="15351" y="13106"/>
                  </a:cubicBezTo>
                  <a:lnTo>
                    <a:pt x="13857" y="17493"/>
                  </a:lnTo>
                  <a:close/>
                  <a:moveTo>
                    <a:pt x="7743" y="2537"/>
                  </a:moveTo>
                  <a:lnTo>
                    <a:pt x="11728" y="2537"/>
                  </a:lnTo>
                  <a:lnTo>
                    <a:pt x="12589" y="0"/>
                  </a:lnTo>
                  <a:lnTo>
                    <a:pt x="8604" y="0"/>
                  </a:lnTo>
                  <a:lnTo>
                    <a:pt x="7743" y="2537"/>
                  </a:lnTo>
                  <a:close/>
                  <a:moveTo>
                    <a:pt x="16211" y="2537"/>
                  </a:moveTo>
                  <a:lnTo>
                    <a:pt x="20196" y="2537"/>
                  </a:lnTo>
                  <a:lnTo>
                    <a:pt x="21011" y="0"/>
                  </a:lnTo>
                  <a:lnTo>
                    <a:pt x="17026" y="0"/>
                  </a:lnTo>
                  <a:lnTo>
                    <a:pt x="16211" y="253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8" name="Freeform 69"/>
            <p:cNvSpPr/>
            <p:nvPr/>
          </p:nvSpPr>
          <p:spPr>
            <a:xfrm>
              <a:off x="2248065" y="935133"/>
              <a:ext cx="73375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09"/>
                  </a:moveTo>
                  <a:lnTo>
                    <a:pt x="7338" y="7709"/>
                  </a:lnTo>
                  <a:lnTo>
                    <a:pt x="3780" y="15278"/>
                  </a:lnTo>
                  <a:cubicBezTo>
                    <a:pt x="2986" y="16918"/>
                    <a:pt x="2859" y="17339"/>
                    <a:pt x="2859" y="18124"/>
                  </a:cubicBezTo>
                  <a:cubicBezTo>
                    <a:pt x="2859" y="20198"/>
                    <a:pt x="5686" y="21600"/>
                    <a:pt x="10006" y="21600"/>
                  </a:cubicBezTo>
                  <a:cubicBezTo>
                    <a:pt x="12865" y="21600"/>
                    <a:pt x="13849" y="21432"/>
                    <a:pt x="19948" y="19946"/>
                  </a:cubicBezTo>
                  <a:lnTo>
                    <a:pt x="18296" y="18502"/>
                  </a:lnTo>
                  <a:cubicBezTo>
                    <a:pt x="14421" y="19413"/>
                    <a:pt x="13151" y="19638"/>
                    <a:pt x="11594" y="19638"/>
                  </a:cubicBezTo>
                  <a:cubicBezTo>
                    <a:pt x="9561" y="19638"/>
                    <a:pt x="8132" y="19007"/>
                    <a:pt x="8132" y="18124"/>
                  </a:cubicBezTo>
                  <a:cubicBezTo>
                    <a:pt x="8132" y="17591"/>
                    <a:pt x="8418" y="16736"/>
                    <a:pt x="8862" y="15727"/>
                  </a:cubicBezTo>
                  <a:lnTo>
                    <a:pt x="12642" y="7709"/>
                  </a:lnTo>
                  <a:lnTo>
                    <a:pt x="20806" y="7709"/>
                  </a:lnTo>
                  <a:lnTo>
                    <a:pt x="21600" y="5971"/>
                  </a:lnTo>
                  <a:lnTo>
                    <a:pt x="13436" y="5971"/>
                  </a:lnTo>
                  <a:lnTo>
                    <a:pt x="16295" y="0"/>
                  </a:lnTo>
                  <a:lnTo>
                    <a:pt x="10927" y="0"/>
                  </a:lnTo>
                  <a:lnTo>
                    <a:pt x="8132" y="5971"/>
                  </a:lnTo>
                  <a:lnTo>
                    <a:pt x="762" y="5971"/>
                  </a:lnTo>
                  <a:lnTo>
                    <a:pt x="0" y="770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9" name="Freeform 70"/>
            <p:cNvSpPr/>
            <p:nvPr/>
          </p:nvSpPr>
          <p:spPr>
            <a:xfrm>
              <a:off x="2415108" y="935133"/>
              <a:ext cx="156117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683" y="21600"/>
                  </a:lnTo>
                  <a:lnTo>
                    <a:pt x="4836" y="11404"/>
                  </a:lnTo>
                  <a:lnTo>
                    <a:pt x="16454" y="11404"/>
                  </a:lnTo>
                  <a:lnTo>
                    <a:pt x="14302" y="21600"/>
                  </a:lnTo>
                  <a:lnTo>
                    <a:pt x="16985" y="21600"/>
                  </a:lnTo>
                  <a:lnTo>
                    <a:pt x="21600" y="0"/>
                  </a:lnTo>
                  <a:lnTo>
                    <a:pt x="18917" y="0"/>
                  </a:lnTo>
                  <a:lnTo>
                    <a:pt x="16926" y="9362"/>
                  </a:lnTo>
                  <a:lnTo>
                    <a:pt x="5278" y="9362"/>
                  </a:lnTo>
                  <a:lnTo>
                    <a:pt x="7269" y="0"/>
                  </a:lnTo>
                  <a:lnTo>
                    <a:pt x="4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0" name="Freeform 71"/>
            <p:cNvSpPr/>
            <p:nvPr/>
          </p:nvSpPr>
          <p:spPr>
            <a:xfrm>
              <a:off x="2580591" y="977284"/>
              <a:ext cx="101476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9" y="18323"/>
                  </a:moveTo>
                  <a:cubicBezTo>
                    <a:pt x="19155" y="19001"/>
                    <a:pt x="18860" y="19133"/>
                    <a:pt x="18294" y="19133"/>
                  </a:cubicBezTo>
                  <a:cubicBezTo>
                    <a:pt x="17638" y="19133"/>
                    <a:pt x="17275" y="18756"/>
                    <a:pt x="17275" y="17984"/>
                  </a:cubicBezTo>
                  <a:cubicBezTo>
                    <a:pt x="17275" y="17476"/>
                    <a:pt x="17321" y="17175"/>
                    <a:pt x="17683" y="15687"/>
                  </a:cubicBezTo>
                  <a:lnTo>
                    <a:pt x="19970" y="6535"/>
                  </a:lnTo>
                  <a:cubicBezTo>
                    <a:pt x="20242" y="5612"/>
                    <a:pt x="20377" y="4538"/>
                    <a:pt x="20377" y="3955"/>
                  </a:cubicBezTo>
                  <a:cubicBezTo>
                    <a:pt x="20377" y="1412"/>
                    <a:pt x="18408" y="0"/>
                    <a:pt x="14717" y="0"/>
                  </a:cubicBezTo>
                  <a:cubicBezTo>
                    <a:pt x="11411" y="0"/>
                    <a:pt x="8196" y="979"/>
                    <a:pt x="4030" y="3239"/>
                  </a:cubicBezTo>
                  <a:lnTo>
                    <a:pt x="5592" y="5141"/>
                  </a:lnTo>
                  <a:cubicBezTo>
                    <a:pt x="9170" y="3239"/>
                    <a:pt x="11660" y="2392"/>
                    <a:pt x="13857" y="2392"/>
                  </a:cubicBezTo>
                  <a:cubicBezTo>
                    <a:pt x="15645" y="2392"/>
                    <a:pt x="16709" y="3107"/>
                    <a:pt x="16709" y="4294"/>
                  </a:cubicBezTo>
                  <a:cubicBezTo>
                    <a:pt x="16709" y="4538"/>
                    <a:pt x="16664" y="4840"/>
                    <a:pt x="16619" y="5141"/>
                  </a:cubicBezTo>
                  <a:lnTo>
                    <a:pt x="15849" y="8192"/>
                  </a:lnTo>
                  <a:cubicBezTo>
                    <a:pt x="11660" y="8568"/>
                    <a:pt x="9057" y="9002"/>
                    <a:pt x="6815" y="9680"/>
                  </a:cubicBezTo>
                  <a:cubicBezTo>
                    <a:pt x="2332" y="10998"/>
                    <a:pt x="0" y="13276"/>
                    <a:pt x="0" y="16384"/>
                  </a:cubicBezTo>
                  <a:cubicBezTo>
                    <a:pt x="0" y="19303"/>
                    <a:pt x="2740" y="21600"/>
                    <a:pt x="6362" y="21600"/>
                  </a:cubicBezTo>
                  <a:cubicBezTo>
                    <a:pt x="9057" y="21600"/>
                    <a:pt x="11366" y="20583"/>
                    <a:pt x="13857" y="18323"/>
                  </a:cubicBezTo>
                  <a:lnTo>
                    <a:pt x="13811" y="19208"/>
                  </a:lnTo>
                  <a:cubicBezTo>
                    <a:pt x="13811" y="20658"/>
                    <a:pt x="14830" y="21600"/>
                    <a:pt x="16302" y="21600"/>
                  </a:cubicBezTo>
                  <a:cubicBezTo>
                    <a:pt x="17366" y="21600"/>
                    <a:pt x="18249" y="21336"/>
                    <a:pt x="20128" y="20451"/>
                  </a:cubicBezTo>
                  <a:cubicBezTo>
                    <a:pt x="20649" y="20225"/>
                    <a:pt x="21147" y="19980"/>
                    <a:pt x="21600" y="19717"/>
                  </a:cubicBezTo>
                  <a:lnTo>
                    <a:pt x="20649" y="18323"/>
                  </a:lnTo>
                  <a:close/>
                  <a:moveTo>
                    <a:pt x="13857" y="16082"/>
                  </a:moveTo>
                  <a:lnTo>
                    <a:pt x="12634" y="17137"/>
                  </a:lnTo>
                  <a:cubicBezTo>
                    <a:pt x="11253" y="18380"/>
                    <a:pt x="9215" y="19171"/>
                    <a:pt x="7540" y="19171"/>
                  </a:cubicBezTo>
                  <a:cubicBezTo>
                    <a:pt x="5343" y="19171"/>
                    <a:pt x="3713" y="17815"/>
                    <a:pt x="3713" y="16007"/>
                  </a:cubicBezTo>
                  <a:cubicBezTo>
                    <a:pt x="3713" y="14463"/>
                    <a:pt x="4732" y="13163"/>
                    <a:pt x="6679" y="12184"/>
                  </a:cubicBezTo>
                  <a:cubicBezTo>
                    <a:pt x="8445" y="11299"/>
                    <a:pt x="10800" y="10772"/>
                    <a:pt x="15328" y="10188"/>
                  </a:cubicBezTo>
                  <a:lnTo>
                    <a:pt x="13857" y="16082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1" name="Freeform 72"/>
            <p:cNvSpPr/>
            <p:nvPr/>
          </p:nvSpPr>
          <p:spPr>
            <a:xfrm>
              <a:off x="2702361" y="977284"/>
              <a:ext cx="17329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229" y="21600"/>
                  </a:lnTo>
                  <a:lnTo>
                    <a:pt x="4299" y="6941"/>
                  </a:lnTo>
                  <a:cubicBezTo>
                    <a:pt x="6687" y="4188"/>
                    <a:pt x="8332" y="2831"/>
                    <a:pt x="9380" y="2831"/>
                  </a:cubicBezTo>
                  <a:cubicBezTo>
                    <a:pt x="10269" y="2831"/>
                    <a:pt x="10813" y="3568"/>
                    <a:pt x="10813" y="4828"/>
                  </a:cubicBezTo>
                  <a:cubicBezTo>
                    <a:pt x="10813" y="5410"/>
                    <a:pt x="10813" y="5623"/>
                    <a:pt x="10747" y="6011"/>
                  </a:cubicBezTo>
                  <a:lnTo>
                    <a:pt x="8544" y="21600"/>
                  </a:lnTo>
                  <a:lnTo>
                    <a:pt x="10787" y="21600"/>
                  </a:lnTo>
                  <a:lnTo>
                    <a:pt x="12843" y="6941"/>
                  </a:lnTo>
                  <a:cubicBezTo>
                    <a:pt x="15178" y="4091"/>
                    <a:pt x="16784" y="2734"/>
                    <a:pt x="17925" y="2734"/>
                  </a:cubicBezTo>
                  <a:cubicBezTo>
                    <a:pt x="18721" y="2734"/>
                    <a:pt x="19291" y="3490"/>
                    <a:pt x="19291" y="4479"/>
                  </a:cubicBezTo>
                  <a:cubicBezTo>
                    <a:pt x="19291" y="5061"/>
                    <a:pt x="19238" y="5797"/>
                    <a:pt x="19119" y="6631"/>
                  </a:cubicBezTo>
                  <a:lnTo>
                    <a:pt x="16996" y="21600"/>
                  </a:lnTo>
                  <a:lnTo>
                    <a:pt x="19291" y="21600"/>
                  </a:lnTo>
                  <a:lnTo>
                    <a:pt x="21388" y="6941"/>
                  </a:lnTo>
                  <a:cubicBezTo>
                    <a:pt x="21507" y="6011"/>
                    <a:pt x="21600" y="4925"/>
                    <a:pt x="21600" y="4227"/>
                  </a:cubicBezTo>
                  <a:cubicBezTo>
                    <a:pt x="21600" y="1512"/>
                    <a:pt x="20605" y="0"/>
                    <a:pt x="18933" y="0"/>
                  </a:cubicBezTo>
                  <a:cubicBezTo>
                    <a:pt x="17115" y="0"/>
                    <a:pt x="15112" y="1512"/>
                    <a:pt x="13148" y="4401"/>
                  </a:cubicBezTo>
                  <a:lnTo>
                    <a:pt x="13148" y="3665"/>
                  </a:lnTo>
                  <a:cubicBezTo>
                    <a:pt x="13148" y="1571"/>
                    <a:pt x="12060" y="0"/>
                    <a:pt x="10574" y="0"/>
                  </a:cubicBezTo>
                  <a:cubicBezTo>
                    <a:pt x="8876" y="0"/>
                    <a:pt x="7231" y="1222"/>
                    <a:pt x="4564" y="4401"/>
                  </a:cubicBezTo>
                  <a:lnTo>
                    <a:pt x="5188" y="601"/>
                  </a:lnTo>
                  <a:lnTo>
                    <a:pt x="2985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2" name="Freeform 73"/>
            <p:cNvSpPr/>
            <p:nvPr/>
          </p:nvSpPr>
          <p:spPr>
            <a:xfrm>
              <a:off x="2897506" y="922643"/>
              <a:ext cx="113965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07"/>
                  </a:moveTo>
                  <a:cubicBezTo>
                    <a:pt x="3498" y="21573"/>
                    <a:pt x="4705" y="21600"/>
                    <a:pt x="5748" y="21600"/>
                  </a:cubicBezTo>
                  <a:cubicBezTo>
                    <a:pt x="9164" y="21600"/>
                    <a:pt x="11700" y="21174"/>
                    <a:pt x="14175" y="20214"/>
                  </a:cubicBezTo>
                  <a:cubicBezTo>
                    <a:pt x="18695" y="18442"/>
                    <a:pt x="21600" y="15177"/>
                    <a:pt x="21600" y="11793"/>
                  </a:cubicBezTo>
                  <a:cubicBezTo>
                    <a:pt x="21600" y="8755"/>
                    <a:pt x="18880" y="6663"/>
                    <a:pt x="15014" y="6663"/>
                  </a:cubicBezTo>
                  <a:cubicBezTo>
                    <a:pt x="12068" y="6663"/>
                    <a:pt x="9532" y="7555"/>
                    <a:pt x="7282" y="9421"/>
                  </a:cubicBezTo>
                  <a:lnTo>
                    <a:pt x="10309" y="0"/>
                  </a:lnTo>
                  <a:lnTo>
                    <a:pt x="6852" y="0"/>
                  </a:lnTo>
                  <a:lnTo>
                    <a:pt x="0" y="21507"/>
                  </a:lnTo>
                  <a:close/>
                  <a:moveTo>
                    <a:pt x="6689" y="11433"/>
                  </a:moveTo>
                  <a:cubicBezTo>
                    <a:pt x="9941" y="9208"/>
                    <a:pt x="11700" y="8488"/>
                    <a:pt x="13950" y="8488"/>
                  </a:cubicBezTo>
                  <a:cubicBezTo>
                    <a:pt x="16405" y="8488"/>
                    <a:pt x="18000" y="9834"/>
                    <a:pt x="18000" y="11846"/>
                  </a:cubicBezTo>
                  <a:cubicBezTo>
                    <a:pt x="18000" y="14245"/>
                    <a:pt x="16302" y="16710"/>
                    <a:pt x="13520" y="18242"/>
                  </a:cubicBezTo>
                  <a:cubicBezTo>
                    <a:pt x="11373" y="19468"/>
                    <a:pt x="8939" y="20001"/>
                    <a:pt x="5748" y="20001"/>
                  </a:cubicBezTo>
                  <a:lnTo>
                    <a:pt x="3907" y="19974"/>
                  </a:lnTo>
                  <a:lnTo>
                    <a:pt x="6689" y="11433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3" name="Freeform 74"/>
            <p:cNvSpPr/>
            <p:nvPr/>
          </p:nvSpPr>
          <p:spPr>
            <a:xfrm>
              <a:off x="3034887" y="980406"/>
              <a:ext cx="10772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65" y="0"/>
                  </a:moveTo>
                  <a:lnTo>
                    <a:pt x="387" y="14878"/>
                  </a:lnTo>
                  <a:cubicBezTo>
                    <a:pt x="151" y="15924"/>
                    <a:pt x="0" y="16873"/>
                    <a:pt x="0" y="17764"/>
                  </a:cubicBezTo>
                  <a:cubicBezTo>
                    <a:pt x="0" y="19973"/>
                    <a:pt x="1936" y="21600"/>
                    <a:pt x="4647" y="21600"/>
                  </a:cubicBezTo>
                  <a:cubicBezTo>
                    <a:pt x="7939" y="21600"/>
                    <a:pt x="10886" y="20031"/>
                    <a:pt x="14328" y="16583"/>
                  </a:cubicBezTo>
                  <a:lnTo>
                    <a:pt x="13124" y="20980"/>
                  </a:lnTo>
                  <a:lnTo>
                    <a:pt x="16759" y="20980"/>
                  </a:lnTo>
                  <a:lnTo>
                    <a:pt x="21600" y="0"/>
                  </a:lnTo>
                  <a:lnTo>
                    <a:pt x="17964" y="0"/>
                  </a:lnTo>
                  <a:lnTo>
                    <a:pt x="14780" y="13909"/>
                  </a:lnTo>
                  <a:cubicBezTo>
                    <a:pt x="10886" y="17571"/>
                    <a:pt x="8520" y="18888"/>
                    <a:pt x="6002" y="18888"/>
                  </a:cubicBezTo>
                  <a:cubicBezTo>
                    <a:pt x="4755" y="18888"/>
                    <a:pt x="3786" y="18055"/>
                    <a:pt x="3786" y="17009"/>
                  </a:cubicBezTo>
                  <a:cubicBezTo>
                    <a:pt x="3786" y="16524"/>
                    <a:pt x="3980" y="15440"/>
                    <a:pt x="4217" y="14258"/>
                  </a:cubicBezTo>
                  <a:lnTo>
                    <a:pt x="7508" y="0"/>
                  </a:lnTo>
                  <a:lnTo>
                    <a:pt x="3765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4" name="Freeform 75"/>
            <p:cNvSpPr/>
            <p:nvPr/>
          </p:nvSpPr>
          <p:spPr>
            <a:xfrm>
              <a:off x="3159780" y="977284"/>
              <a:ext cx="7962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13" y="21600"/>
                  </a:lnTo>
                  <a:lnTo>
                    <a:pt x="9282" y="7071"/>
                  </a:lnTo>
                  <a:cubicBezTo>
                    <a:pt x="12834" y="3885"/>
                    <a:pt x="14495" y="3108"/>
                    <a:pt x="17675" y="3108"/>
                  </a:cubicBezTo>
                  <a:cubicBezTo>
                    <a:pt x="18621" y="3108"/>
                    <a:pt x="19136" y="3186"/>
                    <a:pt x="20311" y="3419"/>
                  </a:cubicBezTo>
                  <a:lnTo>
                    <a:pt x="21600" y="214"/>
                  </a:lnTo>
                  <a:cubicBezTo>
                    <a:pt x="20368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87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5" name="Freeform 76"/>
            <p:cNvSpPr/>
            <p:nvPr/>
          </p:nvSpPr>
          <p:spPr>
            <a:xfrm>
              <a:off x="3228471" y="977284"/>
              <a:ext cx="123332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6"/>
                  </a:moveTo>
                  <a:lnTo>
                    <a:pt x="15562" y="529"/>
                  </a:lnTo>
                  <a:cubicBezTo>
                    <a:pt x="14089" y="119"/>
                    <a:pt x="13344" y="0"/>
                    <a:pt x="12077" y="0"/>
                  </a:cubicBezTo>
                  <a:cubicBezTo>
                    <a:pt x="9896" y="0"/>
                    <a:pt x="8051" y="476"/>
                    <a:pt x="6616" y="1388"/>
                  </a:cubicBezTo>
                  <a:cubicBezTo>
                    <a:pt x="5106" y="2379"/>
                    <a:pt x="4100" y="3886"/>
                    <a:pt x="4100" y="5261"/>
                  </a:cubicBezTo>
                  <a:cubicBezTo>
                    <a:pt x="4100" y="6834"/>
                    <a:pt x="4976" y="7905"/>
                    <a:pt x="6784" y="8619"/>
                  </a:cubicBezTo>
                  <a:lnTo>
                    <a:pt x="3392" y="9901"/>
                  </a:lnTo>
                  <a:cubicBezTo>
                    <a:pt x="2255" y="10351"/>
                    <a:pt x="1547" y="10893"/>
                    <a:pt x="1547" y="11368"/>
                  </a:cubicBezTo>
                  <a:cubicBezTo>
                    <a:pt x="1547" y="11805"/>
                    <a:pt x="1957" y="12162"/>
                    <a:pt x="2814" y="12492"/>
                  </a:cubicBezTo>
                  <a:cubicBezTo>
                    <a:pt x="3485" y="12796"/>
                    <a:pt x="4193" y="12915"/>
                    <a:pt x="6336" y="13206"/>
                  </a:cubicBezTo>
                  <a:cubicBezTo>
                    <a:pt x="2218" y="14277"/>
                    <a:pt x="0" y="15823"/>
                    <a:pt x="0" y="17608"/>
                  </a:cubicBezTo>
                  <a:cubicBezTo>
                    <a:pt x="0" y="19934"/>
                    <a:pt x="3429" y="21600"/>
                    <a:pt x="8293" y="21600"/>
                  </a:cubicBezTo>
                  <a:cubicBezTo>
                    <a:pt x="13959" y="21600"/>
                    <a:pt x="18339" y="19392"/>
                    <a:pt x="18339" y="16511"/>
                  </a:cubicBezTo>
                  <a:cubicBezTo>
                    <a:pt x="18339" y="14845"/>
                    <a:pt x="16400" y="13470"/>
                    <a:pt x="13120" y="12796"/>
                  </a:cubicBezTo>
                  <a:lnTo>
                    <a:pt x="7977" y="11752"/>
                  </a:lnTo>
                  <a:cubicBezTo>
                    <a:pt x="5572" y="11276"/>
                    <a:pt x="5237" y="11157"/>
                    <a:pt x="5237" y="10800"/>
                  </a:cubicBezTo>
                  <a:cubicBezTo>
                    <a:pt x="5237" y="10549"/>
                    <a:pt x="5535" y="10324"/>
                    <a:pt x="6076" y="10113"/>
                  </a:cubicBezTo>
                  <a:lnTo>
                    <a:pt x="8256" y="9214"/>
                  </a:lnTo>
                  <a:cubicBezTo>
                    <a:pt x="9356" y="9518"/>
                    <a:pt x="9896" y="9571"/>
                    <a:pt x="10828" y="9571"/>
                  </a:cubicBezTo>
                  <a:cubicBezTo>
                    <a:pt x="15189" y="9571"/>
                    <a:pt x="18581" y="7337"/>
                    <a:pt x="18581" y="4481"/>
                  </a:cubicBezTo>
                  <a:cubicBezTo>
                    <a:pt x="18581" y="3318"/>
                    <a:pt x="18115" y="2485"/>
                    <a:pt x="17202" y="1837"/>
                  </a:cubicBezTo>
                  <a:lnTo>
                    <a:pt x="21190" y="1837"/>
                  </a:lnTo>
                  <a:lnTo>
                    <a:pt x="21600" y="436"/>
                  </a:lnTo>
                  <a:close/>
                  <a:moveTo>
                    <a:pt x="12039" y="1335"/>
                  </a:moveTo>
                  <a:cubicBezTo>
                    <a:pt x="14183" y="1335"/>
                    <a:pt x="15562" y="2459"/>
                    <a:pt x="15562" y="4217"/>
                  </a:cubicBezTo>
                  <a:cubicBezTo>
                    <a:pt x="15562" y="6424"/>
                    <a:pt x="13456" y="8183"/>
                    <a:pt x="10865" y="8183"/>
                  </a:cubicBezTo>
                  <a:cubicBezTo>
                    <a:pt x="8629" y="8183"/>
                    <a:pt x="7175" y="7072"/>
                    <a:pt x="7175" y="5473"/>
                  </a:cubicBezTo>
                  <a:cubicBezTo>
                    <a:pt x="7175" y="3173"/>
                    <a:pt x="9318" y="1335"/>
                    <a:pt x="12039" y="1335"/>
                  </a:cubicBezTo>
                  <a:close/>
                  <a:moveTo>
                    <a:pt x="10530" y="14224"/>
                  </a:moveTo>
                  <a:cubicBezTo>
                    <a:pt x="12748" y="14700"/>
                    <a:pt x="12748" y="14700"/>
                    <a:pt x="13083" y="14819"/>
                  </a:cubicBezTo>
                  <a:cubicBezTo>
                    <a:pt x="14388" y="15255"/>
                    <a:pt x="15096" y="15942"/>
                    <a:pt x="15096" y="16749"/>
                  </a:cubicBezTo>
                  <a:cubicBezTo>
                    <a:pt x="15096" y="18626"/>
                    <a:pt x="12170" y="20146"/>
                    <a:pt x="8554" y="20146"/>
                  </a:cubicBezTo>
                  <a:cubicBezTo>
                    <a:pt x="5330" y="20146"/>
                    <a:pt x="2889" y="18956"/>
                    <a:pt x="2889" y="17343"/>
                  </a:cubicBezTo>
                  <a:cubicBezTo>
                    <a:pt x="2889" y="16101"/>
                    <a:pt x="4436" y="15030"/>
                    <a:pt x="8219" y="13708"/>
                  </a:cubicBezTo>
                  <a:lnTo>
                    <a:pt x="10530" y="14224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6" name="Freeform 77"/>
            <p:cNvSpPr/>
            <p:nvPr/>
          </p:nvSpPr>
          <p:spPr>
            <a:xfrm>
              <a:off x="3351802" y="1027241"/>
              <a:ext cx="54642" cy="1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300" y="21600"/>
                  </a:lnTo>
                  <a:lnTo>
                    <a:pt x="21600" y="0"/>
                  </a:lnTo>
                  <a:lnTo>
                    <a:pt x="1216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7" name="Freeform 78"/>
            <p:cNvSpPr/>
            <p:nvPr/>
          </p:nvSpPr>
          <p:spPr>
            <a:xfrm>
              <a:off x="3417371" y="935133"/>
              <a:ext cx="156116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683" y="21600"/>
                  </a:lnTo>
                  <a:lnTo>
                    <a:pt x="4836" y="11404"/>
                  </a:lnTo>
                  <a:lnTo>
                    <a:pt x="16454" y="11404"/>
                  </a:lnTo>
                  <a:lnTo>
                    <a:pt x="14302" y="21600"/>
                  </a:lnTo>
                  <a:lnTo>
                    <a:pt x="16985" y="21600"/>
                  </a:lnTo>
                  <a:lnTo>
                    <a:pt x="21600" y="0"/>
                  </a:lnTo>
                  <a:lnTo>
                    <a:pt x="18917" y="0"/>
                  </a:lnTo>
                  <a:lnTo>
                    <a:pt x="16926" y="9362"/>
                  </a:lnTo>
                  <a:lnTo>
                    <a:pt x="5278" y="9362"/>
                  </a:lnTo>
                  <a:lnTo>
                    <a:pt x="7269" y="0"/>
                  </a:lnTo>
                  <a:lnTo>
                    <a:pt x="4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8" name="Freeform 79"/>
            <p:cNvSpPr/>
            <p:nvPr/>
          </p:nvSpPr>
          <p:spPr>
            <a:xfrm>
              <a:off x="3582853" y="977284"/>
              <a:ext cx="101477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27" y="18323"/>
                  </a:moveTo>
                  <a:cubicBezTo>
                    <a:pt x="19157" y="19001"/>
                    <a:pt x="18863" y="19133"/>
                    <a:pt x="18298" y="19133"/>
                  </a:cubicBezTo>
                  <a:cubicBezTo>
                    <a:pt x="17642" y="19133"/>
                    <a:pt x="17280" y="18756"/>
                    <a:pt x="17280" y="17984"/>
                  </a:cubicBezTo>
                  <a:cubicBezTo>
                    <a:pt x="17280" y="17476"/>
                    <a:pt x="17325" y="17175"/>
                    <a:pt x="17687" y="15687"/>
                  </a:cubicBezTo>
                  <a:lnTo>
                    <a:pt x="19972" y="6535"/>
                  </a:lnTo>
                  <a:cubicBezTo>
                    <a:pt x="20243" y="5612"/>
                    <a:pt x="20379" y="4538"/>
                    <a:pt x="20379" y="3955"/>
                  </a:cubicBezTo>
                  <a:cubicBezTo>
                    <a:pt x="20379" y="1412"/>
                    <a:pt x="18411" y="0"/>
                    <a:pt x="14724" y="0"/>
                  </a:cubicBezTo>
                  <a:cubicBezTo>
                    <a:pt x="11422" y="0"/>
                    <a:pt x="8210" y="979"/>
                    <a:pt x="4026" y="3239"/>
                  </a:cubicBezTo>
                  <a:lnTo>
                    <a:pt x="5609" y="5141"/>
                  </a:lnTo>
                  <a:cubicBezTo>
                    <a:pt x="9183" y="3239"/>
                    <a:pt x="11671" y="2392"/>
                    <a:pt x="13865" y="2392"/>
                  </a:cubicBezTo>
                  <a:cubicBezTo>
                    <a:pt x="15652" y="2392"/>
                    <a:pt x="16715" y="3107"/>
                    <a:pt x="16715" y="4294"/>
                  </a:cubicBezTo>
                  <a:cubicBezTo>
                    <a:pt x="16715" y="4538"/>
                    <a:pt x="16669" y="4840"/>
                    <a:pt x="16624" y="5141"/>
                  </a:cubicBezTo>
                  <a:lnTo>
                    <a:pt x="15855" y="8192"/>
                  </a:lnTo>
                  <a:cubicBezTo>
                    <a:pt x="11671" y="8568"/>
                    <a:pt x="9070" y="9002"/>
                    <a:pt x="6853" y="9680"/>
                  </a:cubicBezTo>
                  <a:cubicBezTo>
                    <a:pt x="2352" y="10998"/>
                    <a:pt x="0" y="13276"/>
                    <a:pt x="0" y="16384"/>
                  </a:cubicBezTo>
                  <a:cubicBezTo>
                    <a:pt x="0" y="19303"/>
                    <a:pt x="2759" y="21600"/>
                    <a:pt x="6378" y="21600"/>
                  </a:cubicBezTo>
                  <a:cubicBezTo>
                    <a:pt x="9070" y="21600"/>
                    <a:pt x="11377" y="20583"/>
                    <a:pt x="13865" y="18323"/>
                  </a:cubicBezTo>
                  <a:lnTo>
                    <a:pt x="13819" y="19208"/>
                  </a:lnTo>
                  <a:cubicBezTo>
                    <a:pt x="13819" y="20658"/>
                    <a:pt x="14837" y="21600"/>
                    <a:pt x="16307" y="21600"/>
                  </a:cubicBezTo>
                  <a:cubicBezTo>
                    <a:pt x="17370" y="21600"/>
                    <a:pt x="18253" y="21336"/>
                    <a:pt x="20130" y="20451"/>
                  </a:cubicBezTo>
                  <a:cubicBezTo>
                    <a:pt x="20650" y="20225"/>
                    <a:pt x="21148" y="19980"/>
                    <a:pt x="21600" y="19717"/>
                  </a:cubicBezTo>
                  <a:lnTo>
                    <a:pt x="20627" y="18323"/>
                  </a:lnTo>
                  <a:close/>
                  <a:moveTo>
                    <a:pt x="13865" y="16082"/>
                  </a:moveTo>
                  <a:lnTo>
                    <a:pt x="12643" y="17137"/>
                  </a:lnTo>
                  <a:cubicBezTo>
                    <a:pt x="11264" y="18380"/>
                    <a:pt x="9228" y="19171"/>
                    <a:pt x="7554" y="19171"/>
                  </a:cubicBezTo>
                  <a:cubicBezTo>
                    <a:pt x="5360" y="19171"/>
                    <a:pt x="3732" y="17815"/>
                    <a:pt x="3732" y="16007"/>
                  </a:cubicBezTo>
                  <a:cubicBezTo>
                    <a:pt x="3732" y="14463"/>
                    <a:pt x="4750" y="13163"/>
                    <a:pt x="6672" y="12184"/>
                  </a:cubicBezTo>
                  <a:cubicBezTo>
                    <a:pt x="8459" y="11299"/>
                    <a:pt x="10811" y="10772"/>
                    <a:pt x="15335" y="10188"/>
                  </a:cubicBezTo>
                  <a:lnTo>
                    <a:pt x="13865" y="16082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9" name="Freeform 80"/>
            <p:cNvSpPr/>
            <p:nvPr/>
          </p:nvSpPr>
          <p:spPr>
            <a:xfrm>
              <a:off x="3704624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13" y="21600"/>
                  </a:lnTo>
                  <a:lnTo>
                    <a:pt x="9282" y="7071"/>
                  </a:lnTo>
                  <a:cubicBezTo>
                    <a:pt x="12834" y="3885"/>
                    <a:pt x="14495" y="3108"/>
                    <a:pt x="17675" y="3108"/>
                  </a:cubicBezTo>
                  <a:cubicBezTo>
                    <a:pt x="18621" y="3108"/>
                    <a:pt x="19136" y="3186"/>
                    <a:pt x="20311" y="3419"/>
                  </a:cubicBezTo>
                  <a:lnTo>
                    <a:pt x="21600" y="214"/>
                  </a:lnTo>
                  <a:cubicBezTo>
                    <a:pt x="20368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58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0" name="Freeform 81"/>
            <p:cNvSpPr/>
            <p:nvPr/>
          </p:nvSpPr>
          <p:spPr>
            <a:xfrm>
              <a:off x="3787365" y="922643"/>
              <a:ext cx="112404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07"/>
                  </a:moveTo>
                  <a:cubicBezTo>
                    <a:pt x="3498" y="21573"/>
                    <a:pt x="4705" y="21600"/>
                    <a:pt x="5748" y="21600"/>
                  </a:cubicBezTo>
                  <a:cubicBezTo>
                    <a:pt x="9164" y="21600"/>
                    <a:pt x="11700" y="21174"/>
                    <a:pt x="14175" y="20214"/>
                  </a:cubicBezTo>
                  <a:cubicBezTo>
                    <a:pt x="18695" y="18442"/>
                    <a:pt x="21600" y="15177"/>
                    <a:pt x="21600" y="11793"/>
                  </a:cubicBezTo>
                  <a:cubicBezTo>
                    <a:pt x="21600" y="8755"/>
                    <a:pt x="18880" y="6663"/>
                    <a:pt x="15014" y="6663"/>
                  </a:cubicBezTo>
                  <a:cubicBezTo>
                    <a:pt x="12068" y="6663"/>
                    <a:pt x="9532" y="7555"/>
                    <a:pt x="7282" y="9421"/>
                  </a:cubicBezTo>
                  <a:lnTo>
                    <a:pt x="10309" y="0"/>
                  </a:lnTo>
                  <a:lnTo>
                    <a:pt x="6852" y="0"/>
                  </a:lnTo>
                  <a:lnTo>
                    <a:pt x="0" y="21507"/>
                  </a:lnTo>
                  <a:close/>
                  <a:moveTo>
                    <a:pt x="6668" y="11433"/>
                  </a:moveTo>
                  <a:cubicBezTo>
                    <a:pt x="9961" y="9208"/>
                    <a:pt x="11700" y="8488"/>
                    <a:pt x="13950" y="8488"/>
                  </a:cubicBezTo>
                  <a:cubicBezTo>
                    <a:pt x="16405" y="8488"/>
                    <a:pt x="18000" y="9834"/>
                    <a:pt x="18000" y="11846"/>
                  </a:cubicBezTo>
                  <a:cubicBezTo>
                    <a:pt x="18000" y="14245"/>
                    <a:pt x="16302" y="16710"/>
                    <a:pt x="13541" y="18242"/>
                  </a:cubicBezTo>
                  <a:cubicBezTo>
                    <a:pt x="11373" y="19468"/>
                    <a:pt x="8939" y="20001"/>
                    <a:pt x="5748" y="20001"/>
                  </a:cubicBezTo>
                  <a:lnTo>
                    <a:pt x="3907" y="19974"/>
                  </a:lnTo>
                  <a:lnTo>
                    <a:pt x="6668" y="11433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1" name="Freeform 82"/>
            <p:cNvSpPr/>
            <p:nvPr/>
          </p:nvSpPr>
          <p:spPr>
            <a:xfrm>
              <a:off x="3924747" y="980406"/>
              <a:ext cx="106159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86" y="0"/>
                  </a:moveTo>
                  <a:lnTo>
                    <a:pt x="387" y="14878"/>
                  </a:lnTo>
                  <a:cubicBezTo>
                    <a:pt x="151" y="15924"/>
                    <a:pt x="0" y="16873"/>
                    <a:pt x="0" y="17764"/>
                  </a:cubicBezTo>
                  <a:cubicBezTo>
                    <a:pt x="0" y="19973"/>
                    <a:pt x="1936" y="21600"/>
                    <a:pt x="4647" y="21600"/>
                  </a:cubicBezTo>
                  <a:cubicBezTo>
                    <a:pt x="7939" y="21600"/>
                    <a:pt x="10908" y="20031"/>
                    <a:pt x="14328" y="16583"/>
                  </a:cubicBezTo>
                  <a:lnTo>
                    <a:pt x="13124" y="20980"/>
                  </a:lnTo>
                  <a:lnTo>
                    <a:pt x="16759" y="20980"/>
                  </a:lnTo>
                  <a:lnTo>
                    <a:pt x="21600" y="0"/>
                  </a:lnTo>
                  <a:lnTo>
                    <a:pt x="17964" y="0"/>
                  </a:lnTo>
                  <a:lnTo>
                    <a:pt x="14780" y="13909"/>
                  </a:lnTo>
                  <a:cubicBezTo>
                    <a:pt x="10908" y="17571"/>
                    <a:pt x="8520" y="18888"/>
                    <a:pt x="6002" y="18888"/>
                  </a:cubicBezTo>
                  <a:cubicBezTo>
                    <a:pt x="4755" y="18888"/>
                    <a:pt x="3786" y="18055"/>
                    <a:pt x="3786" y="17009"/>
                  </a:cubicBezTo>
                  <a:cubicBezTo>
                    <a:pt x="3786" y="16524"/>
                    <a:pt x="3980" y="15440"/>
                    <a:pt x="4217" y="14258"/>
                  </a:cubicBezTo>
                  <a:lnTo>
                    <a:pt x="7508" y="0"/>
                  </a:lnTo>
                  <a:lnTo>
                    <a:pt x="3786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2" name="Freeform 83"/>
            <p:cNvSpPr/>
            <p:nvPr/>
          </p:nvSpPr>
          <p:spPr>
            <a:xfrm>
              <a:off x="4048078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41" y="21600"/>
                  </a:lnTo>
                  <a:lnTo>
                    <a:pt x="9282" y="7071"/>
                  </a:lnTo>
                  <a:cubicBezTo>
                    <a:pt x="12834" y="3885"/>
                    <a:pt x="14524" y="3108"/>
                    <a:pt x="17675" y="3108"/>
                  </a:cubicBezTo>
                  <a:cubicBezTo>
                    <a:pt x="18649" y="3108"/>
                    <a:pt x="19165" y="3186"/>
                    <a:pt x="20311" y="3419"/>
                  </a:cubicBezTo>
                  <a:lnTo>
                    <a:pt x="21600" y="214"/>
                  </a:lnTo>
                  <a:cubicBezTo>
                    <a:pt x="20397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87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3" name="Freeform 84"/>
            <p:cNvSpPr/>
            <p:nvPr/>
          </p:nvSpPr>
          <p:spPr>
            <a:xfrm>
              <a:off x="4116769" y="977284"/>
              <a:ext cx="123332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6"/>
                  </a:moveTo>
                  <a:lnTo>
                    <a:pt x="15562" y="529"/>
                  </a:lnTo>
                  <a:cubicBezTo>
                    <a:pt x="14089" y="119"/>
                    <a:pt x="13344" y="0"/>
                    <a:pt x="12077" y="0"/>
                  </a:cubicBezTo>
                  <a:cubicBezTo>
                    <a:pt x="9896" y="0"/>
                    <a:pt x="8051" y="476"/>
                    <a:pt x="6635" y="1388"/>
                  </a:cubicBezTo>
                  <a:cubicBezTo>
                    <a:pt x="5125" y="2379"/>
                    <a:pt x="4100" y="3886"/>
                    <a:pt x="4100" y="5261"/>
                  </a:cubicBezTo>
                  <a:cubicBezTo>
                    <a:pt x="4100" y="6834"/>
                    <a:pt x="4995" y="7905"/>
                    <a:pt x="6802" y="8619"/>
                  </a:cubicBezTo>
                  <a:lnTo>
                    <a:pt x="3392" y="9901"/>
                  </a:lnTo>
                  <a:cubicBezTo>
                    <a:pt x="2255" y="10351"/>
                    <a:pt x="1547" y="10893"/>
                    <a:pt x="1547" y="11368"/>
                  </a:cubicBezTo>
                  <a:cubicBezTo>
                    <a:pt x="1547" y="11805"/>
                    <a:pt x="1975" y="12162"/>
                    <a:pt x="2814" y="12492"/>
                  </a:cubicBezTo>
                  <a:cubicBezTo>
                    <a:pt x="3485" y="12796"/>
                    <a:pt x="4193" y="12915"/>
                    <a:pt x="6336" y="13206"/>
                  </a:cubicBezTo>
                  <a:cubicBezTo>
                    <a:pt x="2218" y="14277"/>
                    <a:pt x="0" y="15823"/>
                    <a:pt x="0" y="17608"/>
                  </a:cubicBezTo>
                  <a:cubicBezTo>
                    <a:pt x="0" y="19934"/>
                    <a:pt x="3448" y="21600"/>
                    <a:pt x="8312" y="21600"/>
                  </a:cubicBezTo>
                  <a:cubicBezTo>
                    <a:pt x="13978" y="21600"/>
                    <a:pt x="18339" y="19392"/>
                    <a:pt x="18339" y="16511"/>
                  </a:cubicBezTo>
                  <a:cubicBezTo>
                    <a:pt x="18339" y="14845"/>
                    <a:pt x="16400" y="13470"/>
                    <a:pt x="13139" y="12796"/>
                  </a:cubicBezTo>
                  <a:lnTo>
                    <a:pt x="7977" y="11752"/>
                  </a:lnTo>
                  <a:cubicBezTo>
                    <a:pt x="5572" y="11276"/>
                    <a:pt x="5237" y="11157"/>
                    <a:pt x="5237" y="10800"/>
                  </a:cubicBezTo>
                  <a:cubicBezTo>
                    <a:pt x="5237" y="10549"/>
                    <a:pt x="5535" y="10324"/>
                    <a:pt x="6076" y="10113"/>
                  </a:cubicBezTo>
                  <a:lnTo>
                    <a:pt x="8256" y="9214"/>
                  </a:lnTo>
                  <a:cubicBezTo>
                    <a:pt x="9356" y="9518"/>
                    <a:pt x="9896" y="9571"/>
                    <a:pt x="10828" y="9571"/>
                  </a:cubicBezTo>
                  <a:cubicBezTo>
                    <a:pt x="15189" y="9571"/>
                    <a:pt x="18581" y="7337"/>
                    <a:pt x="18581" y="4481"/>
                  </a:cubicBezTo>
                  <a:cubicBezTo>
                    <a:pt x="18581" y="3318"/>
                    <a:pt x="18134" y="2485"/>
                    <a:pt x="17202" y="1837"/>
                  </a:cubicBezTo>
                  <a:lnTo>
                    <a:pt x="21190" y="1837"/>
                  </a:lnTo>
                  <a:lnTo>
                    <a:pt x="21600" y="436"/>
                  </a:lnTo>
                  <a:close/>
                  <a:moveTo>
                    <a:pt x="12039" y="1335"/>
                  </a:moveTo>
                  <a:cubicBezTo>
                    <a:pt x="14183" y="1335"/>
                    <a:pt x="15562" y="2459"/>
                    <a:pt x="15562" y="4217"/>
                  </a:cubicBezTo>
                  <a:cubicBezTo>
                    <a:pt x="15562" y="6424"/>
                    <a:pt x="13474" y="8183"/>
                    <a:pt x="10865" y="8183"/>
                  </a:cubicBezTo>
                  <a:cubicBezTo>
                    <a:pt x="8647" y="8183"/>
                    <a:pt x="7175" y="7072"/>
                    <a:pt x="7175" y="5473"/>
                  </a:cubicBezTo>
                  <a:cubicBezTo>
                    <a:pt x="7175" y="3173"/>
                    <a:pt x="9318" y="1335"/>
                    <a:pt x="12039" y="1335"/>
                  </a:cubicBezTo>
                  <a:close/>
                  <a:moveTo>
                    <a:pt x="10530" y="14224"/>
                  </a:moveTo>
                  <a:cubicBezTo>
                    <a:pt x="12766" y="14700"/>
                    <a:pt x="12766" y="14700"/>
                    <a:pt x="13083" y="14819"/>
                  </a:cubicBezTo>
                  <a:cubicBezTo>
                    <a:pt x="14388" y="15255"/>
                    <a:pt x="15096" y="15942"/>
                    <a:pt x="15096" y="16749"/>
                  </a:cubicBezTo>
                  <a:cubicBezTo>
                    <a:pt x="15096" y="18626"/>
                    <a:pt x="12170" y="20146"/>
                    <a:pt x="8554" y="20146"/>
                  </a:cubicBezTo>
                  <a:cubicBezTo>
                    <a:pt x="5330" y="20146"/>
                    <a:pt x="2889" y="18956"/>
                    <a:pt x="2889" y="17343"/>
                  </a:cubicBezTo>
                  <a:cubicBezTo>
                    <a:pt x="2889" y="16101"/>
                    <a:pt x="4436" y="15030"/>
                    <a:pt x="8219" y="13708"/>
                  </a:cubicBezTo>
                  <a:lnTo>
                    <a:pt x="10530" y="14224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4" name="Freeform 85"/>
            <p:cNvSpPr/>
            <p:nvPr/>
          </p:nvSpPr>
          <p:spPr>
            <a:xfrm>
              <a:off x="632268" y="0"/>
              <a:ext cx="654125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4468"/>
                  </a:lnTo>
                  <a:lnTo>
                    <a:pt x="7519" y="4468"/>
                  </a:lnTo>
                  <a:lnTo>
                    <a:pt x="7441" y="21600"/>
                  </a:lnTo>
                  <a:lnTo>
                    <a:pt x="14441" y="21600"/>
                  </a:lnTo>
                  <a:lnTo>
                    <a:pt x="14519" y="4468"/>
                  </a:lnTo>
                  <a:lnTo>
                    <a:pt x="21600" y="446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5" name="Freeform 86"/>
            <p:cNvSpPr/>
            <p:nvPr/>
          </p:nvSpPr>
          <p:spPr>
            <a:xfrm>
              <a:off x="1353522" y="0"/>
              <a:ext cx="677543" cy="82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86" y="0"/>
                  </a:moveTo>
                  <a:lnTo>
                    <a:pt x="14808" y="11713"/>
                  </a:lnTo>
                  <a:cubicBezTo>
                    <a:pt x="14808" y="14262"/>
                    <a:pt x="14654" y="15115"/>
                    <a:pt x="14157" y="15869"/>
                  </a:cubicBezTo>
                  <a:cubicBezTo>
                    <a:pt x="13544" y="16686"/>
                    <a:pt x="12277" y="17222"/>
                    <a:pt x="10856" y="17222"/>
                  </a:cubicBezTo>
                  <a:cubicBezTo>
                    <a:pt x="9133" y="17222"/>
                    <a:pt x="7712" y="16498"/>
                    <a:pt x="7174" y="15363"/>
                  </a:cubicBezTo>
                  <a:cubicBezTo>
                    <a:pt x="6830" y="14609"/>
                    <a:pt x="6751" y="13664"/>
                    <a:pt x="6751" y="10989"/>
                  </a:cubicBezTo>
                  <a:lnTo>
                    <a:pt x="6789" y="0"/>
                  </a:lnTo>
                  <a:lnTo>
                    <a:pt x="37" y="0"/>
                  </a:lnTo>
                  <a:lnTo>
                    <a:pt x="0" y="10863"/>
                  </a:lnTo>
                  <a:lnTo>
                    <a:pt x="0" y="11713"/>
                  </a:lnTo>
                  <a:cubicBezTo>
                    <a:pt x="0" y="15710"/>
                    <a:pt x="191" y="16655"/>
                    <a:pt x="1380" y="18137"/>
                  </a:cubicBezTo>
                  <a:cubicBezTo>
                    <a:pt x="3144" y="20339"/>
                    <a:pt x="6445" y="21600"/>
                    <a:pt x="10475" y="21600"/>
                  </a:cubicBezTo>
                  <a:cubicBezTo>
                    <a:pt x="15731" y="21600"/>
                    <a:pt x="19604" y="19805"/>
                    <a:pt x="20946" y="16781"/>
                  </a:cubicBezTo>
                  <a:cubicBezTo>
                    <a:pt x="21447" y="15710"/>
                    <a:pt x="21525" y="14799"/>
                    <a:pt x="21563" y="11713"/>
                  </a:cubicBezTo>
                  <a:lnTo>
                    <a:pt x="21600" y="0"/>
                  </a:lnTo>
                  <a:lnTo>
                    <a:pt x="14886" y="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6" name="Freeform 87"/>
            <p:cNvSpPr/>
            <p:nvPr/>
          </p:nvSpPr>
          <p:spPr>
            <a:xfrm>
              <a:off x="2099755" y="0"/>
              <a:ext cx="697838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21600"/>
                  </a:moveTo>
                  <a:lnTo>
                    <a:pt x="21600" y="0"/>
                  </a:lnTo>
                  <a:lnTo>
                    <a:pt x="15036" y="0"/>
                  </a:lnTo>
                  <a:lnTo>
                    <a:pt x="14996" y="8355"/>
                  </a:lnTo>
                  <a:lnTo>
                    <a:pt x="6640" y="8355"/>
                  </a:lnTo>
                  <a:lnTo>
                    <a:pt x="6680" y="0"/>
                  </a:lnTo>
                  <a:lnTo>
                    <a:pt x="113" y="0"/>
                  </a:lnTo>
                  <a:lnTo>
                    <a:pt x="0" y="21600"/>
                  </a:lnTo>
                  <a:lnTo>
                    <a:pt x="6567" y="21600"/>
                  </a:lnTo>
                  <a:lnTo>
                    <a:pt x="6640" y="13018"/>
                  </a:lnTo>
                  <a:lnTo>
                    <a:pt x="14960" y="13018"/>
                  </a:lnTo>
                  <a:lnTo>
                    <a:pt x="14923" y="21600"/>
                  </a:lnTo>
                  <a:lnTo>
                    <a:pt x="21487" y="2160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7" name="Freeform 88"/>
            <p:cNvSpPr/>
            <p:nvPr/>
          </p:nvSpPr>
          <p:spPr>
            <a:xfrm>
              <a:off x="2878772" y="0"/>
              <a:ext cx="696277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21600"/>
                  </a:moveTo>
                  <a:lnTo>
                    <a:pt x="21600" y="0"/>
                  </a:lnTo>
                  <a:lnTo>
                    <a:pt x="15035" y="0"/>
                  </a:lnTo>
                  <a:lnTo>
                    <a:pt x="14998" y="8355"/>
                  </a:lnTo>
                  <a:lnTo>
                    <a:pt x="6641" y="8355"/>
                  </a:lnTo>
                  <a:lnTo>
                    <a:pt x="6678" y="0"/>
                  </a:lnTo>
                  <a:lnTo>
                    <a:pt x="113" y="0"/>
                  </a:lnTo>
                  <a:lnTo>
                    <a:pt x="0" y="21600"/>
                  </a:lnTo>
                  <a:lnTo>
                    <a:pt x="6565" y="21600"/>
                  </a:lnTo>
                  <a:lnTo>
                    <a:pt x="6641" y="13018"/>
                  </a:lnTo>
                  <a:lnTo>
                    <a:pt x="14962" y="13018"/>
                  </a:lnTo>
                  <a:lnTo>
                    <a:pt x="14922" y="21600"/>
                  </a:lnTo>
                  <a:lnTo>
                    <a:pt x="21487" y="2160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99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itelmasterformat durch Klicken bearbeiten"/>
          <p:cNvSpPr txBox="1"/>
          <p:nvPr>
            <p:ph type="title" hasCustomPrompt="1"/>
          </p:nvPr>
        </p:nvSpPr>
        <p:spPr>
          <a:xfrm>
            <a:off x="762000" y="3124200"/>
            <a:ext cx="5429250" cy="876042"/>
          </a:xfrm>
          <a:prstGeom prst="rect">
            <a:avLst/>
          </a:prstGeom>
        </p:spPr>
        <p:txBody>
          <a:bodyPr/>
          <a:lstStyle>
            <a:lvl1pPr>
              <a:defRPr b="0" sz="2000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Titelmasterformat durch Klicken bearbeiten</a:t>
            </a:r>
          </a:p>
        </p:txBody>
      </p:sp>
      <p:sp>
        <p:nvSpPr>
          <p:cNvPr id="507" name="Body Level One…"/>
          <p:cNvSpPr txBox="1"/>
          <p:nvPr>
            <p:ph type="body" sz="quarter" idx="1"/>
          </p:nvPr>
        </p:nvSpPr>
        <p:spPr>
          <a:xfrm>
            <a:off x="762000" y="4267201"/>
            <a:ext cx="7620000" cy="1447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8" name="Rectangle 13"/>
          <p:cNvSpPr/>
          <p:nvPr/>
        </p:nvSpPr>
        <p:spPr>
          <a:xfrm>
            <a:off x="1771" y="4101188"/>
            <a:ext cx="5904002" cy="114561"/>
          </a:xfrm>
          <a:prstGeom prst="rect">
            <a:avLst/>
          </a:prstGeom>
          <a:solidFill>
            <a:srgbClr val="00458A"/>
          </a:solidFill>
          <a:ln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9" name="Rectangle 13"/>
          <p:cNvSpPr/>
          <p:nvPr/>
        </p:nvSpPr>
        <p:spPr>
          <a:xfrm>
            <a:off x="8839200" y="4101188"/>
            <a:ext cx="304800" cy="114561"/>
          </a:xfrm>
          <a:prstGeom prst="rect">
            <a:avLst/>
          </a:prstGeom>
          <a:solidFill>
            <a:srgbClr val="00458A"/>
          </a:solidFill>
          <a:ln cap="rnd">
            <a:solidFill>
              <a:srgbClr val="00458A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0" name="Rectangle 13"/>
          <p:cNvSpPr/>
          <p:nvPr/>
        </p:nvSpPr>
        <p:spPr>
          <a:xfrm>
            <a:off x="798819" y="4101188"/>
            <a:ext cx="4343401" cy="114561"/>
          </a:xfrm>
          <a:prstGeom prst="rect">
            <a:avLst/>
          </a:prstGeom>
          <a:solidFill>
            <a:srgbClr val="FFFFFF"/>
          </a:solidFill>
          <a:ln cap="rnd"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1" name="Text Box 15"/>
          <p:cNvSpPr txBox="1"/>
          <p:nvPr/>
        </p:nvSpPr>
        <p:spPr>
          <a:xfrm>
            <a:off x="834819" y="3979948"/>
            <a:ext cx="4307401" cy="29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000" tIns="18000" rIns="18000" bIns="18000">
            <a:spAutoFit/>
          </a:bodyPr>
          <a:lstStyle>
            <a:lvl1pPr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Institut für Medizintechnische Systeme</a:t>
            </a:r>
          </a:p>
        </p:txBody>
      </p:sp>
      <p:sp>
        <p:nvSpPr>
          <p:cNvPr id="512" name="Freeform 5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3" name="Freeform 6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4" name="Freeform 7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5" name="Freeform 8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6" name="Freeform 9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7" name="Freeform 10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8" name="Freeform 11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9" name="Freeform 12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0" name="Freeform 13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1" name="Freeform 14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2" name="Freeform 15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3" name="Freeform 16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4" name="Freeform 17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5" name="Freeform 18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6" name="Freeform 19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7" name="Freeform 20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8" name="Freeform 21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9" name="Freeform 22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0" name="Freeform 23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1" name="Freeform 24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2" name="Freeform 25"/>
          <p:cNvSpPr/>
          <p:nvPr/>
        </p:nvSpPr>
        <p:spPr>
          <a:xfrm>
            <a:off x="6462712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3" name="Freeform 26"/>
          <p:cNvSpPr/>
          <p:nvPr/>
        </p:nvSpPr>
        <p:spPr>
          <a:xfrm>
            <a:off x="6462712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4" name="Freeform 27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5" name="Freeform 28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6" name="Freeform 29"/>
          <p:cNvSpPr/>
          <p:nvPr/>
        </p:nvSpPr>
        <p:spPr>
          <a:xfrm>
            <a:off x="621982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8" y="21600"/>
                </a:moveTo>
                <a:lnTo>
                  <a:pt x="17254" y="21600"/>
                </a:lnTo>
                <a:cubicBezTo>
                  <a:pt x="19604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04" y="0"/>
                  <a:pt x="17254" y="0"/>
                </a:cubicBezTo>
                <a:lnTo>
                  <a:pt x="4378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78" y="21600"/>
                </a:cubicBez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7" name="Freeform 30"/>
          <p:cNvSpPr/>
          <p:nvPr/>
        </p:nvSpPr>
        <p:spPr>
          <a:xfrm>
            <a:off x="621982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8" y="21600"/>
                </a:moveTo>
                <a:lnTo>
                  <a:pt x="17254" y="21600"/>
                </a:lnTo>
                <a:cubicBezTo>
                  <a:pt x="19604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04" y="0"/>
                  <a:pt x="17254" y="0"/>
                </a:cubicBezTo>
                <a:lnTo>
                  <a:pt x="4378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78" y="21600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8" name="Freeform 31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9" name="Freeform 32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0" name="Freeform 33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1" name="Freeform 34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2" name="Freeform 35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3" name="Freeform 36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4" name="Freeform 37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5" name="Freeform 38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6" name="Freeform 39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7" name="Freeform 40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8" name="Freeform 41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9" name="Freeform 42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0" name="Freeform 43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1" name="Freeform 44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2" name="Freeform 45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3" name="Freeform 46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4" name="Freeform 47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5" name="Freeform 48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6" name="Freeform 49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7" name="Freeform 50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8" name="Freeform 51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9" name="Freeform 52"/>
          <p:cNvSpPr/>
          <p:nvPr/>
        </p:nvSpPr>
        <p:spPr>
          <a:xfrm>
            <a:off x="5975350" y="4094162"/>
            <a:ext cx="2605089" cy="166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539"/>
                </a:moveTo>
                <a:lnTo>
                  <a:pt x="0" y="380"/>
                </a:lnTo>
                <a:lnTo>
                  <a:pt x="335" y="380"/>
                </a:lnTo>
                <a:lnTo>
                  <a:pt x="427" y="7248"/>
                </a:lnTo>
                <a:cubicBezTo>
                  <a:pt x="427" y="7295"/>
                  <a:pt x="431" y="7723"/>
                  <a:pt x="437" y="8554"/>
                </a:cubicBezTo>
                <a:cubicBezTo>
                  <a:pt x="445" y="9386"/>
                  <a:pt x="453" y="10218"/>
                  <a:pt x="460" y="11050"/>
                </a:cubicBezTo>
                <a:cubicBezTo>
                  <a:pt x="465" y="10432"/>
                  <a:pt x="472" y="9648"/>
                  <a:pt x="481" y="8721"/>
                </a:cubicBezTo>
                <a:cubicBezTo>
                  <a:pt x="490" y="7818"/>
                  <a:pt x="495" y="7295"/>
                  <a:pt x="496" y="7200"/>
                </a:cubicBezTo>
                <a:lnTo>
                  <a:pt x="587" y="380"/>
                </a:lnTo>
                <a:lnTo>
                  <a:pt x="919" y="380"/>
                </a:lnTo>
                <a:lnTo>
                  <a:pt x="919" y="16539"/>
                </a:lnTo>
                <a:lnTo>
                  <a:pt x="692" y="16539"/>
                </a:lnTo>
                <a:lnTo>
                  <a:pt x="714" y="4063"/>
                </a:lnTo>
                <a:lnTo>
                  <a:pt x="551" y="16539"/>
                </a:lnTo>
                <a:lnTo>
                  <a:pt x="368" y="16539"/>
                </a:lnTo>
                <a:lnTo>
                  <a:pt x="205" y="4063"/>
                </a:lnTo>
                <a:lnTo>
                  <a:pt x="226" y="16539"/>
                </a:lnTo>
                <a:lnTo>
                  <a:pt x="0" y="16539"/>
                </a:lnTo>
                <a:close/>
                <a:moveTo>
                  <a:pt x="1421" y="12285"/>
                </a:moveTo>
                <a:lnTo>
                  <a:pt x="1623" y="12285"/>
                </a:lnTo>
                <a:lnTo>
                  <a:pt x="1623" y="12594"/>
                </a:lnTo>
                <a:cubicBezTo>
                  <a:pt x="1623" y="14020"/>
                  <a:pt x="1599" y="15065"/>
                  <a:pt x="1552" y="15778"/>
                </a:cubicBezTo>
                <a:cubicBezTo>
                  <a:pt x="1505" y="16515"/>
                  <a:pt x="1435" y="16871"/>
                  <a:pt x="1341" y="16871"/>
                </a:cubicBezTo>
                <a:cubicBezTo>
                  <a:pt x="1294" y="16871"/>
                  <a:pt x="1252" y="16752"/>
                  <a:pt x="1214" y="16539"/>
                </a:cubicBezTo>
                <a:cubicBezTo>
                  <a:pt x="1175" y="16349"/>
                  <a:pt x="1146" y="16040"/>
                  <a:pt x="1125" y="15683"/>
                </a:cubicBezTo>
                <a:cubicBezTo>
                  <a:pt x="1101" y="15255"/>
                  <a:pt x="1083" y="14685"/>
                  <a:pt x="1073" y="13972"/>
                </a:cubicBezTo>
                <a:cubicBezTo>
                  <a:pt x="1063" y="13259"/>
                  <a:pt x="1057" y="12143"/>
                  <a:pt x="1057" y="10598"/>
                </a:cubicBezTo>
                <a:cubicBezTo>
                  <a:pt x="1057" y="8887"/>
                  <a:pt x="1063" y="7675"/>
                  <a:pt x="1074" y="7010"/>
                </a:cubicBezTo>
                <a:cubicBezTo>
                  <a:pt x="1085" y="6321"/>
                  <a:pt x="1101" y="5774"/>
                  <a:pt x="1127" y="5323"/>
                </a:cubicBezTo>
                <a:cubicBezTo>
                  <a:pt x="1151" y="4919"/>
                  <a:pt x="1183" y="4610"/>
                  <a:pt x="1220" y="4396"/>
                </a:cubicBezTo>
                <a:cubicBezTo>
                  <a:pt x="1258" y="4182"/>
                  <a:pt x="1302" y="4087"/>
                  <a:pt x="1352" y="4087"/>
                </a:cubicBezTo>
                <a:cubicBezTo>
                  <a:pt x="1401" y="4087"/>
                  <a:pt x="1445" y="4182"/>
                  <a:pt x="1483" y="4420"/>
                </a:cubicBezTo>
                <a:cubicBezTo>
                  <a:pt x="1519" y="4657"/>
                  <a:pt x="1549" y="4990"/>
                  <a:pt x="1572" y="5442"/>
                </a:cubicBezTo>
                <a:cubicBezTo>
                  <a:pt x="1591" y="5798"/>
                  <a:pt x="1605" y="6250"/>
                  <a:pt x="1614" y="6796"/>
                </a:cubicBezTo>
                <a:cubicBezTo>
                  <a:pt x="1623" y="7319"/>
                  <a:pt x="1626" y="8198"/>
                  <a:pt x="1626" y="9457"/>
                </a:cubicBezTo>
                <a:lnTo>
                  <a:pt x="1626" y="10931"/>
                </a:lnTo>
                <a:lnTo>
                  <a:pt x="1276" y="10931"/>
                </a:lnTo>
                <a:cubicBezTo>
                  <a:pt x="1276" y="10978"/>
                  <a:pt x="1276" y="11002"/>
                  <a:pt x="1276" y="11073"/>
                </a:cubicBezTo>
                <a:cubicBezTo>
                  <a:pt x="1273" y="11572"/>
                  <a:pt x="1273" y="11929"/>
                  <a:pt x="1273" y="12143"/>
                </a:cubicBezTo>
                <a:cubicBezTo>
                  <a:pt x="1273" y="12998"/>
                  <a:pt x="1279" y="13592"/>
                  <a:pt x="1290" y="13925"/>
                </a:cubicBezTo>
                <a:cubicBezTo>
                  <a:pt x="1302" y="14257"/>
                  <a:pt x="1321" y="14424"/>
                  <a:pt x="1350" y="14424"/>
                </a:cubicBezTo>
                <a:cubicBezTo>
                  <a:pt x="1374" y="14424"/>
                  <a:pt x="1392" y="14281"/>
                  <a:pt x="1404" y="14020"/>
                </a:cubicBezTo>
                <a:cubicBezTo>
                  <a:pt x="1418" y="13782"/>
                  <a:pt x="1424" y="13378"/>
                  <a:pt x="1424" y="12879"/>
                </a:cubicBezTo>
                <a:cubicBezTo>
                  <a:pt x="1424" y="12760"/>
                  <a:pt x="1423" y="12618"/>
                  <a:pt x="1421" y="12380"/>
                </a:cubicBezTo>
                <a:cubicBezTo>
                  <a:pt x="1421" y="12356"/>
                  <a:pt x="1421" y="12309"/>
                  <a:pt x="1421" y="12285"/>
                </a:cubicBezTo>
                <a:close/>
                <a:moveTo>
                  <a:pt x="1281" y="8816"/>
                </a:moveTo>
                <a:lnTo>
                  <a:pt x="1426" y="8816"/>
                </a:lnTo>
                <a:cubicBezTo>
                  <a:pt x="1426" y="8816"/>
                  <a:pt x="1426" y="8792"/>
                  <a:pt x="1426" y="8768"/>
                </a:cubicBezTo>
                <a:cubicBezTo>
                  <a:pt x="1429" y="8459"/>
                  <a:pt x="1429" y="8246"/>
                  <a:pt x="1429" y="8103"/>
                </a:cubicBezTo>
                <a:cubicBezTo>
                  <a:pt x="1429" y="7533"/>
                  <a:pt x="1423" y="7081"/>
                  <a:pt x="1410" y="6796"/>
                </a:cubicBezTo>
                <a:cubicBezTo>
                  <a:pt x="1398" y="6511"/>
                  <a:pt x="1379" y="6368"/>
                  <a:pt x="1353" y="6368"/>
                </a:cubicBezTo>
                <a:cubicBezTo>
                  <a:pt x="1327" y="6368"/>
                  <a:pt x="1308" y="6511"/>
                  <a:pt x="1297" y="6796"/>
                </a:cubicBezTo>
                <a:cubicBezTo>
                  <a:pt x="1287" y="7057"/>
                  <a:pt x="1281" y="7533"/>
                  <a:pt x="1281" y="8150"/>
                </a:cubicBezTo>
                <a:cubicBezTo>
                  <a:pt x="1281" y="8341"/>
                  <a:pt x="1281" y="8459"/>
                  <a:pt x="1281" y="8554"/>
                </a:cubicBezTo>
                <a:cubicBezTo>
                  <a:pt x="1281" y="8673"/>
                  <a:pt x="1281" y="8745"/>
                  <a:pt x="1281" y="8816"/>
                </a:cubicBezTo>
                <a:close/>
                <a:moveTo>
                  <a:pt x="2030" y="7010"/>
                </a:moveTo>
                <a:cubicBezTo>
                  <a:pt x="2003" y="7010"/>
                  <a:pt x="1985" y="7224"/>
                  <a:pt x="1975" y="7651"/>
                </a:cubicBezTo>
                <a:cubicBezTo>
                  <a:pt x="1964" y="8103"/>
                  <a:pt x="1960" y="9077"/>
                  <a:pt x="1960" y="10598"/>
                </a:cubicBezTo>
                <a:cubicBezTo>
                  <a:pt x="1960" y="12166"/>
                  <a:pt x="1964" y="13141"/>
                  <a:pt x="1973" y="13521"/>
                </a:cubicBezTo>
                <a:cubicBezTo>
                  <a:pt x="1984" y="13925"/>
                  <a:pt x="2000" y="14115"/>
                  <a:pt x="2024" y="14115"/>
                </a:cubicBezTo>
                <a:cubicBezTo>
                  <a:pt x="2053" y="14115"/>
                  <a:pt x="2073" y="13877"/>
                  <a:pt x="2085" y="13402"/>
                </a:cubicBezTo>
                <a:cubicBezTo>
                  <a:pt x="2095" y="12950"/>
                  <a:pt x="2100" y="11715"/>
                  <a:pt x="2100" y="9719"/>
                </a:cubicBezTo>
                <a:cubicBezTo>
                  <a:pt x="2100" y="8673"/>
                  <a:pt x="2095" y="7960"/>
                  <a:pt x="2085" y="7580"/>
                </a:cubicBezTo>
                <a:cubicBezTo>
                  <a:pt x="2074" y="7200"/>
                  <a:pt x="2056" y="7010"/>
                  <a:pt x="2030" y="7010"/>
                </a:cubicBezTo>
                <a:close/>
                <a:moveTo>
                  <a:pt x="2309" y="380"/>
                </a:moveTo>
                <a:lnTo>
                  <a:pt x="2309" y="16539"/>
                </a:lnTo>
                <a:lnTo>
                  <a:pt x="2112" y="16539"/>
                </a:lnTo>
                <a:lnTo>
                  <a:pt x="2112" y="15208"/>
                </a:lnTo>
                <a:cubicBezTo>
                  <a:pt x="2092" y="15754"/>
                  <a:pt x="2067" y="16158"/>
                  <a:pt x="2038" y="16444"/>
                </a:cubicBezTo>
                <a:cubicBezTo>
                  <a:pt x="2008" y="16752"/>
                  <a:pt x="1975" y="16895"/>
                  <a:pt x="1940" y="16895"/>
                </a:cubicBezTo>
                <a:cubicBezTo>
                  <a:pt x="1910" y="16895"/>
                  <a:pt x="1881" y="16800"/>
                  <a:pt x="1857" y="16634"/>
                </a:cubicBezTo>
                <a:cubicBezTo>
                  <a:pt x="1833" y="16444"/>
                  <a:pt x="1812" y="16206"/>
                  <a:pt x="1795" y="15897"/>
                </a:cubicBezTo>
                <a:cubicBezTo>
                  <a:pt x="1775" y="15517"/>
                  <a:pt x="1762" y="15018"/>
                  <a:pt x="1754" y="14376"/>
                </a:cubicBezTo>
                <a:cubicBezTo>
                  <a:pt x="1747" y="13758"/>
                  <a:pt x="1742" y="12570"/>
                  <a:pt x="1742" y="10812"/>
                </a:cubicBezTo>
                <a:cubicBezTo>
                  <a:pt x="1742" y="8079"/>
                  <a:pt x="1757" y="6273"/>
                  <a:pt x="1788" y="5418"/>
                </a:cubicBezTo>
                <a:cubicBezTo>
                  <a:pt x="1816" y="4562"/>
                  <a:pt x="1869" y="4111"/>
                  <a:pt x="1944" y="4111"/>
                </a:cubicBezTo>
                <a:cubicBezTo>
                  <a:pt x="1978" y="4111"/>
                  <a:pt x="2005" y="4230"/>
                  <a:pt x="2030" y="4467"/>
                </a:cubicBezTo>
                <a:cubicBezTo>
                  <a:pt x="2055" y="4681"/>
                  <a:pt x="2077" y="5038"/>
                  <a:pt x="2095" y="5513"/>
                </a:cubicBezTo>
                <a:lnTo>
                  <a:pt x="2095" y="380"/>
                </a:lnTo>
                <a:lnTo>
                  <a:pt x="2309" y="380"/>
                </a:lnTo>
                <a:close/>
                <a:moveTo>
                  <a:pt x="2456" y="3208"/>
                </a:moveTo>
                <a:lnTo>
                  <a:pt x="2456" y="261"/>
                </a:lnTo>
                <a:lnTo>
                  <a:pt x="2670" y="261"/>
                </a:lnTo>
                <a:lnTo>
                  <a:pt x="2670" y="3208"/>
                </a:lnTo>
                <a:lnTo>
                  <a:pt x="2456" y="3208"/>
                </a:lnTo>
                <a:close/>
                <a:moveTo>
                  <a:pt x="2456" y="16539"/>
                </a:moveTo>
                <a:lnTo>
                  <a:pt x="2456" y="4396"/>
                </a:lnTo>
                <a:lnTo>
                  <a:pt x="2670" y="4396"/>
                </a:lnTo>
                <a:lnTo>
                  <a:pt x="2670" y="16539"/>
                </a:lnTo>
                <a:lnTo>
                  <a:pt x="2456" y="16539"/>
                </a:lnTo>
                <a:close/>
                <a:moveTo>
                  <a:pt x="3147" y="11762"/>
                </a:moveTo>
                <a:lnTo>
                  <a:pt x="3358" y="11762"/>
                </a:lnTo>
                <a:cubicBezTo>
                  <a:pt x="3358" y="11834"/>
                  <a:pt x="3358" y="11905"/>
                  <a:pt x="3359" y="12024"/>
                </a:cubicBezTo>
                <a:cubicBezTo>
                  <a:pt x="3359" y="12119"/>
                  <a:pt x="3359" y="12190"/>
                  <a:pt x="3359" y="12238"/>
                </a:cubicBezTo>
                <a:cubicBezTo>
                  <a:pt x="3359" y="13782"/>
                  <a:pt x="3337" y="14947"/>
                  <a:pt x="3292" y="15707"/>
                </a:cubicBezTo>
                <a:cubicBezTo>
                  <a:pt x="3245" y="16491"/>
                  <a:pt x="3175" y="16871"/>
                  <a:pt x="3083" y="16871"/>
                </a:cubicBezTo>
                <a:cubicBezTo>
                  <a:pt x="2978" y="16871"/>
                  <a:pt x="2904" y="16396"/>
                  <a:pt x="2860" y="15446"/>
                </a:cubicBezTo>
                <a:cubicBezTo>
                  <a:pt x="2818" y="14519"/>
                  <a:pt x="2797" y="12855"/>
                  <a:pt x="2797" y="10479"/>
                </a:cubicBezTo>
                <a:cubicBezTo>
                  <a:pt x="2797" y="8103"/>
                  <a:pt x="2818" y="6440"/>
                  <a:pt x="2860" y="5489"/>
                </a:cubicBezTo>
                <a:cubicBezTo>
                  <a:pt x="2904" y="4562"/>
                  <a:pt x="2978" y="4087"/>
                  <a:pt x="3082" y="4087"/>
                </a:cubicBezTo>
                <a:cubicBezTo>
                  <a:pt x="3177" y="4087"/>
                  <a:pt x="3246" y="4467"/>
                  <a:pt x="3290" y="5228"/>
                </a:cubicBezTo>
                <a:cubicBezTo>
                  <a:pt x="3335" y="5964"/>
                  <a:pt x="3356" y="7152"/>
                  <a:pt x="3356" y="8768"/>
                </a:cubicBezTo>
                <a:lnTo>
                  <a:pt x="3356" y="8982"/>
                </a:lnTo>
                <a:lnTo>
                  <a:pt x="3150" y="8982"/>
                </a:lnTo>
                <a:lnTo>
                  <a:pt x="3150" y="8626"/>
                </a:lnTo>
                <a:cubicBezTo>
                  <a:pt x="3150" y="7913"/>
                  <a:pt x="3145" y="7390"/>
                  <a:pt x="3135" y="7081"/>
                </a:cubicBezTo>
                <a:cubicBezTo>
                  <a:pt x="3124" y="6772"/>
                  <a:pt x="3107" y="6606"/>
                  <a:pt x="3083" y="6606"/>
                </a:cubicBezTo>
                <a:cubicBezTo>
                  <a:pt x="3056" y="6606"/>
                  <a:pt x="3038" y="6820"/>
                  <a:pt x="3029" y="7224"/>
                </a:cubicBezTo>
                <a:cubicBezTo>
                  <a:pt x="3018" y="7651"/>
                  <a:pt x="3014" y="8721"/>
                  <a:pt x="3014" y="10479"/>
                </a:cubicBezTo>
                <a:cubicBezTo>
                  <a:pt x="3014" y="12166"/>
                  <a:pt x="3018" y="13236"/>
                  <a:pt x="3029" y="13687"/>
                </a:cubicBezTo>
                <a:cubicBezTo>
                  <a:pt x="3038" y="14139"/>
                  <a:pt x="3056" y="14376"/>
                  <a:pt x="3083" y="14376"/>
                </a:cubicBezTo>
                <a:cubicBezTo>
                  <a:pt x="3106" y="14376"/>
                  <a:pt x="3123" y="14210"/>
                  <a:pt x="3133" y="13877"/>
                </a:cubicBezTo>
                <a:cubicBezTo>
                  <a:pt x="3142" y="13568"/>
                  <a:pt x="3148" y="13046"/>
                  <a:pt x="3148" y="12333"/>
                </a:cubicBezTo>
                <a:cubicBezTo>
                  <a:pt x="3148" y="12285"/>
                  <a:pt x="3148" y="12190"/>
                  <a:pt x="3147" y="12071"/>
                </a:cubicBezTo>
                <a:cubicBezTo>
                  <a:pt x="3147" y="11929"/>
                  <a:pt x="3147" y="11834"/>
                  <a:pt x="3147" y="11762"/>
                </a:cubicBezTo>
                <a:close/>
                <a:moveTo>
                  <a:pt x="3836" y="10693"/>
                </a:moveTo>
                <a:cubicBezTo>
                  <a:pt x="3780" y="10954"/>
                  <a:pt x="3740" y="11240"/>
                  <a:pt x="3714" y="11620"/>
                </a:cubicBezTo>
                <a:cubicBezTo>
                  <a:pt x="3688" y="11976"/>
                  <a:pt x="3676" y="12428"/>
                  <a:pt x="3676" y="12974"/>
                </a:cubicBezTo>
                <a:cubicBezTo>
                  <a:pt x="3676" y="13354"/>
                  <a:pt x="3682" y="13663"/>
                  <a:pt x="3696" y="13901"/>
                </a:cubicBezTo>
                <a:cubicBezTo>
                  <a:pt x="3708" y="14139"/>
                  <a:pt x="3724" y="14234"/>
                  <a:pt x="3746" y="14234"/>
                </a:cubicBezTo>
                <a:cubicBezTo>
                  <a:pt x="3777" y="14234"/>
                  <a:pt x="3800" y="14067"/>
                  <a:pt x="3815" y="13735"/>
                </a:cubicBezTo>
                <a:cubicBezTo>
                  <a:pt x="3829" y="13402"/>
                  <a:pt x="3836" y="12832"/>
                  <a:pt x="3836" y="12048"/>
                </a:cubicBezTo>
                <a:lnTo>
                  <a:pt x="3836" y="10693"/>
                </a:lnTo>
                <a:close/>
                <a:moveTo>
                  <a:pt x="3863" y="16539"/>
                </a:moveTo>
                <a:lnTo>
                  <a:pt x="3850" y="15422"/>
                </a:lnTo>
                <a:cubicBezTo>
                  <a:pt x="3824" y="15873"/>
                  <a:pt x="3794" y="16206"/>
                  <a:pt x="3762" y="16444"/>
                </a:cubicBezTo>
                <a:cubicBezTo>
                  <a:pt x="3729" y="16657"/>
                  <a:pt x="3694" y="16776"/>
                  <a:pt x="3657" y="16776"/>
                </a:cubicBezTo>
                <a:cubicBezTo>
                  <a:pt x="3596" y="16776"/>
                  <a:pt x="3549" y="16467"/>
                  <a:pt x="3513" y="15850"/>
                </a:cubicBezTo>
                <a:cubicBezTo>
                  <a:pt x="3479" y="15232"/>
                  <a:pt x="3460" y="14400"/>
                  <a:pt x="3460" y="13354"/>
                </a:cubicBezTo>
                <a:cubicBezTo>
                  <a:pt x="3460" y="12451"/>
                  <a:pt x="3476" y="11691"/>
                  <a:pt x="3506" y="11097"/>
                </a:cubicBezTo>
                <a:cubicBezTo>
                  <a:pt x="3536" y="10503"/>
                  <a:pt x="3584" y="9980"/>
                  <a:pt x="3654" y="9552"/>
                </a:cubicBezTo>
                <a:cubicBezTo>
                  <a:pt x="3670" y="9457"/>
                  <a:pt x="3691" y="9339"/>
                  <a:pt x="3720" y="9172"/>
                </a:cubicBezTo>
                <a:cubicBezTo>
                  <a:pt x="3800" y="8697"/>
                  <a:pt x="3841" y="8174"/>
                  <a:pt x="3841" y="7604"/>
                </a:cubicBezTo>
                <a:cubicBezTo>
                  <a:pt x="3841" y="7248"/>
                  <a:pt x="3835" y="6962"/>
                  <a:pt x="3823" y="6796"/>
                </a:cubicBezTo>
                <a:cubicBezTo>
                  <a:pt x="3810" y="6606"/>
                  <a:pt x="3794" y="6511"/>
                  <a:pt x="3773" y="6511"/>
                </a:cubicBezTo>
                <a:cubicBezTo>
                  <a:pt x="3747" y="6511"/>
                  <a:pt x="3727" y="6630"/>
                  <a:pt x="3714" y="6867"/>
                </a:cubicBezTo>
                <a:cubicBezTo>
                  <a:pt x="3702" y="7129"/>
                  <a:pt x="3696" y="7509"/>
                  <a:pt x="3696" y="8032"/>
                </a:cubicBezTo>
                <a:lnTo>
                  <a:pt x="3696" y="8127"/>
                </a:lnTo>
                <a:lnTo>
                  <a:pt x="3480" y="8127"/>
                </a:lnTo>
                <a:cubicBezTo>
                  <a:pt x="3480" y="6749"/>
                  <a:pt x="3504" y="5727"/>
                  <a:pt x="3552" y="5061"/>
                </a:cubicBezTo>
                <a:cubicBezTo>
                  <a:pt x="3601" y="4396"/>
                  <a:pt x="3675" y="4063"/>
                  <a:pt x="3773" y="4063"/>
                </a:cubicBezTo>
                <a:cubicBezTo>
                  <a:pt x="3816" y="4063"/>
                  <a:pt x="3857" y="4111"/>
                  <a:pt x="3892" y="4253"/>
                </a:cubicBezTo>
                <a:cubicBezTo>
                  <a:pt x="3927" y="4372"/>
                  <a:pt x="3955" y="4562"/>
                  <a:pt x="3979" y="4824"/>
                </a:cubicBezTo>
                <a:cubicBezTo>
                  <a:pt x="4010" y="5133"/>
                  <a:pt x="4031" y="5513"/>
                  <a:pt x="4043" y="5964"/>
                </a:cubicBezTo>
                <a:cubicBezTo>
                  <a:pt x="4055" y="6440"/>
                  <a:pt x="4061" y="7271"/>
                  <a:pt x="4061" y="8459"/>
                </a:cubicBezTo>
                <a:lnTo>
                  <a:pt x="4061" y="13141"/>
                </a:lnTo>
                <a:cubicBezTo>
                  <a:pt x="4061" y="14091"/>
                  <a:pt x="4062" y="14828"/>
                  <a:pt x="4067" y="15327"/>
                </a:cubicBezTo>
                <a:cubicBezTo>
                  <a:pt x="4071" y="15826"/>
                  <a:pt x="4079" y="16230"/>
                  <a:pt x="4088" y="16539"/>
                </a:cubicBezTo>
                <a:lnTo>
                  <a:pt x="3863" y="16539"/>
                </a:lnTo>
                <a:close/>
                <a:moveTo>
                  <a:pt x="4417" y="16539"/>
                </a:moveTo>
                <a:lnTo>
                  <a:pt x="4203" y="16539"/>
                </a:lnTo>
                <a:lnTo>
                  <a:pt x="4203" y="380"/>
                </a:lnTo>
                <a:lnTo>
                  <a:pt x="4417" y="380"/>
                </a:lnTo>
                <a:lnTo>
                  <a:pt x="4417" y="16539"/>
                </a:lnTo>
                <a:close/>
                <a:moveTo>
                  <a:pt x="5065" y="16539"/>
                </a:moveTo>
                <a:lnTo>
                  <a:pt x="5065" y="3517"/>
                </a:lnTo>
                <a:lnTo>
                  <a:pt x="4872" y="3517"/>
                </a:lnTo>
                <a:lnTo>
                  <a:pt x="4872" y="380"/>
                </a:lnTo>
                <a:lnTo>
                  <a:pt x="5507" y="380"/>
                </a:lnTo>
                <a:lnTo>
                  <a:pt x="5507" y="3517"/>
                </a:lnTo>
                <a:lnTo>
                  <a:pt x="5305" y="3517"/>
                </a:lnTo>
                <a:lnTo>
                  <a:pt x="5305" y="16539"/>
                </a:lnTo>
                <a:lnTo>
                  <a:pt x="5065" y="16539"/>
                </a:lnTo>
                <a:close/>
                <a:moveTo>
                  <a:pt x="5832" y="12285"/>
                </a:moveTo>
                <a:lnTo>
                  <a:pt x="6034" y="12285"/>
                </a:lnTo>
                <a:lnTo>
                  <a:pt x="6034" y="12594"/>
                </a:lnTo>
                <a:cubicBezTo>
                  <a:pt x="6034" y="14020"/>
                  <a:pt x="6010" y="15065"/>
                  <a:pt x="5963" y="15778"/>
                </a:cubicBezTo>
                <a:cubicBezTo>
                  <a:pt x="5916" y="16515"/>
                  <a:pt x="5845" y="16871"/>
                  <a:pt x="5753" y="16871"/>
                </a:cubicBezTo>
                <a:cubicBezTo>
                  <a:pt x="5705" y="16871"/>
                  <a:pt x="5663" y="16752"/>
                  <a:pt x="5625" y="16539"/>
                </a:cubicBezTo>
                <a:cubicBezTo>
                  <a:pt x="5587" y="16349"/>
                  <a:pt x="5557" y="16040"/>
                  <a:pt x="5536" y="15683"/>
                </a:cubicBezTo>
                <a:cubicBezTo>
                  <a:pt x="5512" y="15255"/>
                  <a:pt x="5494" y="14685"/>
                  <a:pt x="5485" y="13972"/>
                </a:cubicBezTo>
                <a:cubicBezTo>
                  <a:pt x="5474" y="13259"/>
                  <a:pt x="5468" y="12143"/>
                  <a:pt x="5468" y="10598"/>
                </a:cubicBezTo>
                <a:cubicBezTo>
                  <a:pt x="5468" y="8887"/>
                  <a:pt x="5474" y="7675"/>
                  <a:pt x="5485" y="7010"/>
                </a:cubicBezTo>
                <a:cubicBezTo>
                  <a:pt x="5495" y="6321"/>
                  <a:pt x="5514" y="5774"/>
                  <a:pt x="5538" y="5323"/>
                </a:cubicBezTo>
                <a:cubicBezTo>
                  <a:pt x="5563" y="4919"/>
                  <a:pt x="5593" y="4610"/>
                  <a:pt x="5631" y="4396"/>
                </a:cubicBezTo>
                <a:cubicBezTo>
                  <a:pt x="5669" y="4182"/>
                  <a:pt x="5713" y="4087"/>
                  <a:pt x="5762" y="4087"/>
                </a:cubicBezTo>
                <a:cubicBezTo>
                  <a:pt x="5812" y="4087"/>
                  <a:pt x="5856" y="4182"/>
                  <a:pt x="5894" y="4420"/>
                </a:cubicBezTo>
                <a:cubicBezTo>
                  <a:pt x="5930" y="4657"/>
                  <a:pt x="5960" y="4990"/>
                  <a:pt x="5983" y="5442"/>
                </a:cubicBezTo>
                <a:cubicBezTo>
                  <a:pt x="6002" y="5798"/>
                  <a:pt x="6017" y="6250"/>
                  <a:pt x="6025" y="6796"/>
                </a:cubicBezTo>
                <a:cubicBezTo>
                  <a:pt x="6034" y="7319"/>
                  <a:pt x="6038" y="8198"/>
                  <a:pt x="6038" y="9457"/>
                </a:cubicBezTo>
                <a:lnTo>
                  <a:pt x="6038" y="10931"/>
                </a:lnTo>
                <a:lnTo>
                  <a:pt x="5687" y="10931"/>
                </a:lnTo>
                <a:cubicBezTo>
                  <a:pt x="5687" y="10978"/>
                  <a:pt x="5687" y="11002"/>
                  <a:pt x="5687" y="11073"/>
                </a:cubicBezTo>
                <a:cubicBezTo>
                  <a:pt x="5685" y="11572"/>
                  <a:pt x="5684" y="11929"/>
                  <a:pt x="5684" y="12143"/>
                </a:cubicBezTo>
                <a:cubicBezTo>
                  <a:pt x="5684" y="12998"/>
                  <a:pt x="5690" y="13592"/>
                  <a:pt x="5702" y="13925"/>
                </a:cubicBezTo>
                <a:cubicBezTo>
                  <a:pt x="5713" y="14257"/>
                  <a:pt x="5732" y="14424"/>
                  <a:pt x="5761" y="14424"/>
                </a:cubicBezTo>
                <a:cubicBezTo>
                  <a:pt x="5785" y="14424"/>
                  <a:pt x="5803" y="14281"/>
                  <a:pt x="5815" y="14020"/>
                </a:cubicBezTo>
                <a:cubicBezTo>
                  <a:pt x="5829" y="13782"/>
                  <a:pt x="5835" y="13378"/>
                  <a:pt x="5835" y="12879"/>
                </a:cubicBezTo>
                <a:cubicBezTo>
                  <a:pt x="5835" y="12760"/>
                  <a:pt x="5833" y="12618"/>
                  <a:pt x="5832" y="12380"/>
                </a:cubicBezTo>
                <a:cubicBezTo>
                  <a:pt x="5832" y="12356"/>
                  <a:pt x="5832" y="12309"/>
                  <a:pt x="5832" y="12285"/>
                </a:cubicBezTo>
                <a:close/>
                <a:moveTo>
                  <a:pt x="5693" y="8816"/>
                </a:moveTo>
                <a:lnTo>
                  <a:pt x="5838" y="8816"/>
                </a:lnTo>
                <a:cubicBezTo>
                  <a:pt x="5838" y="8816"/>
                  <a:pt x="5838" y="8792"/>
                  <a:pt x="5838" y="8768"/>
                </a:cubicBezTo>
                <a:cubicBezTo>
                  <a:pt x="5839" y="8459"/>
                  <a:pt x="5839" y="8246"/>
                  <a:pt x="5839" y="8103"/>
                </a:cubicBezTo>
                <a:cubicBezTo>
                  <a:pt x="5839" y="7533"/>
                  <a:pt x="5833" y="7081"/>
                  <a:pt x="5821" y="6796"/>
                </a:cubicBezTo>
                <a:cubicBezTo>
                  <a:pt x="5809" y="6511"/>
                  <a:pt x="5791" y="6368"/>
                  <a:pt x="5764" y="6368"/>
                </a:cubicBezTo>
                <a:cubicBezTo>
                  <a:pt x="5738" y="6368"/>
                  <a:pt x="5720" y="6511"/>
                  <a:pt x="5708" y="6796"/>
                </a:cubicBezTo>
                <a:cubicBezTo>
                  <a:pt x="5698" y="7057"/>
                  <a:pt x="5692" y="7533"/>
                  <a:pt x="5692" y="8150"/>
                </a:cubicBezTo>
                <a:cubicBezTo>
                  <a:pt x="5692" y="8341"/>
                  <a:pt x="5692" y="8459"/>
                  <a:pt x="5692" y="8554"/>
                </a:cubicBezTo>
                <a:cubicBezTo>
                  <a:pt x="5692" y="8673"/>
                  <a:pt x="5692" y="8745"/>
                  <a:pt x="5693" y="8816"/>
                </a:cubicBezTo>
                <a:close/>
                <a:moveTo>
                  <a:pt x="6497" y="11762"/>
                </a:moveTo>
                <a:lnTo>
                  <a:pt x="6708" y="11762"/>
                </a:lnTo>
                <a:cubicBezTo>
                  <a:pt x="6708" y="11834"/>
                  <a:pt x="6710" y="11905"/>
                  <a:pt x="6710" y="12024"/>
                </a:cubicBezTo>
                <a:cubicBezTo>
                  <a:pt x="6710" y="12119"/>
                  <a:pt x="6710" y="12190"/>
                  <a:pt x="6710" y="12238"/>
                </a:cubicBezTo>
                <a:cubicBezTo>
                  <a:pt x="6710" y="13782"/>
                  <a:pt x="6687" y="14947"/>
                  <a:pt x="6642" y="15707"/>
                </a:cubicBezTo>
                <a:cubicBezTo>
                  <a:pt x="6597" y="16491"/>
                  <a:pt x="6527" y="16871"/>
                  <a:pt x="6434" y="16871"/>
                </a:cubicBezTo>
                <a:cubicBezTo>
                  <a:pt x="6328" y="16871"/>
                  <a:pt x="6254" y="16396"/>
                  <a:pt x="6212" y="15446"/>
                </a:cubicBezTo>
                <a:cubicBezTo>
                  <a:pt x="6168" y="14519"/>
                  <a:pt x="6147" y="12855"/>
                  <a:pt x="6147" y="10479"/>
                </a:cubicBezTo>
                <a:cubicBezTo>
                  <a:pt x="6147" y="8103"/>
                  <a:pt x="6168" y="6440"/>
                  <a:pt x="6212" y="5489"/>
                </a:cubicBezTo>
                <a:cubicBezTo>
                  <a:pt x="6254" y="4562"/>
                  <a:pt x="6328" y="4087"/>
                  <a:pt x="6434" y="4087"/>
                </a:cubicBezTo>
                <a:cubicBezTo>
                  <a:pt x="6527" y="4087"/>
                  <a:pt x="6597" y="4467"/>
                  <a:pt x="6640" y="5228"/>
                </a:cubicBezTo>
                <a:cubicBezTo>
                  <a:pt x="6686" y="5964"/>
                  <a:pt x="6708" y="7152"/>
                  <a:pt x="6708" y="8768"/>
                </a:cubicBezTo>
                <a:lnTo>
                  <a:pt x="6708" y="8982"/>
                </a:lnTo>
                <a:lnTo>
                  <a:pt x="6500" y="8982"/>
                </a:lnTo>
                <a:lnTo>
                  <a:pt x="6500" y="8626"/>
                </a:lnTo>
                <a:cubicBezTo>
                  <a:pt x="6500" y="7913"/>
                  <a:pt x="6496" y="7390"/>
                  <a:pt x="6485" y="7081"/>
                </a:cubicBezTo>
                <a:cubicBezTo>
                  <a:pt x="6476" y="6772"/>
                  <a:pt x="6458" y="6606"/>
                  <a:pt x="6435" y="6606"/>
                </a:cubicBezTo>
                <a:cubicBezTo>
                  <a:pt x="6408" y="6606"/>
                  <a:pt x="6388" y="6820"/>
                  <a:pt x="6379" y="7224"/>
                </a:cubicBezTo>
                <a:cubicBezTo>
                  <a:pt x="6370" y="7651"/>
                  <a:pt x="6366" y="8721"/>
                  <a:pt x="6366" y="10479"/>
                </a:cubicBezTo>
                <a:cubicBezTo>
                  <a:pt x="6366" y="12166"/>
                  <a:pt x="6370" y="13236"/>
                  <a:pt x="6379" y="13687"/>
                </a:cubicBezTo>
                <a:cubicBezTo>
                  <a:pt x="6388" y="14139"/>
                  <a:pt x="6407" y="14376"/>
                  <a:pt x="6434" y="14376"/>
                </a:cubicBezTo>
                <a:cubicBezTo>
                  <a:pt x="6456" y="14376"/>
                  <a:pt x="6473" y="14210"/>
                  <a:pt x="6483" y="13877"/>
                </a:cubicBezTo>
                <a:cubicBezTo>
                  <a:pt x="6494" y="13568"/>
                  <a:pt x="6499" y="13046"/>
                  <a:pt x="6499" y="12333"/>
                </a:cubicBezTo>
                <a:cubicBezTo>
                  <a:pt x="6499" y="12285"/>
                  <a:pt x="6499" y="12190"/>
                  <a:pt x="6499" y="12071"/>
                </a:cubicBezTo>
                <a:cubicBezTo>
                  <a:pt x="6497" y="11929"/>
                  <a:pt x="6497" y="11834"/>
                  <a:pt x="6497" y="11762"/>
                </a:cubicBezTo>
                <a:close/>
                <a:moveTo>
                  <a:pt x="6838" y="16539"/>
                </a:moveTo>
                <a:lnTo>
                  <a:pt x="6838" y="380"/>
                </a:lnTo>
                <a:lnTo>
                  <a:pt x="7052" y="380"/>
                </a:lnTo>
                <a:lnTo>
                  <a:pt x="7052" y="5703"/>
                </a:lnTo>
                <a:cubicBezTo>
                  <a:pt x="7070" y="5180"/>
                  <a:pt x="7093" y="4800"/>
                  <a:pt x="7122" y="4539"/>
                </a:cubicBezTo>
                <a:cubicBezTo>
                  <a:pt x="7150" y="4301"/>
                  <a:pt x="7185" y="4158"/>
                  <a:pt x="7224" y="4158"/>
                </a:cubicBezTo>
                <a:cubicBezTo>
                  <a:pt x="7284" y="4158"/>
                  <a:pt x="7328" y="4467"/>
                  <a:pt x="7355" y="5109"/>
                </a:cubicBezTo>
                <a:cubicBezTo>
                  <a:pt x="7383" y="5727"/>
                  <a:pt x="7396" y="6725"/>
                  <a:pt x="7396" y="8079"/>
                </a:cubicBezTo>
                <a:lnTo>
                  <a:pt x="7396" y="16539"/>
                </a:lnTo>
                <a:lnTo>
                  <a:pt x="7182" y="16539"/>
                </a:lnTo>
                <a:lnTo>
                  <a:pt x="7182" y="9053"/>
                </a:lnTo>
                <a:cubicBezTo>
                  <a:pt x="7182" y="8079"/>
                  <a:pt x="7179" y="7461"/>
                  <a:pt x="7170" y="7224"/>
                </a:cubicBezTo>
                <a:cubicBezTo>
                  <a:pt x="7162" y="6986"/>
                  <a:pt x="7149" y="6867"/>
                  <a:pt x="7128" y="6867"/>
                </a:cubicBezTo>
                <a:cubicBezTo>
                  <a:pt x="7103" y="6867"/>
                  <a:pt x="7085" y="7057"/>
                  <a:pt x="7072" y="7414"/>
                </a:cubicBezTo>
                <a:cubicBezTo>
                  <a:pt x="7058" y="7794"/>
                  <a:pt x="7052" y="8293"/>
                  <a:pt x="7052" y="8958"/>
                </a:cubicBezTo>
                <a:lnTo>
                  <a:pt x="7052" y="16539"/>
                </a:lnTo>
                <a:lnTo>
                  <a:pt x="6838" y="16539"/>
                </a:lnTo>
                <a:close/>
                <a:moveTo>
                  <a:pt x="7532" y="16539"/>
                </a:moveTo>
                <a:lnTo>
                  <a:pt x="7532" y="4396"/>
                </a:lnTo>
                <a:lnTo>
                  <a:pt x="7734" y="4396"/>
                </a:lnTo>
                <a:lnTo>
                  <a:pt x="7734" y="5846"/>
                </a:lnTo>
                <a:cubicBezTo>
                  <a:pt x="7757" y="5275"/>
                  <a:pt x="7784" y="4848"/>
                  <a:pt x="7814" y="4562"/>
                </a:cubicBezTo>
                <a:cubicBezTo>
                  <a:pt x="7844" y="4301"/>
                  <a:pt x="7880" y="4158"/>
                  <a:pt x="7920" y="4158"/>
                </a:cubicBezTo>
                <a:cubicBezTo>
                  <a:pt x="7980" y="4158"/>
                  <a:pt x="8024" y="4467"/>
                  <a:pt x="8051" y="5109"/>
                </a:cubicBezTo>
                <a:cubicBezTo>
                  <a:pt x="8078" y="5727"/>
                  <a:pt x="8092" y="6725"/>
                  <a:pt x="8092" y="8079"/>
                </a:cubicBezTo>
                <a:lnTo>
                  <a:pt x="8092" y="16539"/>
                </a:lnTo>
                <a:lnTo>
                  <a:pt x="7877" y="16539"/>
                </a:lnTo>
                <a:lnTo>
                  <a:pt x="7877" y="9053"/>
                </a:lnTo>
                <a:cubicBezTo>
                  <a:pt x="7877" y="8079"/>
                  <a:pt x="7874" y="7461"/>
                  <a:pt x="7865" y="7224"/>
                </a:cubicBezTo>
                <a:cubicBezTo>
                  <a:pt x="7858" y="6986"/>
                  <a:pt x="7844" y="6867"/>
                  <a:pt x="7823" y="6867"/>
                </a:cubicBezTo>
                <a:cubicBezTo>
                  <a:pt x="7799" y="6867"/>
                  <a:pt x="7781" y="7057"/>
                  <a:pt x="7767" y="7414"/>
                </a:cubicBezTo>
                <a:cubicBezTo>
                  <a:pt x="7754" y="7794"/>
                  <a:pt x="7748" y="8293"/>
                  <a:pt x="7748" y="8958"/>
                </a:cubicBezTo>
                <a:lnTo>
                  <a:pt x="7748" y="16539"/>
                </a:lnTo>
                <a:lnTo>
                  <a:pt x="7532" y="16539"/>
                </a:lnTo>
                <a:close/>
                <a:moveTo>
                  <a:pt x="8434" y="10479"/>
                </a:moveTo>
                <a:cubicBezTo>
                  <a:pt x="8434" y="12190"/>
                  <a:pt x="8438" y="13259"/>
                  <a:pt x="8448" y="13687"/>
                </a:cubicBezTo>
                <a:cubicBezTo>
                  <a:pt x="8457" y="14115"/>
                  <a:pt x="8475" y="14329"/>
                  <a:pt x="8502" y="14329"/>
                </a:cubicBezTo>
                <a:cubicBezTo>
                  <a:pt x="8527" y="14329"/>
                  <a:pt x="8546" y="14115"/>
                  <a:pt x="8555" y="13711"/>
                </a:cubicBezTo>
                <a:cubicBezTo>
                  <a:pt x="8565" y="13307"/>
                  <a:pt x="8570" y="12214"/>
                  <a:pt x="8570" y="10479"/>
                </a:cubicBezTo>
                <a:cubicBezTo>
                  <a:pt x="8570" y="8745"/>
                  <a:pt x="8565" y="7651"/>
                  <a:pt x="8555" y="7248"/>
                </a:cubicBezTo>
                <a:cubicBezTo>
                  <a:pt x="8546" y="6820"/>
                  <a:pt x="8527" y="6606"/>
                  <a:pt x="8502" y="6606"/>
                </a:cubicBezTo>
                <a:cubicBezTo>
                  <a:pt x="8475" y="6606"/>
                  <a:pt x="8457" y="6844"/>
                  <a:pt x="8448" y="7271"/>
                </a:cubicBezTo>
                <a:cubicBezTo>
                  <a:pt x="8438" y="7699"/>
                  <a:pt x="8434" y="8768"/>
                  <a:pt x="8434" y="10479"/>
                </a:cubicBezTo>
                <a:close/>
                <a:moveTo>
                  <a:pt x="8215" y="10479"/>
                </a:moveTo>
                <a:cubicBezTo>
                  <a:pt x="8215" y="8103"/>
                  <a:pt x="8236" y="6463"/>
                  <a:pt x="8280" y="5513"/>
                </a:cubicBezTo>
                <a:cubicBezTo>
                  <a:pt x="8322" y="4562"/>
                  <a:pt x="8396" y="4087"/>
                  <a:pt x="8502" y="4087"/>
                </a:cubicBezTo>
                <a:cubicBezTo>
                  <a:pt x="8606" y="4087"/>
                  <a:pt x="8680" y="4562"/>
                  <a:pt x="8724" y="5489"/>
                </a:cubicBezTo>
                <a:cubicBezTo>
                  <a:pt x="8766" y="6440"/>
                  <a:pt x="8788" y="8103"/>
                  <a:pt x="8788" y="10479"/>
                </a:cubicBezTo>
                <a:cubicBezTo>
                  <a:pt x="8788" y="12832"/>
                  <a:pt x="8766" y="14495"/>
                  <a:pt x="8724" y="15446"/>
                </a:cubicBezTo>
                <a:cubicBezTo>
                  <a:pt x="8680" y="16396"/>
                  <a:pt x="8606" y="16871"/>
                  <a:pt x="8502" y="16871"/>
                </a:cubicBezTo>
                <a:cubicBezTo>
                  <a:pt x="8396" y="16871"/>
                  <a:pt x="8322" y="16396"/>
                  <a:pt x="8280" y="15446"/>
                </a:cubicBezTo>
                <a:cubicBezTo>
                  <a:pt x="8236" y="14519"/>
                  <a:pt x="8215" y="12855"/>
                  <a:pt x="8215" y="10479"/>
                </a:cubicBezTo>
                <a:close/>
                <a:moveTo>
                  <a:pt x="9128" y="16539"/>
                </a:moveTo>
                <a:lnTo>
                  <a:pt x="8914" y="16539"/>
                </a:lnTo>
                <a:lnTo>
                  <a:pt x="8914" y="380"/>
                </a:lnTo>
                <a:lnTo>
                  <a:pt x="9128" y="380"/>
                </a:lnTo>
                <a:lnTo>
                  <a:pt x="9128" y="16539"/>
                </a:lnTo>
                <a:close/>
                <a:moveTo>
                  <a:pt x="9472" y="10479"/>
                </a:moveTo>
                <a:cubicBezTo>
                  <a:pt x="9472" y="12190"/>
                  <a:pt x="9476" y="13259"/>
                  <a:pt x="9485" y="13687"/>
                </a:cubicBezTo>
                <a:cubicBezTo>
                  <a:pt x="9496" y="14115"/>
                  <a:pt x="9514" y="14329"/>
                  <a:pt x="9540" y="14329"/>
                </a:cubicBezTo>
                <a:cubicBezTo>
                  <a:pt x="9567" y="14329"/>
                  <a:pt x="9583" y="14115"/>
                  <a:pt x="9594" y="13711"/>
                </a:cubicBezTo>
                <a:cubicBezTo>
                  <a:pt x="9603" y="13307"/>
                  <a:pt x="9608" y="12214"/>
                  <a:pt x="9608" y="10479"/>
                </a:cubicBezTo>
                <a:cubicBezTo>
                  <a:pt x="9608" y="8745"/>
                  <a:pt x="9603" y="7651"/>
                  <a:pt x="9594" y="7248"/>
                </a:cubicBezTo>
                <a:cubicBezTo>
                  <a:pt x="9583" y="6820"/>
                  <a:pt x="9567" y="6606"/>
                  <a:pt x="9540" y="6606"/>
                </a:cubicBezTo>
                <a:cubicBezTo>
                  <a:pt x="9514" y="6606"/>
                  <a:pt x="9496" y="6844"/>
                  <a:pt x="9485" y="7271"/>
                </a:cubicBezTo>
                <a:cubicBezTo>
                  <a:pt x="9476" y="7699"/>
                  <a:pt x="9472" y="8768"/>
                  <a:pt x="9472" y="10479"/>
                </a:cubicBezTo>
                <a:close/>
                <a:moveTo>
                  <a:pt x="9253" y="10479"/>
                </a:moveTo>
                <a:cubicBezTo>
                  <a:pt x="9253" y="8103"/>
                  <a:pt x="9274" y="6463"/>
                  <a:pt x="9318" y="5513"/>
                </a:cubicBezTo>
                <a:cubicBezTo>
                  <a:pt x="9362" y="4562"/>
                  <a:pt x="9436" y="4087"/>
                  <a:pt x="9540" y="4087"/>
                </a:cubicBezTo>
                <a:cubicBezTo>
                  <a:pt x="9645" y="4087"/>
                  <a:pt x="9718" y="4562"/>
                  <a:pt x="9761" y="5489"/>
                </a:cubicBezTo>
                <a:cubicBezTo>
                  <a:pt x="9805" y="6440"/>
                  <a:pt x="9826" y="8103"/>
                  <a:pt x="9826" y="10479"/>
                </a:cubicBezTo>
                <a:cubicBezTo>
                  <a:pt x="9826" y="12832"/>
                  <a:pt x="9805" y="14495"/>
                  <a:pt x="9761" y="15446"/>
                </a:cubicBezTo>
                <a:cubicBezTo>
                  <a:pt x="9718" y="16396"/>
                  <a:pt x="9645" y="16871"/>
                  <a:pt x="9540" y="16871"/>
                </a:cubicBezTo>
                <a:cubicBezTo>
                  <a:pt x="9434" y="16871"/>
                  <a:pt x="9360" y="16396"/>
                  <a:pt x="9318" y="15446"/>
                </a:cubicBezTo>
                <a:cubicBezTo>
                  <a:pt x="9274" y="14519"/>
                  <a:pt x="9253" y="12855"/>
                  <a:pt x="9253" y="10479"/>
                </a:cubicBezTo>
                <a:close/>
                <a:moveTo>
                  <a:pt x="10148" y="8863"/>
                </a:moveTo>
                <a:lnTo>
                  <a:pt x="10148" y="9743"/>
                </a:lnTo>
                <a:cubicBezTo>
                  <a:pt x="10148" y="11335"/>
                  <a:pt x="10152" y="12356"/>
                  <a:pt x="10163" y="12784"/>
                </a:cubicBezTo>
                <a:cubicBezTo>
                  <a:pt x="10172" y="13212"/>
                  <a:pt x="10188" y="13426"/>
                  <a:pt x="10214" y="13426"/>
                </a:cubicBezTo>
                <a:cubicBezTo>
                  <a:pt x="10240" y="13426"/>
                  <a:pt x="10256" y="13236"/>
                  <a:pt x="10267" y="12855"/>
                </a:cubicBezTo>
                <a:cubicBezTo>
                  <a:pt x="10277" y="12475"/>
                  <a:pt x="10282" y="11667"/>
                  <a:pt x="10282" y="10432"/>
                </a:cubicBezTo>
                <a:lnTo>
                  <a:pt x="10282" y="9933"/>
                </a:lnTo>
                <a:cubicBezTo>
                  <a:pt x="10282" y="8626"/>
                  <a:pt x="10277" y="7794"/>
                  <a:pt x="10267" y="7461"/>
                </a:cubicBezTo>
                <a:cubicBezTo>
                  <a:pt x="10258" y="7105"/>
                  <a:pt x="10241" y="6939"/>
                  <a:pt x="10215" y="6939"/>
                </a:cubicBezTo>
                <a:cubicBezTo>
                  <a:pt x="10193" y="6939"/>
                  <a:pt x="10175" y="7081"/>
                  <a:pt x="10164" y="7390"/>
                </a:cubicBezTo>
                <a:cubicBezTo>
                  <a:pt x="10154" y="7699"/>
                  <a:pt x="10148" y="8198"/>
                  <a:pt x="10148" y="8863"/>
                </a:cubicBezTo>
                <a:close/>
                <a:moveTo>
                  <a:pt x="10498" y="4396"/>
                </a:moveTo>
                <a:lnTo>
                  <a:pt x="10498" y="15279"/>
                </a:lnTo>
                <a:cubicBezTo>
                  <a:pt x="10498" y="16372"/>
                  <a:pt x="10493" y="17204"/>
                  <a:pt x="10485" y="17750"/>
                </a:cubicBezTo>
                <a:cubicBezTo>
                  <a:pt x="10478" y="18273"/>
                  <a:pt x="10466" y="18725"/>
                  <a:pt x="10448" y="19105"/>
                </a:cubicBezTo>
                <a:cubicBezTo>
                  <a:pt x="10424" y="19604"/>
                  <a:pt x="10390" y="19984"/>
                  <a:pt x="10348" y="20246"/>
                </a:cubicBezTo>
                <a:cubicBezTo>
                  <a:pt x="10307" y="20483"/>
                  <a:pt x="10256" y="20626"/>
                  <a:pt x="10199" y="20626"/>
                </a:cubicBezTo>
                <a:cubicBezTo>
                  <a:pt x="10108" y="20626"/>
                  <a:pt x="10040" y="20341"/>
                  <a:pt x="9997" y="19747"/>
                </a:cubicBezTo>
                <a:cubicBezTo>
                  <a:pt x="9953" y="19176"/>
                  <a:pt x="9932" y="18273"/>
                  <a:pt x="9932" y="17085"/>
                </a:cubicBezTo>
                <a:lnTo>
                  <a:pt x="10145" y="17085"/>
                </a:lnTo>
                <a:cubicBezTo>
                  <a:pt x="10145" y="17537"/>
                  <a:pt x="10149" y="17869"/>
                  <a:pt x="10160" y="18083"/>
                </a:cubicBezTo>
                <a:cubicBezTo>
                  <a:pt x="10170" y="18273"/>
                  <a:pt x="10187" y="18392"/>
                  <a:pt x="10208" y="18392"/>
                </a:cubicBezTo>
                <a:cubicBezTo>
                  <a:pt x="10237" y="18392"/>
                  <a:pt x="10255" y="18250"/>
                  <a:pt x="10265" y="17964"/>
                </a:cubicBezTo>
                <a:cubicBezTo>
                  <a:pt x="10276" y="17703"/>
                  <a:pt x="10282" y="17156"/>
                  <a:pt x="10282" y="16349"/>
                </a:cubicBezTo>
                <a:lnTo>
                  <a:pt x="10282" y="14923"/>
                </a:lnTo>
                <a:cubicBezTo>
                  <a:pt x="10253" y="15327"/>
                  <a:pt x="10226" y="15636"/>
                  <a:pt x="10200" y="15802"/>
                </a:cubicBezTo>
                <a:cubicBezTo>
                  <a:pt x="10175" y="15992"/>
                  <a:pt x="10149" y="16087"/>
                  <a:pt x="10122" y="16087"/>
                </a:cubicBezTo>
                <a:cubicBezTo>
                  <a:pt x="10086" y="16087"/>
                  <a:pt x="10053" y="15921"/>
                  <a:pt x="10024" y="15612"/>
                </a:cubicBezTo>
                <a:cubicBezTo>
                  <a:pt x="9994" y="15303"/>
                  <a:pt x="9973" y="14828"/>
                  <a:pt x="9956" y="14234"/>
                </a:cubicBezTo>
                <a:cubicBezTo>
                  <a:pt x="9947" y="13925"/>
                  <a:pt x="9941" y="13473"/>
                  <a:pt x="9936" y="12879"/>
                </a:cubicBezTo>
                <a:cubicBezTo>
                  <a:pt x="9933" y="12285"/>
                  <a:pt x="9932" y="11525"/>
                  <a:pt x="9932" y="10598"/>
                </a:cubicBezTo>
                <a:cubicBezTo>
                  <a:pt x="9932" y="9695"/>
                  <a:pt x="9932" y="8887"/>
                  <a:pt x="9935" y="8174"/>
                </a:cubicBezTo>
                <a:cubicBezTo>
                  <a:pt x="9938" y="7461"/>
                  <a:pt x="9942" y="6891"/>
                  <a:pt x="9947" y="6463"/>
                </a:cubicBezTo>
                <a:cubicBezTo>
                  <a:pt x="9956" y="5774"/>
                  <a:pt x="9976" y="5228"/>
                  <a:pt x="10009" y="4776"/>
                </a:cubicBezTo>
                <a:cubicBezTo>
                  <a:pt x="10040" y="4349"/>
                  <a:pt x="10077" y="4111"/>
                  <a:pt x="10119" y="4111"/>
                </a:cubicBezTo>
                <a:cubicBezTo>
                  <a:pt x="10154" y="4111"/>
                  <a:pt x="10185" y="4253"/>
                  <a:pt x="10214" y="4515"/>
                </a:cubicBezTo>
                <a:cubicBezTo>
                  <a:pt x="10244" y="4776"/>
                  <a:pt x="10273" y="5204"/>
                  <a:pt x="10301" y="5750"/>
                </a:cubicBezTo>
                <a:lnTo>
                  <a:pt x="10301" y="4396"/>
                </a:lnTo>
                <a:lnTo>
                  <a:pt x="10498" y="4396"/>
                </a:lnTo>
                <a:close/>
                <a:moveTo>
                  <a:pt x="10585" y="4396"/>
                </a:moveTo>
                <a:lnTo>
                  <a:pt x="10798" y="4396"/>
                </a:lnTo>
                <a:lnTo>
                  <a:pt x="10873" y="12214"/>
                </a:lnTo>
                <a:lnTo>
                  <a:pt x="10949" y="4396"/>
                </a:lnTo>
                <a:lnTo>
                  <a:pt x="11161" y="4396"/>
                </a:lnTo>
                <a:lnTo>
                  <a:pt x="11009" y="15564"/>
                </a:lnTo>
                <a:cubicBezTo>
                  <a:pt x="10979" y="17703"/>
                  <a:pt x="10946" y="19081"/>
                  <a:pt x="10909" y="19699"/>
                </a:cubicBezTo>
                <a:cubicBezTo>
                  <a:pt x="10873" y="20317"/>
                  <a:pt x="10816" y="20626"/>
                  <a:pt x="10736" y="20626"/>
                </a:cubicBezTo>
                <a:cubicBezTo>
                  <a:pt x="10724" y="20626"/>
                  <a:pt x="10712" y="20602"/>
                  <a:pt x="10697" y="20602"/>
                </a:cubicBezTo>
                <a:cubicBezTo>
                  <a:pt x="10683" y="20578"/>
                  <a:pt x="10666" y="20531"/>
                  <a:pt x="10647" y="20507"/>
                </a:cubicBezTo>
                <a:lnTo>
                  <a:pt x="10647" y="17964"/>
                </a:lnTo>
                <a:cubicBezTo>
                  <a:pt x="10648" y="17964"/>
                  <a:pt x="10650" y="17964"/>
                  <a:pt x="10651" y="17964"/>
                </a:cubicBezTo>
                <a:cubicBezTo>
                  <a:pt x="10666" y="17988"/>
                  <a:pt x="10677" y="18012"/>
                  <a:pt x="10685" y="18012"/>
                </a:cubicBezTo>
                <a:cubicBezTo>
                  <a:pt x="10709" y="18012"/>
                  <a:pt x="10727" y="17941"/>
                  <a:pt x="10739" y="17798"/>
                </a:cubicBezTo>
                <a:cubicBezTo>
                  <a:pt x="10749" y="17632"/>
                  <a:pt x="10755" y="17418"/>
                  <a:pt x="10755" y="17109"/>
                </a:cubicBezTo>
                <a:cubicBezTo>
                  <a:pt x="10755" y="16943"/>
                  <a:pt x="10751" y="16515"/>
                  <a:pt x="10743" y="15873"/>
                </a:cubicBezTo>
                <a:cubicBezTo>
                  <a:pt x="10739" y="15659"/>
                  <a:pt x="10737" y="15469"/>
                  <a:pt x="10736" y="15350"/>
                </a:cubicBezTo>
                <a:lnTo>
                  <a:pt x="10585" y="4396"/>
                </a:lnTo>
                <a:close/>
                <a:moveTo>
                  <a:pt x="11973" y="119"/>
                </a:moveTo>
                <a:lnTo>
                  <a:pt x="11973" y="21600"/>
                </a:lnTo>
                <a:lnTo>
                  <a:pt x="11786" y="21600"/>
                </a:lnTo>
                <a:lnTo>
                  <a:pt x="11786" y="119"/>
                </a:lnTo>
                <a:lnTo>
                  <a:pt x="11973" y="119"/>
                </a:lnTo>
                <a:close/>
                <a:moveTo>
                  <a:pt x="12637" y="11073"/>
                </a:moveTo>
                <a:lnTo>
                  <a:pt x="12857" y="11073"/>
                </a:lnTo>
                <a:lnTo>
                  <a:pt x="12857" y="11525"/>
                </a:lnTo>
                <a:cubicBezTo>
                  <a:pt x="12857" y="12428"/>
                  <a:pt x="12863" y="13046"/>
                  <a:pt x="12876" y="13426"/>
                </a:cubicBezTo>
                <a:cubicBezTo>
                  <a:pt x="12890" y="13782"/>
                  <a:pt x="12913" y="13972"/>
                  <a:pt x="12944" y="13972"/>
                </a:cubicBezTo>
                <a:cubicBezTo>
                  <a:pt x="12970" y="13972"/>
                  <a:pt x="12990" y="13830"/>
                  <a:pt x="13003" y="13545"/>
                </a:cubicBezTo>
                <a:cubicBezTo>
                  <a:pt x="13018" y="13259"/>
                  <a:pt x="13026" y="12903"/>
                  <a:pt x="13026" y="12428"/>
                </a:cubicBezTo>
                <a:cubicBezTo>
                  <a:pt x="13026" y="11644"/>
                  <a:pt x="12990" y="10883"/>
                  <a:pt x="12919" y="10170"/>
                </a:cubicBezTo>
                <a:cubicBezTo>
                  <a:pt x="12908" y="10028"/>
                  <a:pt x="12899" y="9933"/>
                  <a:pt x="12893" y="9885"/>
                </a:cubicBezTo>
                <a:lnTo>
                  <a:pt x="12881" y="9766"/>
                </a:lnTo>
                <a:cubicBezTo>
                  <a:pt x="12784" y="8745"/>
                  <a:pt x="12726" y="7960"/>
                  <a:pt x="12701" y="7461"/>
                </a:cubicBezTo>
                <a:cubicBezTo>
                  <a:pt x="12685" y="7057"/>
                  <a:pt x="12671" y="6630"/>
                  <a:pt x="12662" y="6131"/>
                </a:cubicBezTo>
                <a:cubicBezTo>
                  <a:pt x="12655" y="5632"/>
                  <a:pt x="12650" y="5109"/>
                  <a:pt x="12650" y="4515"/>
                </a:cubicBezTo>
                <a:cubicBezTo>
                  <a:pt x="12650" y="3113"/>
                  <a:pt x="12676" y="1996"/>
                  <a:pt x="12727" y="1212"/>
                </a:cubicBezTo>
                <a:cubicBezTo>
                  <a:pt x="12780" y="404"/>
                  <a:pt x="12851" y="0"/>
                  <a:pt x="12941" y="0"/>
                </a:cubicBezTo>
                <a:cubicBezTo>
                  <a:pt x="13041" y="0"/>
                  <a:pt x="13116" y="380"/>
                  <a:pt x="13169" y="1188"/>
                </a:cubicBezTo>
                <a:cubicBezTo>
                  <a:pt x="13220" y="1972"/>
                  <a:pt x="13248" y="3113"/>
                  <a:pt x="13248" y="4610"/>
                </a:cubicBezTo>
                <a:cubicBezTo>
                  <a:pt x="13248" y="4657"/>
                  <a:pt x="13246" y="4752"/>
                  <a:pt x="13246" y="4871"/>
                </a:cubicBezTo>
                <a:cubicBezTo>
                  <a:pt x="13246" y="4990"/>
                  <a:pt x="13246" y="5061"/>
                  <a:pt x="13246" y="5133"/>
                </a:cubicBezTo>
                <a:lnTo>
                  <a:pt x="13030" y="5133"/>
                </a:lnTo>
                <a:lnTo>
                  <a:pt x="13030" y="4919"/>
                </a:lnTo>
                <a:cubicBezTo>
                  <a:pt x="13030" y="4230"/>
                  <a:pt x="13023" y="3683"/>
                  <a:pt x="13009" y="3327"/>
                </a:cubicBezTo>
                <a:cubicBezTo>
                  <a:pt x="12996" y="2970"/>
                  <a:pt x="12974" y="2780"/>
                  <a:pt x="12949" y="2780"/>
                </a:cubicBezTo>
                <a:cubicBezTo>
                  <a:pt x="12926" y="2780"/>
                  <a:pt x="12908" y="2923"/>
                  <a:pt x="12895" y="3160"/>
                </a:cubicBezTo>
                <a:cubicBezTo>
                  <a:pt x="12879" y="3422"/>
                  <a:pt x="12873" y="3754"/>
                  <a:pt x="12873" y="4182"/>
                </a:cubicBezTo>
                <a:cubicBezTo>
                  <a:pt x="12873" y="4871"/>
                  <a:pt x="12913" y="5584"/>
                  <a:pt x="12990" y="6368"/>
                </a:cubicBezTo>
                <a:cubicBezTo>
                  <a:pt x="13005" y="6511"/>
                  <a:pt x="13015" y="6606"/>
                  <a:pt x="13023" y="6701"/>
                </a:cubicBezTo>
                <a:cubicBezTo>
                  <a:pt x="13029" y="6749"/>
                  <a:pt x="13038" y="6844"/>
                  <a:pt x="13048" y="6962"/>
                </a:cubicBezTo>
                <a:cubicBezTo>
                  <a:pt x="13133" y="7794"/>
                  <a:pt x="13186" y="8507"/>
                  <a:pt x="13210" y="9077"/>
                </a:cubicBezTo>
                <a:cubicBezTo>
                  <a:pt x="13225" y="9457"/>
                  <a:pt x="13235" y="9861"/>
                  <a:pt x="13243" y="10337"/>
                </a:cubicBezTo>
                <a:cubicBezTo>
                  <a:pt x="13251" y="10812"/>
                  <a:pt x="13255" y="11335"/>
                  <a:pt x="13255" y="11881"/>
                </a:cubicBezTo>
                <a:cubicBezTo>
                  <a:pt x="13255" y="13497"/>
                  <a:pt x="13228" y="14733"/>
                  <a:pt x="13175" y="15612"/>
                </a:cubicBezTo>
                <a:cubicBezTo>
                  <a:pt x="13122" y="16491"/>
                  <a:pt x="13045" y="16919"/>
                  <a:pt x="12947" y="16919"/>
                </a:cubicBezTo>
                <a:cubicBezTo>
                  <a:pt x="12843" y="16919"/>
                  <a:pt x="12765" y="16515"/>
                  <a:pt x="12712" y="15683"/>
                </a:cubicBezTo>
                <a:cubicBezTo>
                  <a:pt x="12661" y="14828"/>
                  <a:pt x="12635" y="13592"/>
                  <a:pt x="12635" y="11952"/>
                </a:cubicBezTo>
                <a:cubicBezTo>
                  <a:pt x="12635" y="11834"/>
                  <a:pt x="12635" y="11739"/>
                  <a:pt x="12635" y="11620"/>
                </a:cubicBezTo>
                <a:cubicBezTo>
                  <a:pt x="12635" y="11501"/>
                  <a:pt x="12635" y="11311"/>
                  <a:pt x="12637" y="11073"/>
                </a:cubicBezTo>
                <a:close/>
                <a:moveTo>
                  <a:pt x="13703" y="11762"/>
                </a:moveTo>
                <a:lnTo>
                  <a:pt x="13916" y="11762"/>
                </a:lnTo>
                <a:cubicBezTo>
                  <a:pt x="13916" y="11834"/>
                  <a:pt x="13916" y="11905"/>
                  <a:pt x="13916" y="12024"/>
                </a:cubicBezTo>
                <a:cubicBezTo>
                  <a:pt x="13916" y="12119"/>
                  <a:pt x="13916" y="12190"/>
                  <a:pt x="13916" y="12238"/>
                </a:cubicBezTo>
                <a:cubicBezTo>
                  <a:pt x="13916" y="13782"/>
                  <a:pt x="13893" y="14947"/>
                  <a:pt x="13848" y="15707"/>
                </a:cubicBezTo>
                <a:cubicBezTo>
                  <a:pt x="13803" y="16491"/>
                  <a:pt x="13733" y="16871"/>
                  <a:pt x="13640" y="16871"/>
                </a:cubicBezTo>
                <a:cubicBezTo>
                  <a:pt x="13534" y="16871"/>
                  <a:pt x="13460" y="16396"/>
                  <a:pt x="13418" y="15446"/>
                </a:cubicBezTo>
                <a:cubicBezTo>
                  <a:pt x="13374" y="14519"/>
                  <a:pt x="13353" y="12855"/>
                  <a:pt x="13353" y="10479"/>
                </a:cubicBezTo>
                <a:cubicBezTo>
                  <a:pt x="13353" y="8103"/>
                  <a:pt x="13374" y="6440"/>
                  <a:pt x="13418" y="5489"/>
                </a:cubicBezTo>
                <a:cubicBezTo>
                  <a:pt x="13460" y="4562"/>
                  <a:pt x="13534" y="4087"/>
                  <a:pt x="13640" y="4087"/>
                </a:cubicBezTo>
                <a:cubicBezTo>
                  <a:pt x="13733" y="4087"/>
                  <a:pt x="13803" y="4467"/>
                  <a:pt x="13846" y="5228"/>
                </a:cubicBezTo>
                <a:cubicBezTo>
                  <a:pt x="13892" y="5964"/>
                  <a:pt x="13914" y="7152"/>
                  <a:pt x="13914" y="8768"/>
                </a:cubicBezTo>
                <a:lnTo>
                  <a:pt x="13914" y="8982"/>
                </a:lnTo>
                <a:lnTo>
                  <a:pt x="13706" y="8982"/>
                </a:lnTo>
                <a:lnTo>
                  <a:pt x="13706" y="8626"/>
                </a:lnTo>
                <a:cubicBezTo>
                  <a:pt x="13706" y="7913"/>
                  <a:pt x="13702" y="7390"/>
                  <a:pt x="13691" y="7081"/>
                </a:cubicBezTo>
                <a:cubicBezTo>
                  <a:pt x="13682" y="6772"/>
                  <a:pt x="13664" y="6606"/>
                  <a:pt x="13641" y="6606"/>
                </a:cubicBezTo>
                <a:cubicBezTo>
                  <a:pt x="13614" y="6606"/>
                  <a:pt x="13594" y="6820"/>
                  <a:pt x="13585" y="7224"/>
                </a:cubicBezTo>
                <a:cubicBezTo>
                  <a:pt x="13576" y="7651"/>
                  <a:pt x="13572" y="8721"/>
                  <a:pt x="13572" y="10479"/>
                </a:cubicBezTo>
                <a:cubicBezTo>
                  <a:pt x="13572" y="12166"/>
                  <a:pt x="13576" y="13236"/>
                  <a:pt x="13585" y="13687"/>
                </a:cubicBezTo>
                <a:cubicBezTo>
                  <a:pt x="13594" y="14139"/>
                  <a:pt x="13613" y="14376"/>
                  <a:pt x="13640" y="14376"/>
                </a:cubicBezTo>
                <a:cubicBezTo>
                  <a:pt x="13662" y="14376"/>
                  <a:pt x="13679" y="14210"/>
                  <a:pt x="13690" y="13877"/>
                </a:cubicBezTo>
                <a:cubicBezTo>
                  <a:pt x="13700" y="13568"/>
                  <a:pt x="13705" y="13046"/>
                  <a:pt x="13705" y="12333"/>
                </a:cubicBezTo>
                <a:cubicBezTo>
                  <a:pt x="13705" y="12285"/>
                  <a:pt x="13705" y="12190"/>
                  <a:pt x="13705" y="12071"/>
                </a:cubicBezTo>
                <a:cubicBezTo>
                  <a:pt x="13705" y="11929"/>
                  <a:pt x="13703" y="11834"/>
                  <a:pt x="13703" y="11762"/>
                </a:cubicBezTo>
                <a:close/>
                <a:moveTo>
                  <a:pt x="14047" y="3208"/>
                </a:moveTo>
                <a:lnTo>
                  <a:pt x="14047" y="261"/>
                </a:lnTo>
                <a:lnTo>
                  <a:pt x="14261" y="261"/>
                </a:lnTo>
                <a:lnTo>
                  <a:pt x="14261" y="3208"/>
                </a:lnTo>
                <a:lnTo>
                  <a:pt x="14047" y="3208"/>
                </a:lnTo>
                <a:close/>
                <a:moveTo>
                  <a:pt x="14047" y="16539"/>
                </a:moveTo>
                <a:lnTo>
                  <a:pt x="14047" y="4396"/>
                </a:lnTo>
                <a:lnTo>
                  <a:pt x="14261" y="4396"/>
                </a:lnTo>
                <a:lnTo>
                  <a:pt x="14261" y="16539"/>
                </a:lnTo>
                <a:lnTo>
                  <a:pt x="14047" y="16539"/>
                </a:lnTo>
                <a:close/>
                <a:moveTo>
                  <a:pt x="14751" y="12285"/>
                </a:moveTo>
                <a:lnTo>
                  <a:pt x="14954" y="12285"/>
                </a:lnTo>
                <a:lnTo>
                  <a:pt x="14954" y="12594"/>
                </a:lnTo>
                <a:cubicBezTo>
                  <a:pt x="14954" y="14020"/>
                  <a:pt x="14929" y="15065"/>
                  <a:pt x="14883" y="15778"/>
                </a:cubicBezTo>
                <a:cubicBezTo>
                  <a:pt x="14836" y="16515"/>
                  <a:pt x="14765" y="16871"/>
                  <a:pt x="14673" y="16871"/>
                </a:cubicBezTo>
                <a:cubicBezTo>
                  <a:pt x="14625" y="16871"/>
                  <a:pt x="14583" y="16752"/>
                  <a:pt x="14545" y="16539"/>
                </a:cubicBezTo>
                <a:cubicBezTo>
                  <a:pt x="14507" y="16349"/>
                  <a:pt x="14477" y="16040"/>
                  <a:pt x="14456" y="15683"/>
                </a:cubicBezTo>
                <a:cubicBezTo>
                  <a:pt x="14432" y="15255"/>
                  <a:pt x="14414" y="14685"/>
                  <a:pt x="14405" y="13972"/>
                </a:cubicBezTo>
                <a:cubicBezTo>
                  <a:pt x="14394" y="13259"/>
                  <a:pt x="14389" y="12143"/>
                  <a:pt x="14389" y="10598"/>
                </a:cubicBezTo>
                <a:cubicBezTo>
                  <a:pt x="14389" y="8887"/>
                  <a:pt x="14394" y="7675"/>
                  <a:pt x="14405" y="7010"/>
                </a:cubicBezTo>
                <a:cubicBezTo>
                  <a:pt x="14415" y="6321"/>
                  <a:pt x="14433" y="5774"/>
                  <a:pt x="14459" y="5323"/>
                </a:cubicBezTo>
                <a:cubicBezTo>
                  <a:pt x="14483" y="4919"/>
                  <a:pt x="14513" y="4610"/>
                  <a:pt x="14551" y="4396"/>
                </a:cubicBezTo>
                <a:cubicBezTo>
                  <a:pt x="14589" y="4182"/>
                  <a:pt x="14632" y="4087"/>
                  <a:pt x="14682" y="4087"/>
                </a:cubicBezTo>
                <a:cubicBezTo>
                  <a:pt x="14732" y="4087"/>
                  <a:pt x="14776" y="4182"/>
                  <a:pt x="14813" y="4420"/>
                </a:cubicBezTo>
                <a:cubicBezTo>
                  <a:pt x="14850" y="4657"/>
                  <a:pt x="14880" y="4990"/>
                  <a:pt x="14902" y="5442"/>
                </a:cubicBezTo>
                <a:cubicBezTo>
                  <a:pt x="14922" y="5798"/>
                  <a:pt x="14937" y="6250"/>
                  <a:pt x="14945" y="6796"/>
                </a:cubicBezTo>
                <a:cubicBezTo>
                  <a:pt x="14954" y="7319"/>
                  <a:pt x="14958" y="8198"/>
                  <a:pt x="14958" y="9457"/>
                </a:cubicBezTo>
                <a:lnTo>
                  <a:pt x="14958" y="10931"/>
                </a:lnTo>
                <a:lnTo>
                  <a:pt x="14607" y="10931"/>
                </a:lnTo>
                <a:cubicBezTo>
                  <a:pt x="14607" y="10978"/>
                  <a:pt x="14607" y="11002"/>
                  <a:pt x="14607" y="11073"/>
                </a:cubicBezTo>
                <a:cubicBezTo>
                  <a:pt x="14605" y="11572"/>
                  <a:pt x="14604" y="11929"/>
                  <a:pt x="14604" y="12143"/>
                </a:cubicBezTo>
                <a:cubicBezTo>
                  <a:pt x="14604" y="12998"/>
                  <a:pt x="14610" y="13592"/>
                  <a:pt x="14622" y="13925"/>
                </a:cubicBezTo>
                <a:cubicBezTo>
                  <a:pt x="14632" y="14257"/>
                  <a:pt x="14652" y="14424"/>
                  <a:pt x="14681" y="14424"/>
                </a:cubicBezTo>
                <a:cubicBezTo>
                  <a:pt x="14705" y="14424"/>
                  <a:pt x="14723" y="14281"/>
                  <a:pt x="14736" y="14020"/>
                </a:cubicBezTo>
                <a:cubicBezTo>
                  <a:pt x="14748" y="13782"/>
                  <a:pt x="14754" y="13378"/>
                  <a:pt x="14754" y="12879"/>
                </a:cubicBezTo>
                <a:cubicBezTo>
                  <a:pt x="14754" y="12760"/>
                  <a:pt x="14753" y="12618"/>
                  <a:pt x="14753" y="12380"/>
                </a:cubicBezTo>
                <a:cubicBezTo>
                  <a:pt x="14751" y="12356"/>
                  <a:pt x="14751" y="12309"/>
                  <a:pt x="14751" y="12285"/>
                </a:cubicBezTo>
                <a:close/>
                <a:moveTo>
                  <a:pt x="14613" y="8816"/>
                </a:moveTo>
                <a:lnTo>
                  <a:pt x="14758" y="8816"/>
                </a:lnTo>
                <a:cubicBezTo>
                  <a:pt x="14758" y="8816"/>
                  <a:pt x="14758" y="8792"/>
                  <a:pt x="14758" y="8768"/>
                </a:cubicBezTo>
                <a:cubicBezTo>
                  <a:pt x="14759" y="8459"/>
                  <a:pt x="14761" y="8246"/>
                  <a:pt x="14761" y="8103"/>
                </a:cubicBezTo>
                <a:cubicBezTo>
                  <a:pt x="14761" y="7533"/>
                  <a:pt x="14753" y="7081"/>
                  <a:pt x="14741" y="6796"/>
                </a:cubicBezTo>
                <a:cubicBezTo>
                  <a:pt x="14729" y="6511"/>
                  <a:pt x="14711" y="6368"/>
                  <a:pt x="14685" y="6368"/>
                </a:cubicBezTo>
                <a:cubicBezTo>
                  <a:pt x="14658" y="6368"/>
                  <a:pt x="14640" y="6511"/>
                  <a:pt x="14628" y="6796"/>
                </a:cubicBezTo>
                <a:cubicBezTo>
                  <a:pt x="14617" y="7057"/>
                  <a:pt x="14611" y="7533"/>
                  <a:pt x="14611" y="8150"/>
                </a:cubicBezTo>
                <a:cubicBezTo>
                  <a:pt x="14611" y="8341"/>
                  <a:pt x="14611" y="8459"/>
                  <a:pt x="14611" y="8554"/>
                </a:cubicBezTo>
                <a:cubicBezTo>
                  <a:pt x="14611" y="8673"/>
                  <a:pt x="14613" y="8745"/>
                  <a:pt x="14613" y="8816"/>
                </a:cubicBezTo>
                <a:close/>
                <a:moveTo>
                  <a:pt x="15088" y="16539"/>
                </a:moveTo>
                <a:lnTo>
                  <a:pt x="15088" y="4396"/>
                </a:lnTo>
                <a:lnTo>
                  <a:pt x="15290" y="4396"/>
                </a:lnTo>
                <a:lnTo>
                  <a:pt x="15290" y="5846"/>
                </a:lnTo>
                <a:cubicBezTo>
                  <a:pt x="15314" y="5275"/>
                  <a:pt x="15341" y="4848"/>
                  <a:pt x="15371" y="4562"/>
                </a:cubicBezTo>
                <a:cubicBezTo>
                  <a:pt x="15402" y="4301"/>
                  <a:pt x="15436" y="4158"/>
                  <a:pt x="15477" y="4158"/>
                </a:cubicBezTo>
                <a:cubicBezTo>
                  <a:pt x="15537" y="4158"/>
                  <a:pt x="15580" y="4467"/>
                  <a:pt x="15608" y="5109"/>
                </a:cubicBezTo>
                <a:cubicBezTo>
                  <a:pt x="15635" y="5727"/>
                  <a:pt x="15649" y="6725"/>
                  <a:pt x="15649" y="8079"/>
                </a:cubicBezTo>
                <a:lnTo>
                  <a:pt x="15649" y="16539"/>
                </a:lnTo>
                <a:lnTo>
                  <a:pt x="15435" y="16539"/>
                </a:lnTo>
                <a:lnTo>
                  <a:pt x="15435" y="9053"/>
                </a:lnTo>
                <a:cubicBezTo>
                  <a:pt x="15435" y="8079"/>
                  <a:pt x="15430" y="7461"/>
                  <a:pt x="15423" y="7224"/>
                </a:cubicBezTo>
                <a:cubicBezTo>
                  <a:pt x="15415" y="6986"/>
                  <a:pt x="15402" y="6867"/>
                  <a:pt x="15381" y="6867"/>
                </a:cubicBezTo>
                <a:cubicBezTo>
                  <a:pt x="15356" y="6867"/>
                  <a:pt x="15338" y="7057"/>
                  <a:pt x="15325" y="7414"/>
                </a:cubicBezTo>
                <a:cubicBezTo>
                  <a:pt x="15311" y="7794"/>
                  <a:pt x="15304" y="8293"/>
                  <a:pt x="15304" y="8958"/>
                </a:cubicBezTo>
                <a:lnTo>
                  <a:pt x="15304" y="16539"/>
                </a:lnTo>
                <a:lnTo>
                  <a:pt x="15088" y="16539"/>
                </a:lnTo>
                <a:close/>
                <a:moveTo>
                  <a:pt x="16123" y="11762"/>
                </a:moveTo>
                <a:lnTo>
                  <a:pt x="16334" y="11762"/>
                </a:lnTo>
                <a:cubicBezTo>
                  <a:pt x="16334" y="11834"/>
                  <a:pt x="16334" y="11905"/>
                  <a:pt x="16335" y="12024"/>
                </a:cubicBezTo>
                <a:cubicBezTo>
                  <a:pt x="16335" y="12119"/>
                  <a:pt x="16335" y="12190"/>
                  <a:pt x="16335" y="12238"/>
                </a:cubicBezTo>
                <a:cubicBezTo>
                  <a:pt x="16335" y="13782"/>
                  <a:pt x="16313" y="14947"/>
                  <a:pt x="16268" y="15707"/>
                </a:cubicBezTo>
                <a:cubicBezTo>
                  <a:pt x="16221" y="16491"/>
                  <a:pt x="16151" y="16871"/>
                  <a:pt x="16059" y="16871"/>
                </a:cubicBezTo>
                <a:cubicBezTo>
                  <a:pt x="15954" y="16871"/>
                  <a:pt x="15880" y="16396"/>
                  <a:pt x="15836" y="15446"/>
                </a:cubicBezTo>
                <a:cubicBezTo>
                  <a:pt x="15794" y="14519"/>
                  <a:pt x="15773" y="12855"/>
                  <a:pt x="15773" y="10479"/>
                </a:cubicBezTo>
                <a:cubicBezTo>
                  <a:pt x="15773" y="8103"/>
                  <a:pt x="15794" y="6440"/>
                  <a:pt x="15836" y="5489"/>
                </a:cubicBezTo>
                <a:cubicBezTo>
                  <a:pt x="15880" y="4562"/>
                  <a:pt x="15954" y="4087"/>
                  <a:pt x="16058" y="4087"/>
                </a:cubicBezTo>
                <a:cubicBezTo>
                  <a:pt x="16153" y="4087"/>
                  <a:pt x="16222" y="4467"/>
                  <a:pt x="16266" y="5228"/>
                </a:cubicBezTo>
                <a:cubicBezTo>
                  <a:pt x="16311" y="5964"/>
                  <a:pt x="16332" y="7152"/>
                  <a:pt x="16332" y="8768"/>
                </a:cubicBezTo>
                <a:lnTo>
                  <a:pt x="16332" y="8982"/>
                </a:lnTo>
                <a:lnTo>
                  <a:pt x="16126" y="8982"/>
                </a:lnTo>
                <a:lnTo>
                  <a:pt x="16126" y="8626"/>
                </a:lnTo>
                <a:cubicBezTo>
                  <a:pt x="16126" y="7913"/>
                  <a:pt x="16121" y="7390"/>
                  <a:pt x="16111" y="7081"/>
                </a:cubicBezTo>
                <a:cubicBezTo>
                  <a:pt x="16100" y="6772"/>
                  <a:pt x="16083" y="6606"/>
                  <a:pt x="16059" y="6606"/>
                </a:cubicBezTo>
                <a:cubicBezTo>
                  <a:pt x="16032" y="6606"/>
                  <a:pt x="16014" y="6820"/>
                  <a:pt x="16005" y="7224"/>
                </a:cubicBezTo>
                <a:cubicBezTo>
                  <a:pt x="15994" y="7651"/>
                  <a:pt x="15990" y="8721"/>
                  <a:pt x="15990" y="10479"/>
                </a:cubicBezTo>
                <a:cubicBezTo>
                  <a:pt x="15990" y="12166"/>
                  <a:pt x="15994" y="13236"/>
                  <a:pt x="16005" y="13687"/>
                </a:cubicBezTo>
                <a:cubicBezTo>
                  <a:pt x="16014" y="14139"/>
                  <a:pt x="16032" y="14376"/>
                  <a:pt x="16059" y="14376"/>
                </a:cubicBezTo>
                <a:cubicBezTo>
                  <a:pt x="16082" y="14376"/>
                  <a:pt x="16099" y="14210"/>
                  <a:pt x="16109" y="13877"/>
                </a:cubicBezTo>
                <a:cubicBezTo>
                  <a:pt x="16118" y="13568"/>
                  <a:pt x="16124" y="13046"/>
                  <a:pt x="16124" y="12333"/>
                </a:cubicBezTo>
                <a:cubicBezTo>
                  <a:pt x="16124" y="12285"/>
                  <a:pt x="16124" y="12190"/>
                  <a:pt x="16123" y="12071"/>
                </a:cubicBezTo>
                <a:cubicBezTo>
                  <a:pt x="16123" y="11929"/>
                  <a:pt x="16123" y="11834"/>
                  <a:pt x="16123" y="11762"/>
                </a:cubicBezTo>
                <a:close/>
                <a:moveTo>
                  <a:pt x="16811" y="12285"/>
                </a:moveTo>
                <a:lnTo>
                  <a:pt x="17013" y="12285"/>
                </a:lnTo>
                <a:lnTo>
                  <a:pt x="17013" y="12594"/>
                </a:lnTo>
                <a:cubicBezTo>
                  <a:pt x="17013" y="14020"/>
                  <a:pt x="16989" y="15065"/>
                  <a:pt x="16942" y="15778"/>
                </a:cubicBezTo>
                <a:cubicBezTo>
                  <a:pt x="16895" y="16515"/>
                  <a:pt x="16824" y="16871"/>
                  <a:pt x="16731" y="16871"/>
                </a:cubicBezTo>
                <a:cubicBezTo>
                  <a:pt x="16684" y="16871"/>
                  <a:pt x="16642" y="16752"/>
                  <a:pt x="16604" y="16539"/>
                </a:cubicBezTo>
                <a:cubicBezTo>
                  <a:pt x="16565" y="16349"/>
                  <a:pt x="16536" y="16040"/>
                  <a:pt x="16515" y="15683"/>
                </a:cubicBezTo>
                <a:cubicBezTo>
                  <a:pt x="16491" y="15255"/>
                  <a:pt x="16473" y="14685"/>
                  <a:pt x="16462" y="13972"/>
                </a:cubicBezTo>
                <a:cubicBezTo>
                  <a:pt x="16453" y="13259"/>
                  <a:pt x="16447" y="12143"/>
                  <a:pt x="16447" y="10598"/>
                </a:cubicBezTo>
                <a:cubicBezTo>
                  <a:pt x="16447" y="8887"/>
                  <a:pt x="16453" y="7675"/>
                  <a:pt x="16464" y="7010"/>
                </a:cubicBezTo>
                <a:cubicBezTo>
                  <a:pt x="16474" y="6321"/>
                  <a:pt x="16491" y="5774"/>
                  <a:pt x="16516" y="5323"/>
                </a:cubicBezTo>
                <a:cubicBezTo>
                  <a:pt x="16541" y="4919"/>
                  <a:pt x="16572" y="4610"/>
                  <a:pt x="16610" y="4396"/>
                </a:cubicBezTo>
                <a:cubicBezTo>
                  <a:pt x="16648" y="4182"/>
                  <a:pt x="16691" y="4087"/>
                  <a:pt x="16741" y="4087"/>
                </a:cubicBezTo>
                <a:cubicBezTo>
                  <a:pt x="16791" y="4087"/>
                  <a:pt x="16835" y="4182"/>
                  <a:pt x="16872" y="4420"/>
                </a:cubicBezTo>
                <a:cubicBezTo>
                  <a:pt x="16909" y="4657"/>
                  <a:pt x="16939" y="4990"/>
                  <a:pt x="16961" y="5442"/>
                </a:cubicBezTo>
                <a:cubicBezTo>
                  <a:pt x="16981" y="5798"/>
                  <a:pt x="16995" y="6250"/>
                  <a:pt x="17004" y="6796"/>
                </a:cubicBezTo>
                <a:cubicBezTo>
                  <a:pt x="17013" y="7319"/>
                  <a:pt x="17016" y="8198"/>
                  <a:pt x="17016" y="9457"/>
                </a:cubicBezTo>
                <a:lnTo>
                  <a:pt x="17016" y="10931"/>
                </a:lnTo>
                <a:lnTo>
                  <a:pt x="16666" y="10931"/>
                </a:lnTo>
                <a:cubicBezTo>
                  <a:pt x="16666" y="10978"/>
                  <a:pt x="16666" y="11002"/>
                  <a:pt x="16666" y="11073"/>
                </a:cubicBezTo>
                <a:cubicBezTo>
                  <a:pt x="16663" y="11572"/>
                  <a:pt x="16663" y="11929"/>
                  <a:pt x="16663" y="12143"/>
                </a:cubicBezTo>
                <a:cubicBezTo>
                  <a:pt x="16663" y="12998"/>
                  <a:pt x="16669" y="13592"/>
                  <a:pt x="16679" y="13925"/>
                </a:cubicBezTo>
                <a:cubicBezTo>
                  <a:pt x="16691" y="14257"/>
                  <a:pt x="16711" y="14424"/>
                  <a:pt x="16740" y="14424"/>
                </a:cubicBezTo>
                <a:cubicBezTo>
                  <a:pt x="16764" y="14424"/>
                  <a:pt x="16782" y="14281"/>
                  <a:pt x="16794" y="14020"/>
                </a:cubicBezTo>
                <a:cubicBezTo>
                  <a:pt x="16808" y="13782"/>
                  <a:pt x="16814" y="13378"/>
                  <a:pt x="16814" y="12879"/>
                </a:cubicBezTo>
                <a:cubicBezTo>
                  <a:pt x="16814" y="12760"/>
                  <a:pt x="16812" y="12618"/>
                  <a:pt x="16811" y="12380"/>
                </a:cubicBezTo>
                <a:cubicBezTo>
                  <a:pt x="16811" y="12356"/>
                  <a:pt x="16811" y="12309"/>
                  <a:pt x="16811" y="12285"/>
                </a:cubicBezTo>
                <a:close/>
                <a:moveTo>
                  <a:pt x="16672" y="8816"/>
                </a:moveTo>
                <a:lnTo>
                  <a:pt x="16817" y="8816"/>
                </a:lnTo>
                <a:cubicBezTo>
                  <a:pt x="16817" y="8816"/>
                  <a:pt x="16817" y="8792"/>
                  <a:pt x="16817" y="8768"/>
                </a:cubicBezTo>
                <a:cubicBezTo>
                  <a:pt x="16818" y="8459"/>
                  <a:pt x="16818" y="8246"/>
                  <a:pt x="16818" y="8103"/>
                </a:cubicBezTo>
                <a:cubicBezTo>
                  <a:pt x="16818" y="7533"/>
                  <a:pt x="16812" y="7081"/>
                  <a:pt x="16800" y="6796"/>
                </a:cubicBezTo>
                <a:cubicBezTo>
                  <a:pt x="16788" y="6511"/>
                  <a:pt x="16768" y="6368"/>
                  <a:pt x="16743" y="6368"/>
                </a:cubicBezTo>
                <a:cubicBezTo>
                  <a:pt x="16717" y="6368"/>
                  <a:pt x="16697" y="6511"/>
                  <a:pt x="16687" y="6796"/>
                </a:cubicBezTo>
                <a:cubicBezTo>
                  <a:pt x="16676" y="7057"/>
                  <a:pt x="16670" y="7533"/>
                  <a:pt x="16670" y="8150"/>
                </a:cubicBezTo>
                <a:cubicBezTo>
                  <a:pt x="16670" y="8341"/>
                  <a:pt x="16670" y="8459"/>
                  <a:pt x="16670" y="8554"/>
                </a:cubicBezTo>
                <a:cubicBezTo>
                  <a:pt x="16670" y="8673"/>
                  <a:pt x="16670" y="8745"/>
                  <a:pt x="16672" y="8816"/>
                </a:cubicBezTo>
                <a:close/>
                <a:moveTo>
                  <a:pt x="17892" y="119"/>
                </a:moveTo>
                <a:lnTo>
                  <a:pt x="17892" y="21600"/>
                </a:lnTo>
                <a:lnTo>
                  <a:pt x="17705" y="21600"/>
                </a:lnTo>
                <a:lnTo>
                  <a:pt x="17705" y="119"/>
                </a:lnTo>
                <a:lnTo>
                  <a:pt x="17892" y="119"/>
                </a:lnTo>
                <a:close/>
                <a:moveTo>
                  <a:pt x="18594" y="11073"/>
                </a:moveTo>
                <a:lnTo>
                  <a:pt x="18814" y="11073"/>
                </a:lnTo>
                <a:lnTo>
                  <a:pt x="18814" y="11525"/>
                </a:lnTo>
                <a:cubicBezTo>
                  <a:pt x="18814" y="12428"/>
                  <a:pt x="18820" y="13046"/>
                  <a:pt x="18833" y="13426"/>
                </a:cubicBezTo>
                <a:cubicBezTo>
                  <a:pt x="18847" y="13782"/>
                  <a:pt x="18868" y="13972"/>
                  <a:pt x="18900" y="13972"/>
                </a:cubicBezTo>
                <a:cubicBezTo>
                  <a:pt x="18925" y="13972"/>
                  <a:pt x="18945" y="13830"/>
                  <a:pt x="18960" y="13545"/>
                </a:cubicBezTo>
                <a:cubicBezTo>
                  <a:pt x="18975" y="13259"/>
                  <a:pt x="18983" y="12903"/>
                  <a:pt x="18983" y="12428"/>
                </a:cubicBezTo>
                <a:cubicBezTo>
                  <a:pt x="18983" y="11644"/>
                  <a:pt x="18947" y="10883"/>
                  <a:pt x="18876" y="10170"/>
                </a:cubicBezTo>
                <a:cubicBezTo>
                  <a:pt x="18864" y="10028"/>
                  <a:pt x="18855" y="9933"/>
                  <a:pt x="18849" y="9885"/>
                </a:cubicBezTo>
                <a:lnTo>
                  <a:pt x="18838" y="9766"/>
                </a:lnTo>
                <a:cubicBezTo>
                  <a:pt x="18741" y="8745"/>
                  <a:pt x="18681" y="7960"/>
                  <a:pt x="18657" y="7461"/>
                </a:cubicBezTo>
                <a:cubicBezTo>
                  <a:pt x="18640" y="7057"/>
                  <a:pt x="18628" y="6630"/>
                  <a:pt x="18619" y="6131"/>
                </a:cubicBezTo>
                <a:cubicBezTo>
                  <a:pt x="18610" y="5632"/>
                  <a:pt x="18606" y="5109"/>
                  <a:pt x="18606" y="4515"/>
                </a:cubicBezTo>
                <a:cubicBezTo>
                  <a:pt x="18606" y="3113"/>
                  <a:pt x="18631" y="1996"/>
                  <a:pt x="18684" y="1212"/>
                </a:cubicBezTo>
                <a:cubicBezTo>
                  <a:pt x="18735" y="404"/>
                  <a:pt x="18808" y="0"/>
                  <a:pt x="18898" y="0"/>
                </a:cubicBezTo>
                <a:cubicBezTo>
                  <a:pt x="18998" y="0"/>
                  <a:pt x="19073" y="380"/>
                  <a:pt x="19125" y="1188"/>
                </a:cubicBezTo>
                <a:cubicBezTo>
                  <a:pt x="19177" y="1972"/>
                  <a:pt x="19203" y="3113"/>
                  <a:pt x="19203" y="4610"/>
                </a:cubicBezTo>
                <a:cubicBezTo>
                  <a:pt x="19203" y="4657"/>
                  <a:pt x="19203" y="4752"/>
                  <a:pt x="19203" y="4871"/>
                </a:cubicBezTo>
                <a:cubicBezTo>
                  <a:pt x="19202" y="4990"/>
                  <a:pt x="19202" y="5061"/>
                  <a:pt x="19202" y="5133"/>
                </a:cubicBezTo>
                <a:lnTo>
                  <a:pt x="18986" y="5133"/>
                </a:lnTo>
                <a:lnTo>
                  <a:pt x="18986" y="4919"/>
                </a:lnTo>
                <a:cubicBezTo>
                  <a:pt x="18986" y="4230"/>
                  <a:pt x="18980" y="3683"/>
                  <a:pt x="18965" y="3327"/>
                </a:cubicBezTo>
                <a:cubicBezTo>
                  <a:pt x="18951" y="2970"/>
                  <a:pt x="18931" y="2780"/>
                  <a:pt x="18904" y="2780"/>
                </a:cubicBezTo>
                <a:cubicBezTo>
                  <a:pt x="18882" y="2780"/>
                  <a:pt x="18864" y="2923"/>
                  <a:pt x="18850" y="3160"/>
                </a:cubicBezTo>
                <a:cubicBezTo>
                  <a:pt x="18836" y="3422"/>
                  <a:pt x="18829" y="3754"/>
                  <a:pt x="18829" y="4182"/>
                </a:cubicBezTo>
                <a:cubicBezTo>
                  <a:pt x="18829" y="4871"/>
                  <a:pt x="18868" y="5584"/>
                  <a:pt x="18947" y="6368"/>
                </a:cubicBezTo>
                <a:cubicBezTo>
                  <a:pt x="18960" y="6511"/>
                  <a:pt x="18971" y="6606"/>
                  <a:pt x="18978" y="6701"/>
                </a:cubicBezTo>
                <a:cubicBezTo>
                  <a:pt x="18986" y="6749"/>
                  <a:pt x="18993" y="6844"/>
                  <a:pt x="19005" y="6962"/>
                </a:cubicBezTo>
                <a:cubicBezTo>
                  <a:pt x="19088" y="7794"/>
                  <a:pt x="19143" y="8507"/>
                  <a:pt x="19167" y="9077"/>
                </a:cubicBezTo>
                <a:cubicBezTo>
                  <a:pt x="19180" y="9457"/>
                  <a:pt x="19192" y="9861"/>
                  <a:pt x="19200" y="10337"/>
                </a:cubicBezTo>
                <a:cubicBezTo>
                  <a:pt x="19208" y="10812"/>
                  <a:pt x="19212" y="11335"/>
                  <a:pt x="19212" y="11881"/>
                </a:cubicBezTo>
                <a:cubicBezTo>
                  <a:pt x="19212" y="13497"/>
                  <a:pt x="19185" y="14733"/>
                  <a:pt x="19132" y="15612"/>
                </a:cubicBezTo>
                <a:cubicBezTo>
                  <a:pt x="19078" y="16491"/>
                  <a:pt x="19002" y="16919"/>
                  <a:pt x="18903" y="16919"/>
                </a:cubicBezTo>
                <a:cubicBezTo>
                  <a:pt x="18799" y="16919"/>
                  <a:pt x="18722" y="16515"/>
                  <a:pt x="18669" y="15683"/>
                </a:cubicBezTo>
                <a:cubicBezTo>
                  <a:pt x="18616" y="14828"/>
                  <a:pt x="18591" y="13592"/>
                  <a:pt x="18591" y="11952"/>
                </a:cubicBezTo>
                <a:cubicBezTo>
                  <a:pt x="18591" y="11834"/>
                  <a:pt x="18591" y="11739"/>
                  <a:pt x="18591" y="11620"/>
                </a:cubicBezTo>
                <a:cubicBezTo>
                  <a:pt x="18592" y="11501"/>
                  <a:pt x="18592" y="11311"/>
                  <a:pt x="18594" y="11073"/>
                </a:cubicBezTo>
                <a:close/>
                <a:moveTo>
                  <a:pt x="19287" y="4396"/>
                </a:moveTo>
                <a:lnTo>
                  <a:pt x="19500" y="4396"/>
                </a:lnTo>
                <a:lnTo>
                  <a:pt x="19576" y="12214"/>
                </a:lnTo>
                <a:lnTo>
                  <a:pt x="19651" y="4396"/>
                </a:lnTo>
                <a:lnTo>
                  <a:pt x="19864" y="4396"/>
                </a:lnTo>
                <a:lnTo>
                  <a:pt x="19711" y="15564"/>
                </a:lnTo>
                <a:cubicBezTo>
                  <a:pt x="19681" y="17703"/>
                  <a:pt x="19648" y="19081"/>
                  <a:pt x="19612" y="19699"/>
                </a:cubicBezTo>
                <a:cubicBezTo>
                  <a:pt x="19576" y="20317"/>
                  <a:pt x="19518" y="20626"/>
                  <a:pt x="19438" y="20626"/>
                </a:cubicBezTo>
                <a:cubicBezTo>
                  <a:pt x="19426" y="20626"/>
                  <a:pt x="19414" y="20602"/>
                  <a:pt x="19399" y="20602"/>
                </a:cubicBezTo>
                <a:cubicBezTo>
                  <a:pt x="19386" y="20578"/>
                  <a:pt x="19369" y="20531"/>
                  <a:pt x="19349" y="20507"/>
                </a:cubicBezTo>
                <a:lnTo>
                  <a:pt x="19349" y="17964"/>
                </a:lnTo>
                <a:cubicBezTo>
                  <a:pt x="19351" y="17964"/>
                  <a:pt x="19352" y="17964"/>
                  <a:pt x="19354" y="17964"/>
                </a:cubicBezTo>
                <a:cubicBezTo>
                  <a:pt x="19369" y="17988"/>
                  <a:pt x="19380" y="18012"/>
                  <a:pt x="19387" y="18012"/>
                </a:cubicBezTo>
                <a:cubicBezTo>
                  <a:pt x="19411" y="18012"/>
                  <a:pt x="19429" y="17941"/>
                  <a:pt x="19441" y="17798"/>
                </a:cubicBezTo>
                <a:cubicBezTo>
                  <a:pt x="19452" y="17632"/>
                  <a:pt x="19458" y="17418"/>
                  <a:pt x="19458" y="17109"/>
                </a:cubicBezTo>
                <a:cubicBezTo>
                  <a:pt x="19458" y="16943"/>
                  <a:pt x="19453" y="16515"/>
                  <a:pt x="19446" y="15873"/>
                </a:cubicBezTo>
                <a:cubicBezTo>
                  <a:pt x="19441" y="15659"/>
                  <a:pt x="19440" y="15469"/>
                  <a:pt x="19438" y="15350"/>
                </a:cubicBezTo>
                <a:lnTo>
                  <a:pt x="19287" y="4396"/>
                </a:lnTo>
                <a:close/>
                <a:moveTo>
                  <a:pt x="19920" y="12689"/>
                </a:moveTo>
                <a:lnTo>
                  <a:pt x="20111" y="12713"/>
                </a:lnTo>
                <a:cubicBezTo>
                  <a:pt x="20114" y="13331"/>
                  <a:pt x="20122" y="13782"/>
                  <a:pt x="20135" y="14091"/>
                </a:cubicBezTo>
                <a:cubicBezTo>
                  <a:pt x="20147" y="14376"/>
                  <a:pt x="20168" y="14519"/>
                  <a:pt x="20194" y="14519"/>
                </a:cubicBezTo>
                <a:cubicBezTo>
                  <a:pt x="20217" y="14519"/>
                  <a:pt x="20233" y="14424"/>
                  <a:pt x="20247" y="14210"/>
                </a:cubicBezTo>
                <a:cubicBezTo>
                  <a:pt x="20262" y="14020"/>
                  <a:pt x="20268" y="13758"/>
                  <a:pt x="20268" y="13450"/>
                </a:cubicBezTo>
                <a:cubicBezTo>
                  <a:pt x="20268" y="13188"/>
                  <a:pt x="20263" y="12950"/>
                  <a:pt x="20254" y="12784"/>
                </a:cubicBezTo>
                <a:cubicBezTo>
                  <a:pt x="20244" y="12594"/>
                  <a:pt x="20223" y="12380"/>
                  <a:pt x="20190" y="12143"/>
                </a:cubicBezTo>
                <a:cubicBezTo>
                  <a:pt x="20184" y="12071"/>
                  <a:pt x="20171" y="12000"/>
                  <a:pt x="20156" y="11881"/>
                </a:cubicBezTo>
                <a:cubicBezTo>
                  <a:pt x="20079" y="11311"/>
                  <a:pt x="20025" y="10788"/>
                  <a:pt x="19995" y="10289"/>
                </a:cubicBezTo>
                <a:cubicBezTo>
                  <a:pt x="19972" y="9956"/>
                  <a:pt x="19956" y="9576"/>
                  <a:pt x="19944" y="9125"/>
                </a:cubicBezTo>
                <a:cubicBezTo>
                  <a:pt x="19933" y="8673"/>
                  <a:pt x="19927" y="8198"/>
                  <a:pt x="19927" y="7699"/>
                </a:cubicBezTo>
                <a:cubicBezTo>
                  <a:pt x="19927" y="6606"/>
                  <a:pt x="19951" y="5727"/>
                  <a:pt x="19998" y="5061"/>
                </a:cubicBezTo>
                <a:cubicBezTo>
                  <a:pt x="20046" y="4396"/>
                  <a:pt x="20111" y="4087"/>
                  <a:pt x="20193" y="4087"/>
                </a:cubicBezTo>
                <a:cubicBezTo>
                  <a:pt x="20276" y="4087"/>
                  <a:pt x="20342" y="4396"/>
                  <a:pt x="20387" y="5038"/>
                </a:cubicBezTo>
                <a:cubicBezTo>
                  <a:pt x="20432" y="5655"/>
                  <a:pt x="20455" y="6558"/>
                  <a:pt x="20455" y="7747"/>
                </a:cubicBezTo>
                <a:lnTo>
                  <a:pt x="20455" y="7960"/>
                </a:lnTo>
                <a:lnTo>
                  <a:pt x="20266" y="7960"/>
                </a:lnTo>
                <a:cubicBezTo>
                  <a:pt x="20266" y="7343"/>
                  <a:pt x="20260" y="6915"/>
                  <a:pt x="20248" y="6653"/>
                </a:cubicBezTo>
                <a:cubicBezTo>
                  <a:pt x="20238" y="6392"/>
                  <a:pt x="20221" y="6273"/>
                  <a:pt x="20196" y="6273"/>
                </a:cubicBezTo>
                <a:cubicBezTo>
                  <a:pt x="20174" y="6273"/>
                  <a:pt x="20156" y="6368"/>
                  <a:pt x="20144" y="6558"/>
                </a:cubicBezTo>
                <a:cubicBezTo>
                  <a:pt x="20131" y="6725"/>
                  <a:pt x="20125" y="6986"/>
                  <a:pt x="20125" y="7271"/>
                </a:cubicBezTo>
                <a:cubicBezTo>
                  <a:pt x="20125" y="7818"/>
                  <a:pt x="20156" y="8293"/>
                  <a:pt x="20221" y="8745"/>
                </a:cubicBezTo>
                <a:cubicBezTo>
                  <a:pt x="20230" y="8816"/>
                  <a:pt x="20238" y="8863"/>
                  <a:pt x="20242" y="8887"/>
                </a:cubicBezTo>
                <a:cubicBezTo>
                  <a:pt x="20330" y="9505"/>
                  <a:pt x="20389" y="10123"/>
                  <a:pt x="20419" y="10717"/>
                </a:cubicBezTo>
                <a:cubicBezTo>
                  <a:pt x="20449" y="11287"/>
                  <a:pt x="20463" y="12071"/>
                  <a:pt x="20463" y="13022"/>
                </a:cubicBezTo>
                <a:cubicBezTo>
                  <a:pt x="20463" y="14234"/>
                  <a:pt x="20440" y="15184"/>
                  <a:pt x="20392" y="15850"/>
                </a:cubicBezTo>
                <a:cubicBezTo>
                  <a:pt x="20343" y="16515"/>
                  <a:pt x="20276" y="16871"/>
                  <a:pt x="20187" y="16871"/>
                </a:cubicBezTo>
                <a:cubicBezTo>
                  <a:pt x="20102" y="16871"/>
                  <a:pt x="20036" y="16515"/>
                  <a:pt x="19989" y="15850"/>
                </a:cubicBezTo>
                <a:cubicBezTo>
                  <a:pt x="19942" y="15160"/>
                  <a:pt x="19920" y="14210"/>
                  <a:pt x="19920" y="12998"/>
                </a:cubicBezTo>
                <a:lnTo>
                  <a:pt x="19920" y="12689"/>
                </a:lnTo>
                <a:close/>
                <a:moveTo>
                  <a:pt x="20929" y="16491"/>
                </a:moveTo>
                <a:cubicBezTo>
                  <a:pt x="20903" y="16586"/>
                  <a:pt x="20879" y="16634"/>
                  <a:pt x="20861" y="16681"/>
                </a:cubicBezTo>
                <a:cubicBezTo>
                  <a:pt x="20841" y="16705"/>
                  <a:pt x="20825" y="16729"/>
                  <a:pt x="20810" y="16729"/>
                </a:cubicBezTo>
                <a:cubicBezTo>
                  <a:pt x="20767" y="16729"/>
                  <a:pt x="20731" y="16634"/>
                  <a:pt x="20701" y="16420"/>
                </a:cubicBezTo>
                <a:cubicBezTo>
                  <a:pt x="20671" y="16182"/>
                  <a:pt x="20650" y="15873"/>
                  <a:pt x="20635" y="15469"/>
                </a:cubicBezTo>
                <a:cubicBezTo>
                  <a:pt x="20626" y="15184"/>
                  <a:pt x="20619" y="14828"/>
                  <a:pt x="20615" y="14424"/>
                </a:cubicBezTo>
                <a:cubicBezTo>
                  <a:pt x="20612" y="13996"/>
                  <a:pt x="20609" y="13354"/>
                  <a:pt x="20609" y="12475"/>
                </a:cubicBezTo>
                <a:lnTo>
                  <a:pt x="20609" y="6915"/>
                </a:lnTo>
                <a:lnTo>
                  <a:pt x="20526" y="6915"/>
                </a:lnTo>
                <a:lnTo>
                  <a:pt x="20526" y="4396"/>
                </a:lnTo>
                <a:lnTo>
                  <a:pt x="20609" y="4396"/>
                </a:lnTo>
                <a:lnTo>
                  <a:pt x="20609" y="1046"/>
                </a:lnTo>
                <a:lnTo>
                  <a:pt x="20826" y="1046"/>
                </a:lnTo>
                <a:lnTo>
                  <a:pt x="20826" y="4396"/>
                </a:lnTo>
                <a:lnTo>
                  <a:pt x="20929" y="4396"/>
                </a:lnTo>
                <a:lnTo>
                  <a:pt x="20929" y="6915"/>
                </a:lnTo>
                <a:lnTo>
                  <a:pt x="20826" y="6915"/>
                </a:lnTo>
                <a:lnTo>
                  <a:pt x="20826" y="11857"/>
                </a:lnTo>
                <a:cubicBezTo>
                  <a:pt x="20826" y="12927"/>
                  <a:pt x="20831" y="13568"/>
                  <a:pt x="20841" y="13806"/>
                </a:cubicBezTo>
                <a:cubicBezTo>
                  <a:pt x="20850" y="14044"/>
                  <a:pt x="20870" y="14186"/>
                  <a:pt x="20897" y="14186"/>
                </a:cubicBezTo>
                <a:cubicBezTo>
                  <a:pt x="20903" y="14186"/>
                  <a:pt x="20911" y="14162"/>
                  <a:pt x="20921" y="14139"/>
                </a:cubicBezTo>
                <a:cubicBezTo>
                  <a:pt x="20924" y="14139"/>
                  <a:pt x="20927" y="14139"/>
                  <a:pt x="20929" y="14139"/>
                </a:cubicBezTo>
                <a:lnTo>
                  <a:pt x="20929" y="16491"/>
                </a:lnTo>
                <a:close/>
                <a:moveTo>
                  <a:pt x="21395" y="12285"/>
                </a:moveTo>
                <a:lnTo>
                  <a:pt x="21597" y="12285"/>
                </a:lnTo>
                <a:lnTo>
                  <a:pt x="21597" y="12594"/>
                </a:lnTo>
                <a:cubicBezTo>
                  <a:pt x="21597" y="14020"/>
                  <a:pt x="21573" y="15065"/>
                  <a:pt x="21526" y="15778"/>
                </a:cubicBezTo>
                <a:cubicBezTo>
                  <a:pt x="21479" y="16515"/>
                  <a:pt x="21408" y="16871"/>
                  <a:pt x="21315" y="16871"/>
                </a:cubicBezTo>
                <a:cubicBezTo>
                  <a:pt x="21268" y="16871"/>
                  <a:pt x="21226" y="16752"/>
                  <a:pt x="21188" y="16539"/>
                </a:cubicBezTo>
                <a:cubicBezTo>
                  <a:pt x="21149" y="16349"/>
                  <a:pt x="21120" y="16040"/>
                  <a:pt x="21098" y="15683"/>
                </a:cubicBezTo>
                <a:cubicBezTo>
                  <a:pt x="21075" y="15255"/>
                  <a:pt x="21057" y="14685"/>
                  <a:pt x="21046" y="13972"/>
                </a:cubicBezTo>
                <a:cubicBezTo>
                  <a:pt x="21037" y="13259"/>
                  <a:pt x="21031" y="12143"/>
                  <a:pt x="21031" y="10598"/>
                </a:cubicBezTo>
                <a:cubicBezTo>
                  <a:pt x="21031" y="8887"/>
                  <a:pt x="21037" y="7675"/>
                  <a:pt x="21048" y="7010"/>
                </a:cubicBezTo>
                <a:cubicBezTo>
                  <a:pt x="21058" y="6321"/>
                  <a:pt x="21075" y="5774"/>
                  <a:pt x="21101" y="5323"/>
                </a:cubicBezTo>
                <a:cubicBezTo>
                  <a:pt x="21125" y="4919"/>
                  <a:pt x="21157" y="4610"/>
                  <a:pt x="21194" y="4396"/>
                </a:cubicBezTo>
                <a:cubicBezTo>
                  <a:pt x="21232" y="4182"/>
                  <a:pt x="21274" y="4087"/>
                  <a:pt x="21324" y="4087"/>
                </a:cubicBezTo>
                <a:cubicBezTo>
                  <a:pt x="21375" y="4087"/>
                  <a:pt x="21419" y="4182"/>
                  <a:pt x="21455" y="4420"/>
                </a:cubicBezTo>
                <a:cubicBezTo>
                  <a:pt x="21493" y="4657"/>
                  <a:pt x="21523" y="4990"/>
                  <a:pt x="21546" y="5442"/>
                </a:cubicBezTo>
                <a:cubicBezTo>
                  <a:pt x="21565" y="5798"/>
                  <a:pt x="21579" y="6250"/>
                  <a:pt x="21588" y="6796"/>
                </a:cubicBezTo>
                <a:cubicBezTo>
                  <a:pt x="21595" y="7319"/>
                  <a:pt x="21600" y="8198"/>
                  <a:pt x="21600" y="9457"/>
                </a:cubicBezTo>
                <a:lnTo>
                  <a:pt x="21600" y="10931"/>
                </a:lnTo>
                <a:lnTo>
                  <a:pt x="21250" y="10931"/>
                </a:lnTo>
                <a:cubicBezTo>
                  <a:pt x="21250" y="10978"/>
                  <a:pt x="21249" y="11002"/>
                  <a:pt x="21249" y="11073"/>
                </a:cubicBezTo>
                <a:cubicBezTo>
                  <a:pt x="21247" y="11572"/>
                  <a:pt x="21247" y="11929"/>
                  <a:pt x="21247" y="12143"/>
                </a:cubicBezTo>
                <a:cubicBezTo>
                  <a:pt x="21247" y="12998"/>
                  <a:pt x="21253" y="13592"/>
                  <a:pt x="21264" y="13925"/>
                </a:cubicBezTo>
                <a:cubicBezTo>
                  <a:pt x="21276" y="14257"/>
                  <a:pt x="21295" y="14424"/>
                  <a:pt x="21324" y="14424"/>
                </a:cubicBezTo>
                <a:cubicBezTo>
                  <a:pt x="21348" y="14424"/>
                  <a:pt x="21366" y="14281"/>
                  <a:pt x="21378" y="14020"/>
                </a:cubicBezTo>
                <a:cubicBezTo>
                  <a:pt x="21390" y="13782"/>
                  <a:pt x="21398" y="13378"/>
                  <a:pt x="21398" y="12879"/>
                </a:cubicBezTo>
                <a:cubicBezTo>
                  <a:pt x="21398" y="12760"/>
                  <a:pt x="21396" y="12618"/>
                  <a:pt x="21395" y="12380"/>
                </a:cubicBezTo>
                <a:cubicBezTo>
                  <a:pt x="21395" y="12356"/>
                  <a:pt x="21395" y="12309"/>
                  <a:pt x="21395" y="12285"/>
                </a:cubicBezTo>
                <a:close/>
                <a:moveTo>
                  <a:pt x="21255" y="8816"/>
                </a:moveTo>
                <a:lnTo>
                  <a:pt x="21399" y="8816"/>
                </a:lnTo>
                <a:cubicBezTo>
                  <a:pt x="21399" y="8816"/>
                  <a:pt x="21399" y="8792"/>
                  <a:pt x="21399" y="8768"/>
                </a:cubicBezTo>
                <a:cubicBezTo>
                  <a:pt x="21402" y="8459"/>
                  <a:pt x="21402" y="8246"/>
                  <a:pt x="21402" y="8103"/>
                </a:cubicBezTo>
                <a:cubicBezTo>
                  <a:pt x="21402" y="7533"/>
                  <a:pt x="21396" y="7081"/>
                  <a:pt x="21384" y="6796"/>
                </a:cubicBezTo>
                <a:cubicBezTo>
                  <a:pt x="21372" y="6511"/>
                  <a:pt x="21353" y="6368"/>
                  <a:pt x="21327" y="6368"/>
                </a:cubicBezTo>
                <a:cubicBezTo>
                  <a:pt x="21301" y="6368"/>
                  <a:pt x="21282" y="6511"/>
                  <a:pt x="21271" y="6796"/>
                </a:cubicBezTo>
                <a:cubicBezTo>
                  <a:pt x="21259" y="7057"/>
                  <a:pt x="21255" y="7533"/>
                  <a:pt x="21255" y="8150"/>
                </a:cubicBezTo>
                <a:cubicBezTo>
                  <a:pt x="21255" y="8341"/>
                  <a:pt x="21255" y="8459"/>
                  <a:pt x="21255" y="8554"/>
                </a:cubicBezTo>
                <a:cubicBezTo>
                  <a:pt x="21255" y="8673"/>
                  <a:pt x="21255" y="8745"/>
                  <a:pt x="21255" y="8816"/>
                </a:cubicBezTo>
                <a:close/>
              </a:path>
            </a:pathLst>
          </a:custGeom>
          <a:solidFill>
            <a:srgbClr val="00458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0" name="Freeform 53"/>
          <p:cNvSpPr/>
          <p:nvPr/>
        </p:nvSpPr>
        <p:spPr>
          <a:xfrm>
            <a:off x="8597900" y="4125912"/>
            <a:ext cx="182563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038"/>
                </a:moveTo>
                <a:lnTo>
                  <a:pt x="0" y="522"/>
                </a:lnTo>
                <a:lnTo>
                  <a:pt x="2732" y="522"/>
                </a:lnTo>
                <a:lnTo>
                  <a:pt x="2732" y="2971"/>
                </a:lnTo>
                <a:cubicBezTo>
                  <a:pt x="3055" y="1967"/>
                  <a:pt x="3421" y="1285"/>
                  <a:pt x="3829" y="803"/>
                </a:cubicBezTo>
                <a:cubicBezTo>
                  <a:pt x="4238" y="361"/>
                  <a:pt x="4712" y="120"/>
                  <a:pt x="5271" y="120"/>
                </a:cubicBezTo>
                <a:cubicBezTo>
                  <a:pt x="5766" y="120"/>
                  <a:pt x="6196" y="361"/>
                  <a:pt x="6562" y="843"/>
                </a:cubicBezTo>
                <a:cubicBezTo>
                  <a:pt x="6927" y="1325"/>
                  <a:pt x="7207" y="2048"/>
                  <a:pt x="7401" y="2971"/>
                </a:cubicBezTo>
                <a:cubicBezTo>
                  <a:pt x="7724" y="2007"/>
                  <a:pt x="8111" y="1285"/>
                  <a:pt x="8520" y="803"/>
                </a:cubicBezTo>
                <a:cubicBezTo>
                  <a:pt x="8928" y="361"/>
                  <a:pt x="9402" y="120"/>
                  <a:pt x="9939" y="120"/>
                </a:cubicBezTo>
                <a:cubicBezTo>
                  <a:pt x="10757" y="120"/>
                  <a:pt x="11359" y="642"/>
                  <a:pt x="11747" y="1726"/>
                </a:cubicBezTo>
                <a:cubicBezTo>
                  <a:pt x="12112" y="2770"/>
                  <a:pt x="12306" y="4457"/>
                  <a:pt x="12306" y="6745"/>
                </a:cubicBezTo>
                <a:lnTo>
                  <a:pt x="12306" y="21038"/>
                </a:lnTo>
                <a:lnTo>
                  <a:pt x="9359" y="21038"/>
                </a:lnTo>
                <a:lnTo>
                  <a:pt x="9359" y="8070"/>
                </a:lnTo>
                <a:cubicBezTo>
                  <a:pt x="9359" y="6584"/>
                  <a:pt x="9316" y="5661"/>
                  <a:pt x="9208" y="5259"/>
                </a:cubicBezTo>
                <a:cubicBezTo>
                  <a:pt x="9079" y="4898"/>
                  <a:pt x="8907" y="4697"/>
                  <a:pt x="8627" y="4697"/>
                </a:cubicBezTo>
                <a:cubicBezTo>
                  <a:pt x="8304" y="4697"/>
                  <a:pt x="8046" y="5019"/>
                  <a:pt x="7853" y="5661"/>
                </a:cubicBezTo>
                <a:cubicBezTo>
                  <a:pt x="7659" y="6263"/>
                  <a:pt x="7573" y="7146"/>
                  <a:pt x="7573" y="8230"/>
                </a:cubicBezTo>
                <a:lnTo>
                  <a:pt x="7573" y="21038"/>
                </a:lnTo>
                <a:lnTo>
                  <a:pt x="4690" y="21038"/>
                </a:lnTo>
                <a:lnTo>
                  <a:pt x="4690" y="8070"/>
                </a:lnTo>
                <a:cubicBezTo>
                  <a:pt x="4690" y="6584"/>
                  <a:pt x="4647" y="5661"/>
                  <a:pt x="4539" y="5259"/>
                </a:cubicBezTo>
                <a:cubicBezTo>
                  <a:pt x="4432" y="4898"/>
                  <a:pt x="4238" y="4697"/>
                  <a:pt x="3959" y="4697"/>
                </a:cubicBezTo>
                <a:cubicBezTo>
                  <a:pt x="3636" y="4697"/>
                  <a:pt x="3378" y="5019"/>
                  <a:pt x="3184" y="5661"/>
                </a:cubicBezTo>
                <a:cubicBezTo>
                  <a:pt x="2990" y="6263"/>
                  <a:pt x="2904" y="7146"/>
                  <a:pt x="2904" y="8230"/>
                </a:cubicBezTo>
                <a:lnTo>
                  <a:pt x="2904" y="21038"/>
                </a:lnTo>
                <a:lnTo>
                  <a:pt x="0" y="21038"/>
                </a:lnTo>
                <a:close/>
                <a:moveTo>
                  <a:pt x="13855" y="14534"/>
                </a:moveTo>
                <a:lnTo>
                  <a:pt x="16587" y="14574"/>
                </a:lnTo>
                <a:cubicBezTo>
                  <a:pt x="16630" y="15618"/>
                  <a:pt x="16738" y="16381"/>
                  <a:pt x="16931" y="16903"/>
                </a:cubicBezTo>
                <a:cubicBezTo>
                  <a:pt x="17125" y="17384"/>
                  <a:pt x="17405" y="17625"/>
                  <a:pt x="17771" y="17625"/>
                </a:cubicBezTo>
                <a:cubicBezTo>
                  <a:pt x="18093" y="17625"/>
                  <a:pt x="18330" y="17465"/>
                  <a:pt x="18524" y="17103"/>
                </a:cubicBezTo>
                <a:cubicBezTo>
                  <a:pt x="18739" y="16782"/>
                  <a:pt x="18825" y="16341"/>
                  <a:pt x="18825" y="15819"/>
                </a:cubicBezTo>
                <a:cubicBezTo>
                  <a:pt x="18825" y="15377"/>
                  <a:pt x="18760" y="14975"/>
                  <a:pt x="18631" y="14694"/>
                </a:cubicBezTo>
                <a:cubicBezTo>
                  <a:pt x="18480" y="14373"/>
                  <a:pt x="18179" y="14012"/>
                  <a:pt x="17706" y="13610"/>
                </a:cubicBezTo>
                <a:cubicBezTo>
                  <a:pt x="17620" y="13490"/>
                  <a:pt x="17448" y="13370"/>
                  <a:pt x="17233" y="13169"/>
                </a:cubicBezTo>
                <a:cubicBezTo>
                  <a:pt x="16135" y="12205"/>
                  <a:pt x="15361" y="11322"/>
                  <a:pt x="14931" y="10479"/>
                </a:cubicBezTo>
                <a:cubicBezTo>
                  <a:pt x="14608" y="9917"/>
                  <a:pt x="14371" y="9274"/>
                  <a:pt x="14199" y="8512"/>
                </a:cubicBezTo>
                <a:cubicBezTo>
                  <a:pt x="14049" y="7749"/>
                  <a:pt x="13963" y="6946"/>
                  <a:pt x="13963" y="6103"/>
                </a:cubicBezTo>
                <a:cubicBezTo>
                  <a:pt x="13963" y="4256"/>
                  <a:pt x="14307" y="2770"/>
                  <a:pt x="14974" y="1646"/>
                </a:cubicBezTo>
                <a:cubicBezTo>
                  <a:pt x="15662" y="522"/>
                  <a:pt x="16587" y="0"/>
                  <a:pt x="17749" y="0"/>
                </a:cubicBezTo>
                <a:cubicBezTo>
                  <a:pt x="18932" y="0"/>
                  <a:pt x="19879" y="522"/>
                  <a:pt x="20524" y="1606"/>
                </a:cubicBezTo>
                <a:cubicBezTo>
                  <a:pt x="21170" y="2650"/>
                  <a:pt x="21492" y="4175"/>
                  <a:pt x="21492" y="6183"/>
                </a:cubicBezTo>
                <a:lnTo>
                  <a:pt x="21492" y="6544"/>
                </a:lnTo>
                <a:lnTo>
                  <a:pt x="18803" y="6544"/>
                </a:lnTo>
                <a:cubicBezTo>
                  <a:pt x="18803" y="5500"/>
                  <a:pt x="18717" y="4778"/>
                  <a:pt x="18545" y="4336"/>
                </a:cubicBezTo>
                <a:cubicBezTo>
                  <a:pt x="18394" y="3894"/>
                  <a:pt x="18158" y="3694"/>
                  <a:pt x="17792" y="3694"/>
                </a:cubicBezTo>
                <a:cubicBezTo>
                  <a:pt x="17491" y="3694"/>
                  <a:pt x="17254" y="3854"/>
                  <a:pt x="17061" y="4175"/>
                </a:cubicBezTo>
                <a:cubicBezTo>
                  <a:pt x="16867" y="4457"/>
                  <a:pt x="16781" y="4898"/>
                  <a:pt x="16781" y="5380"/>
                </a:cubicBezTo>
                <a:cubicBezTo>
                  <a:pt x="16781" y="6303"/>
                  <a:pt x="17254" y="7106"/>
                  <a:pt x="18158" y="7869"/>
                </a:cubicBezTo>
                <a:cubicBezTo>
                  <a:pt x="18287" y="7990"/>
                  <a:pt x="18394" y="8070"/>
                  <a:pt x="18459" y="8110"/>
                </a:cubicBezTo>
                <a:cubicBezTo>
                  <a:pt x="19707" y="9154"/>
                  <a:pt x="20546" y="10198"/>
                  <a:pt x="20976" y="11201"/>
                </a:cubicBezTo>
                <a:cubicBezTo>
                  <a:pt x="21406" y="12165"/>
                  <a:pt x="21600" y="13490"/>
                  <a:pt x="21600" y="15096"/>
                </a:cubicBezTo>
                <a:cubicBezTo>
                  <a:pt x="21600" y="17143"/>
                  <a:pt x="21277" y="18749"/>
                  <a:pt x="20589" y="19874"/>
                </a:cubicBezTo>
                <a:cubicBezTo>
                  <a:pt x="19900" y="20998"/>
                  <a:pt x="18932" y="21600"/>
                  <a:pt x="17663" y="21600"/>
                </a:cubicBezTo>
                <a:cubicBezTo>
                  <a:pt x="16458" y="21600"/>
                  <a:pt x="15512" y="20998"/>
                  <a:pt x="14845" y="19874"/>
                </a:cubicBezTo>
                <a:cubicBezTo>
                  <a:pt x="14178" y="18709"/>
                  <a:pt x="13855" y="17103"/>
                  <a:pt x="13855" y="15056"/>
                </a:cubicBezTo>
                <a:lnTo>
                  <a:pt x="13855" y="14534"/>
                </a:lnTo>
                <a:close/>
              </a:path>
            </a:pathLst>
          </a:custGeom>
          <a:solidFill>
            <a:srgbClr val="00458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01" name="Group 48"/>
          <p:cNvGrpSpPr/>
          <p:nvPr/>
        </p:nvGrpSpPr>
        <p:grpSpPr>
          <a:xfrm>
            <a:off x="842883" y="845865"/>
            <a:ext cx="4240102" cy="1152135"/>
            <a:chOff x="0" y="0"/>
            <a:chExt cx="4240100" cy="1152134"/>
          </a:xfrm>
        </p:grpSpPr>
        <p:sp>
          <p:nvSpPr>
            <p:cNvPr id="561" name="Freeform 49"/>
            <p:cNvSpPr/>
            <p:nvPr/>
          </p:nvSpPr>
          <p:spPr>
            <a:xfrm>
              <a:off x="0" y="935133"/>
              <a:ext cx="121771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33" y="21600"/>
                  </a:moveTo>
                  <a:lnTo>
                    <a:pt x="7307" y="21600"/>
                  </a:lnTo>
                  <a:lnTo>
                    <a:pt x="12631" y="2114"/>
                  </a:lnTo>
                  <a:lnTo>
                    <a:pt x="20996" y="2114"/>
                  </a:lnTo>
                  <a:lnTo>
                    <a:pt x="21600" y="0"/>
                  </a:lnTo>
                  <a:lnTo>
                    <a:pt x="604" y="0"/>
                  </a:lnTo>
                  <a:lnTo>
                    <a:pt x="0" y="2114"/>
                  </a:lnTo>
                  <a:lnTo>
                    <a:pt x="9138" y="2114"/>
                  </a:lnTo>
                  <a:lnTo>
                    <a:pt x="3833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2" name="Freeform 50"/>
            <p:cNvSpPr/>
            <p:nvPr/>
          </p:nvSpPr>
          <p:spPr>
            <a:xfrm>
              <a:off x="103036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2" y="16549"/>
                  </a:moveTo>
                  <a:cubicBezTo>
                    <a:pt x="14306" y="18547"/>
                    <a:pt x="12800" y="18999"/>
                    <a:pt x="10494" y="18999"/>
                  </a:cubicBezTo>
                  <a:cubicBezTo>
                    <a:pt x="6612" y="18999"/>
                    <a:pt x="3976" y="16662"/>
                    <a:pt x="3976" y="13231"/>
                  </a:cubicBezTo>
                  <a:cubicBezTo>
                    <a:pt x="3976" y="12647"/>
                    <a:pt x="4024" y="12082"/>
                    <a:pt x="4282" y="10687"/>
                  </a:cubicBezTo>
                  <a:lnTo>
                    <a:pt x="21459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47" y="0"/>
                    <a:pt x="13600" y="0"/>
                  </a:cubicBezTo>
                  <a:cubicBezTo>
                    <a:pt x="9576" y="0"/>
                    <a:pt x="6024" y="1640"/>
                    <a:pt x="3224" y="4787"/>
                  </a:cubicBezTo>
                  <a:cubicBezTo>
                    <a:pt x="1106" y="7257"/>
                    <a:pt x="0" y="10008"/>
                    <a:pt x="0" y="12892"/>
                  </a:cubicBezTo>
                  <a:cubicBezTo>
                    <a:pt x="0" y="18207"/>
                    <a:pt x="3812" y="21600"/>
                    <a:pt x="9741" y="21600"/>
                  </a:cubicBezTo>
                  <a:cubicBezTo>
                    <a:pt x="11647" y="21600"/>
                    <a:pt x="13671" y="21204"/>
                    <a:pt x="15365" y="20526"/>
                  </a:cubicBezTo>
                  <a:cubicBezTo>
                    <a:pt x="16518" y="20111"/>
                    <a:pt x="16729" y="20017"/>
                    <a:pt x="19694" y="18584"/>
                  </a:cubicBezTo>
                  <a:lnTo>
                    <a:pt x="18282" y="16549"/>
                  </a:lnTo>
                  <a:close/>
                  <a:moveTo>
                    <a:pt x="4965" y="8519"/>
                  </a:moveTo>
                  <a:cubicBezTo>
                    <a:pt x="5882" y="6748"/>
                    <a:pt x="6353" y="5975"/>
                    <a:pt x="7200" y="5089"/>
                  </a:cubicBezTo>
                  <a:cubicBezTo>
                    <a:pt x="8894" y="3261"/>
                    <a:pt x="11176" y="2186"/>
                    <a:pt x="13459" y="2186"/>
                  </a:cubicBezTo>
                  <a:cubicBezTo>
                    <a:pt x="16259" y="2186"/>
                    <a:pt x="17859" y="3845"/>
                    <a:pt x="17859" y="6729"/>
                  </a:cubicBezTo>
                  <a:cubicBezTo>
                    <a:pt x="17859" y="7030"/>
                    <a:pt x="17788" y="7841"/>
                    <a:pt x="17741" y="8519"/>
                  </a:cubicBezTo>
                  <a:lnTo>
                    <a:pt x="4965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3" name="Freeform 51"/>
            <p:cNvSpPr/>
            <p:nvPr/>
          </p:nvSpPr>
          <p:spPr>
            <a:xfrm>
              <a:off x="223245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0" y="16867"/>
                  </a:moveTo>
                  <a:cubicBezTo>
                    <a:pt x="14805" y="18426"/>
                    <a:pt x="12773" y="19027"/>
                    <a:pt x="10345" y="19027"/>
                  </a:cubicBezTo>
                  <a:cubicBezTo>
                    <a:pt x="6725" y="19027"/>
                    <a:pt x="4133" y="16698"/>
                    <a:pt x="4133" y="13411"/>
                  </a:cubicBezTo>
                  <a:cubicBezTo>
                    <a:pt x="4133" y="7306"/>
                    <a:pt x="10181" y="2479"/>
                    <a:pt x="17817" y="2479"/>
                  </a:cubicBezTo>
                  <a:cubicBezTo>
                    <a:pt x="18704" y="2479"/>
                    <a:pt x="19288" y="2536"/>
                    <a:pt x="20456" y="2705"/>
                  </a:cubicBezTo>
                  <a:lnTo>
                    <a:pt x="21600" y="413"/>
                  </a:lnTo>
                  <a:cubicBezTo>
                    <a:pt x="19802" y="75"/>
                    <a:pt x="18961" y="0"/>
                    <a:pt x="17443" y="0"/>
                  </a:cubicBezTo>
                  <a:cubicBezTo>
                    <a:pt x="7729" y="0"/>
                    <a:pt x="0" y="5860"/>
                    <a:pt x="0" y="13317"/>
                  </a:cubicBezTo>
                  <a:cubicBezTo>
                    <a:pt x="0" y="18257"/>
                    <a:pt x="3783" y="21600"/>
                    <a:pt x="9411" y="21600"/>
                  </a:cubicBezTo>
                  <a:cubicBezTo>
                    <a:pt x="12610" y="21600"/>
                    <a:pt x="14665" y="21018"/>
                    <a:pt x="19171" y="18764"/>
                  </a:cubicBezTo>
                  <a:lnTo>
                    <a:pt x="17700" y="1686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4" name="Freeform 52"/>
            <p:cNvSpPr/>
            <p:nvPr/>
          </p:nvSpPr>
          <p:spPr>
            <a:xfrm>
              <a:off x="332526" y="922643"/>
              <a:ext cx="109282" cy="1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28" y="11750"/>
                  </a:lnTo>
                  <a:cubicBezTo>
                    <a:pt x="10347" y="9662"/>
                    <a:pt x="13255" y="8578"/>
                    <a:pt x="15278" y="8578"/>
                  </a:cubicBezTo>
                  <a:cubicBezTo>
                    <a:pt x="16753" y="8578"/>
                    <a:pt x="17744" y="9194"/>
                    <a:pt x="17744" y="10091"/>
                  </a:cubicBezTo>
                  <a:cubicBezTo>
                    <a:pt x="17744" y="10546"/>
                    <a:pt x="17554" y="11416"/>
                    <a:pt x="17238" y="12419"/>
                  </a:cubicBezTo>
                  <a:lnTo>
                    <a:pt x="14182" y="21600"/>
                  </a:lnTo>
                  <a:lnTo>
                    <a:pt x="17891" y="21600"/>
                  </a:lnTo>
                  <a:lnTo>
                    <a:pt x="21221" y="11509"/>
                  </a:lnTo>
                  <a:cubicBezTo>
                    <a:pt x="21452" y="10787"/>
                    <a:pt x="21600" y="10024"/>
                    <a:pt x="21600" y="9515"/>
                  </a:cubicBezTo>
                  <a:cubicBezTo>
                    <a:pt x="21600" y="7829"/>
                    <a:pt x="19746" y="6691"/>
                    <a:pt x="16943" y="6691"/>
                  </a:cubicBezTo>
                  <a:cubicBezTo>
                    <a:pt x="13803" y="6691"/>
                    <a:pt x="10431" y="7802"/>
                    <a:pt x="7460" y="9823"/>
                  </a:cubicBezTo>
                  <a:lnTo>
                    <a:pt x="10684" y="0"/>
                  </a:lnTo>
                  <a:lnTo>
                    <a:pt x="70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5" name="Freeform 53"/>
            <p:cNvSpPr/>
            <p:nvPr/>
          </p:nvSpPr>
          <p:spPr>
            <a:xfrm>
              <a:off x="463663" y="977284"/>
              <a:ext cx="109282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70" y="7271"/>
                  </a:lnTo>
                  <a:cubicBezTo>
                    <a:pt x="10431" y="4266"/>
                    <a:pt x="13381" y="2695"/>
                    <a:pt x="15320" y="2695"/>
                  </a:cubicBezTo>
                  <a:cubicBezTo>
                    <a:pt x="16837" y="2695"/>
                    <a:pt x="17786" y="3606"/>
                    <a:pt x="17786" y="5061"/>
                  </a:cubicBezTo>
                  <a:cubicBezTo>
                    <a:pt x="17786" y="5623"/>
                    <a:pt x="17744" y="6011"/>
                    <a:pt x="17659" y="6496"/>
                  </a:cubicBezTo>
                  <a:lnTo>
                    <a:pt x="14245" y="21600"/>
                  </a:lnTo>
                  <a:lnTo>
                    <a:pt x="17933" y="21600"/>
                  </a:lnTo>
                  <a:lnTo>
                    <a:pt x="21263" y="6883"/>
                  </a:lnTo>
                  <a:cubicBezTo>
                    <a:pt x="21452" y="5972"/>
                    <a:pt x="21600" y="4925"/>
                    <a:pt x="21600" y="4188"/>
                  </a:cubicBezTo>
                  <a:cubicBezTo>
                    <a:pt x="21600" y="1609"/>
                    <a:pt x="19746" y="0"/>
                    <a:pt x="16753" y="0"/>
                  </a:cubicBezTo>
                  <a:cubicBezTo>
                    <a:pt x="13655" y="0"/>
                    <a:pt x="11106" y="1260"/>
                    <a:pt x="7123" y="4654"/>
                  </a:cubicBezTo>
                  <a:lnTo>
                    <a:pt x="8345" y="601"/>
                  </a:lnTo>
                  <a:lnTo>
                    <a:pt x="4741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6" name="Freeform 54"/>
            <p:cNvSpPr/>
            <p:nvPr/>
          </p:nvSpPr>
          <p:spPr>
            <a:xfrm>
              <a:off x="594800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24" y="21600"/>
                  </a:lnTo>
                  <a:lnTo>
                    <a:pt x="17455" y="6098"/>
                  </a:lnTo>
                  <a:lnTo>
                    <a:pt x="9775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11" y="2748"/>
                  </a:lnTo>
                  <a:lnTo>
                    <a:pt x="21600" y="0"/>
                  </a:lnTo>
                  <a:lnTo>
                    <a:pt x="13527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7" name="Freeform 55"/>
            <p:cNvSpPr/>
            <p:nvPr/>
          </p:nvSpPr>
          <p:spPr>
            <a:xfrm>
              <a:off x="649441" y="977284"/>
              <a:ext cx="90548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51"/>
                  </a:moveTo>
                  <a:cubicBezTo>
                    <a:pt x="2940" y="21336"/>
                    <a:pt x="4550" y="21600"/>
                    <a:pt x="7260" y="21600"/>
                  </a:cubicBezTo>
                  <a:cubicBezTo>
                    <a:pt x="13982" y="21600"/>
                    <a:pt x="18379" y="19133"/>
                    <a:pt x="18379" y="15310"/>
                  </a:cubicBezTo>
                  <a:cubicBezTo>
                    <a:pt x="18379" y="13276"/>
                    <a:pt x="16769" y="11544"/>
                    <a:pt x="13701" y="10263"/>
                  </a:cubicBezTo>
                  <a:lnTo>
                    <a:pt x="10889" y="9077"/>
                  </a:lnTo>
                  <a:cubicBezTo>
                    <a:pt x="9049" y="8324"/>
                    <a:pt x="8129" y="7307"/>
                    <a:pt x="8129" y="6064"/>
                  </a:cubicBezTo>
                  <a:cubicBezTo>
                    <a:pt x="8129" y="3823"/>
                    <a:pt x="10659" y="2392"/>
                    <a:pt x="14519" y="2392"/>
                  </a:cubicBezTo>
                  <a:cubicBezTo>
                    <a:pt x="16590" y="2392"/>
                    <a:pt x="18302" y="2599"/>
                    <a:pt x="20373" y="3107"/>
                  </a:cubicBezTo>
                  <a:lnTo>
                    <a:pt x="21600" y="866"/>
                  </a:lnTo>
                  <a:cubicBezTo>
                    <a:pt x="18942" y="264"/>
                    <a:pt x="16871" y="0"/>
                    <a:pt x="14519" y="0"/>
                  </a:cubicBezTo>
                  <a:cubicBezTo>
                    <a:pt x="8078" y="0"/>
                    <a:pt x="3681" y="2505"/>
                    <a:pt x="3681" y="6233"/>
                  </a:cubicBezTo>
                  <a:cubicBezTo>
                    <a:pt x="3681" y="8361"/>
                    <a:pt x="5240" y="10188"/>
                    <a:pt x="8078" y="11337"/>
                  </a:cubicBezTo>
                  <a:lnTo>
                    <a:pt x="10071" y="12128"/>
                  </a:lnTo>
                  <a:cubicBezTo>
                    <a:pt x="12909" y="13333"/>
                    <a:pt x="13931" y="14256"/>
                    <a:pt x="13931" y="15687"/>
                  </a:cubicBezTo>
                  <a:cubicBezTo>
                    <a:pt x="13931" y="17777"/>
                    <a:pt x="11298" y="19171"/>
                    <a:pt x="7311" y="19171"/>
                  </a:cubicBezTo>
                  <a:cubicBezTo>
                    <a:pt x="5317" y="19171"/>
                    <a:pt x="3707" y="18926"/>
                    <a:pt x="1380" y="18210"/>
                  </a:cubicBezTo>
                  <a:lnTo>
                    <a:pt x="0" y="20451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8" name="Freeform 56"/>
            <p:cNvSpPr/>
            <p:nvPr/>
          </p:nvSpPr>
          <p:spPr>
            <a:xfrm>
              <a:off x="752477" y="977284"/>
              <a:ext cx="99915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0" y="16867"/>
                  </a:moveTo>
                  <a:cubicBezTo>
                    <a:pt x="14828" y="18426"/>
                    <a:pt x="12773" y="19027"/>
                    <a:pt x="10345" y="19027"/>
                  </a:cubicBezTo>
                  <a:cubicBezTo>
                    <a:pt x="6725" y="19027"/>
                    <a:pt x="4157" y="16698"/>
                    <a:pt x="4157" y="13411"/>
                  </a:cubicBezTo>
                  <a:cubicBezTo>
                    <a:pt x="4157" y="7306"/>
                    <a:pt x="10181" y="2479"/>
                    <a:pt x="17817" y="2479"/>
                  </a:cubicBezTo>
                  <a:cubicBezTo>
                    <a:pt x="18704" y="2479"/>
                    <a:pt x="19288" y="2536"/>
                    <a:pt x="20456" y="2705"/>
                  </a:cubicBezTo>
                  <a:lnTo>
                    <a:pt x="21600" y="413"/>
                  </a:lnTo>
                  <a:cubicBezTo>
                    <a:pt x="19825" y="75"/>
                    <a:pt x="18985" y="0"/>
                    <a:pt x="17443" y="0"/>
                  </a:cubicBezTo>
                  <a:cubicBezTo>
                    <a:pt x="7729" y="0"/>
                    <a:pt x="0" y="5860"/>
                    <a:pt x="0" y="13317"/>
                  </a:cubicBezTo>
                  <a:cubicBezTo>
                    <a:pt x="0" y="18257"/>
                    <a:pt x="3783" y="21600"/>
                    <a:pt x="9411" y="21600"/>
                  </a:cubicBezTo>
                  <a:cubicBezTo>
                    <a:pt x="12610" y="21600"/>
                    <a:pt x="14665" y="21018"/>
                    <a:pt x="19195" y="18764"/>
                  </a:cubicBezTo>
                  <a:lnTo>
                    <a:pt x="17700" y="1686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9" name="Freeform 57"/>
            <p:cNvSpPr/>
            <p:nvPr/>
          </p:nvSpPr>
          <p:spPr>
            <a:xfrm>
              <a:off x="863319" y="922643"/>
              <a:ext cx="109282" cy="1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28" y="11750"/>
                  </a:lnTo>
                  <a:cubicBezTo>
                    <a:pt x="10347" y="9662"/>
                    <a:pt x="13255" y="8578"/>
                    <a:pt x="15278" y="8578"/>
                  </a:cubicBezTo>
                  <a:cubicBezTo>
                    <a:pt x="16753" y="8578"/>
                    <a:pt x="17744" y="9194"/>
                    <a:pt x="17744" y="10091"/>
                  </a:cubicBezTo>
                  <a:cubicBezTo>
                    <a:pt x="17744" y="10546"/>
                    <a:pt x="17554" y="11416"/>
                    <a:pt x="17238" y="12419"/>
                  </a:cubicBezTo>
                  <a:lnTo>
                    <a:pt x="14182" y="21600"/>
                  </a:lnTo>
                  <a:lnTo>
                    <a:pt x="17891" y="21600"/>
                  </a:lnTo>
                  <a:lnTo>
                    <a:pt x="21221" y="11509"/>
                  </a:lnTo>
                  <a:cubicBezTo>
                    <a:pt x="21452" y="10787"/>
                    <a:pt x="21600" y="10024"/>
                    <a:pt x="21600" y="9515"/>
                  </a:cubicBezTo>
                  <a:cubicBezTo>
                    <a:pt x="21600" y="7829"/>
                    <a:pt x="19746" y="6691"/>
                    <a:pt x="16943" y="6691"/>
                  </a:cubicBezTo>
                  <a:cubicBezTo>
                    <a:pt x="13803" y="6691"/>
                    <a:pt x="10452" y="7802"/>
                    <a:pt x="7460" y="9823"/>
                  </a:cubicBezTo>
                  <a:lnTo>
                    <a:pt x="10684" y="0"/>
                  </a:lnTo>
                  <a:lnTo>
                    <a:pt x="70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0" name="Freeform 58"/>
            <p:cNvSpPr/>
            <p:nvPr/>
          </p:nvSpPr>
          <p:spPr>
            <a:xfrm>
              <a:off x="997578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62" y="16549"/>
                  </a:moveTo>
                  <a:cubicBezTo>
                    <a:pt x="14290" y="18547"/>
                    <a:pt x="12810" y="18999"/>
                    <a:pt x="10483" y="18999"/>
                  </a:cubicBezTo>
                  <a:cubicBezTo>
                    <a:pt x="6628" y="18999"/>
                    <a:pt x="3972" y="16662"/>
                    <a:pt x="3972" y="13231"/>
                  </a:cubicBezTo>
                  <a:cubicBezTo>
                    <a:pt x="3972" y="12647"/>
                    <a:pt x="4019" y="12082"/>
                    <a:pt x="4301" y="10687"/>
                  </a:cubicBezTo>
                  <a:lnTo>
                    <a:pt x="21435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50" y="0"/>
                    <a:pt x="13609" y="0"/>
                  </a:cubicBezTo>
                  <a:cubicBezTo>
                    <a:pt x="9590" y="0"/>
                    <a:pt x="6040" y="1640"/>
                    <a:pt x="3244" y="4787"/>
                  </a:cubicBezTo>
                  <a:cubicBezTo>
                    <a:pt x="1128" y="7257"/>
                    <a:pt x="0" y="10008"/>
                    <a:pt x="0" y="12892"/>
                  </a:cubicBezTo>
                  <a:cubicBezTo>
                    <a:pt x="0" y="18207"/>
                    <a:pt x="3808" y="21600"/>
                    <a:pt x="9731" y="21600"/>
                  </a:cubicBezTo>
                  <a:cubicBezTo>
                    <a:pt x="11658" y="21600"/>
                    <a:pt x="13656" y="21204"/>
                    <a:pt x="15348" y="20526"/>
                  </a:cubicBezTo>
                  <a:cubicBezTo>
                    <a:pt x="16523" y="20111"/>
                    <a:pt x="16735" y="20017"/>
                    <a:pt x="19696" y="18584"/>
                  </a:cubicBezTo>
                  <a:lnTo>
                    <a:pt x="18262" y="16549"/>
                  </a:lnTo>
                  <a:close/>
                  <a:moveTo>
                    <a:pt x="4983" y="8519"/>
                  </a:moveTo>
                  <a:cubicBezTo>
                    <a:pt x="5876" y="6748"/>
                    <a:pt x="6346" y="5975"/>
                    <a:pt x="7192" y="5089"/>
                  </a:cubicBezTo>
                  <a:cubicBezTo>
                    <a:pt x="8908" y="3261"/>
                    <a:pt x="11164" y="2186"/>
                    <a:pt x="13444" y="2186"/>
                  </a:cubicBezTo>
                  <a:cubicBezTo>
                    <a:pt x="16265" y="2186"/>
                    <a:pt x="17839" y="3845"/>
                    <a:pt x="17839" y="6729"/>
                  </a:cubicBezTo>
                  <a:cubicBezTo>
                    <a:pt x="17839" y="7030"/>
                    <a:pt x="17792" y="7841"/>
                    <a:pt x="17722" y="8519"/>
                  </a:cubicBezTo>
                  <a:lnTo>
                    <a:pt x="4983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1" name="Freeform 59"/>
            <p:cNvSpPr/>
            <p:nvPr/>
          </p:nvSpPr>
          <p:spPr>
            <a:xfrm>
              <a:off x="1205212" y="935133"/>
              <a:ext cx="146750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700" y="0"/>
                  </a:lnTo>
                  <a:lnTo>
                    <a:pt x="15530" y="13602"/>
                  </a:lnTo>
                  <a:cubicBezTo>
                    <a:pt x="14564" y="17728"/>
                    <a:pt x="12250" y="19755"/>
                    <a:pt x="8494" y="19755"/>
                  </a:cubicBezTo>
                  <a:cubicBezTo>
                    <a:pt x="5150" y="19755"/>
                    <a:pt x="2900" y="18009"/>
                    <a:pt x="2900" y="15390"/>
                  </a:cubicBezTo>
                  <a:cubicBezTo>
                    <a:pt x="2900" y="14658"/>
                    <a:pt x="3011" y="13926"/>
                    <a:pt x="3185" y="13123"/>
                  </a:cubicBezTo>
                  <a:lnTo>
                    <a:pt x="6260" y="0"/>
                  </a:lnTo>
                  <a:lnTo>
                    <a:pt x="3328" y="0"/>
                  </a:lnTo>
                  <a:lnTo>
                    <a:pt x="364" y="12743"/>
                  </a:lnTo>
                  <a:cubicBezTo>
                    <a:pt x="111" y="13701"/>
                    <a:pt x="0" y="14658"/>
                    <a:pt x="0" y="15475"/>
                  </a:cubicBezTo>
                  <a:cubicBezTo>
                    <a:pt x="0" y="19277"/>
                    <a:pt x="3154" y="21600"/>
                    <a:pt x="8256" y="21600"/>
                  </a:cubicBezTo>
                  <a:cubicBezTo>
                    <a:pt x="11347" y="21600"/>
                    <a:pt x="13851" y="20769"/>
                    <a:pt x="15562" y="19220"/>
                  </a:cubicBezTo>
                  <a:cubicBezTo>
                    <a:pt x="16988" y="17883"/>
                    <a:pt x="17733" y="16460"/>
                    <a:pt x="18351" y="137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2" name="Freeform 60"/>
            <p:cNvSpPr/>
            <p:nvPr/>
          </p:nvSpPr>
          <p:spPr>
            <a:xfrm>
              <a:off x="1359767" y="977284"/>
              <a:ext cx="110843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91" y="7271"/>
                  </a:lnTo>
                  <a:cubicBezTo>
                    <a:pt x="10431" y="4266"/>
                    <a:pt x="13381" y="2695"/>
                    <a:pt x="15341" y="2695"/>
                  </a:cubicBezTo>
                  <a:cubicBezTo>
                    <a:pt x="16859" y="2695"/>
                    <a:pt x="17807" y="3606"/>
                    <a:pt x="17807" y="5061"/>
                  </a:cubicBezTo>
                  <a:cubicBezTo>
                    <a:pt x="17807" y="5623"/>
                    <a:pt x="17744" y="6011"/>
                    <a:pt x="17659" y="6496"/>
                  </a:cubicBezTo>
                  <a:lnTo>
                    <a:pt x="14245" y="21600"/>
                  </a:lnTo>
                  <a:lnTo>
                    <a:pt x="17933" y="21600"/>
                  </a:lnTo>
                  <a:lnTo>
                    <a:pt x="21263" y="6883"/>
                  </a:lnTo>
                  <a:cubicBezTo>
                    <a:pt x="21452" y="5972"/>
                    <a:pt x="21600" y="4925"/>
                    <a:pt x="21600" y="4188"/>
                  </a:cubicBezTo>
                  <a:cubicBezTo>
                    <a:pt x="21600" y="1609"/>
                    <a:pt x="19746" y="0"/>
                    <a:pt x="16753" y="0"/>
                  </a:cubicBezTo>
                  <a:cubicBezTo>
                    <a:pt x="13676" y="0"/>
                    <a:pt x="11106" y="1260"/>
                    <a:pt x="7123" y="4654"/>
                  </a:cubicBezTo>
                  <a:lnTo>
                    <a:pt x="8366" y="601"/>
                  </a:lnTo>
                  <a:lnTo>
                    <a:pt x="4763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3" name="Freeform 61"/>
            <p:cNvSpPr/>
            <p:nvPr/>
          </p:nvSpPr>
          <p:spPr>
            <a:xfrm>
              <a:off x="1492465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67" y="21600"/>
                  </a:lnTo>
                  <a:lnTo>
                    <a:pt x="17455" y="6098"/>
                  </a:lnTo>
                  <a:lnTo>
                    <a:pt x="9818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11" y="2748"/>
                  </a:lnTo>
                  <a:lnTo>
                    <a:pt x="21600" y="0"/>
                  </a:lnTo>
                  <a:lnTo>
                    <a:pt x="13527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4" name="Freeform 62"/>
            <p:cNvSpPr/>
            <p:nvPr/>
          </p:nvSpPr>
          <p:spPr>
            <a:xfrm>
              <a:off x="1558034" y="977284"/>
              <a:ext cx="10772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40" y="21600"/>
                  </a:moveTo>
                  <a:lnTo>
                    <a:pt x="8414" y="21600"/>
                  </a:lnTo>
                  <a:lnTo>
                    <a:pt x="21600" y="1226"/>
                  </a:lnTo>
                  <a:lnTo>
                    <a:pt x="18369" y="0"/>
                  </a:lnTo>
                  <a:lnTo>
                    <a:pt x="7634" y="17358"/>
                  </a:lnTo>
                  <a:lnTo>
                    <a:pt x="3730" y="0"/>
                  </a:lnTo>
                  <a:lnTo>
                    <a:pt x="0" y="798"/>
                  </a:lnTo>
                  <a:lnTo>
                    <a:pt x="514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5" name="Freeform 63"/>
            <p:cNvSpPr/>
            <p:nvPr/>
          </p:nvSpPr>
          <p:spPr>
            <a:xfrm>
              <a:off x="1668876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59" y="16549"/>
                  </a:moveTo>
                  <a:cubicBezTo>
                    <a:pt x="14306" y="18547"/>
                    <a:pt x="12800" y="18999"/>
                    <a:pt x="10471" y="18999"/>
                  </a:cubicBezTo>
                  <a:cubicBezTo>
                    <a:pt x="6612" y="18999"/>
                    <a:pt x="3976" y="16662"/>
                    <a:pt x="3976" y="13231"/>
                  </a:cubicBezTo>
                  <a:cubicBezTo>
                    <a:pt x="3976" y="12647"/>
                    <a:pt x="4024" y="12082"/>
                    <a:pt x="4282" y="10687"/>
                  </a:cubicBezTo>
                  <a:lnTo>
                    <a:pt x="21435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47" y="0"/>
                    <a:pt x="13600" y="0"/>
                  </a:cubicBezTo>
                  <a:cubicBezTo>
                    <a:pt x="9576" y="0"/>
                    <a:pt x="6024" y="1640"/>
                    <a:pt x="3224" y="4787"/>
                  </a:cubicBezTo>
                  <a:cubicBezTo>
                    <a:pt x="1106" y="7257"/>
                    <a:pt x="0" y="10008"/>
                    <a:pt x="0" y="12892"/>
                  </a:cubicBezTo>
                  <a:cubicBezTo>
                    <a:pt x="0" y="18207"/>
                    <a:pt x="3812" y="21600"/>
                    <a:pt x="9741" y="21600"/>
                  </a:cubicBezTo>
                  <a:cubicBezTo>
                    <a:pt x="11647" y="21600"/>
                    <a:pt x="13647" y="21204"/>
                    <a:pt x="15365" y="20526"/>
                  </a:cubicBezTo>
                  <a:cubicBezTo>
                    <a:pt x="16518" y="20111"/>
                    <a:pt x="16729" y="20017"/>
                    <a:pt x="19694" y="18584"/>
                  </a:cubicBezTo>
                  <a:lnTo>
                    <a:pt x="18259" y="16549"/>
                  </a:lnTo>
                  <a:close/>
                  <a:moveTo>
                    <a:pt x="4965" y="8519"/>
                  </a:moveTo>
                  <a:cubicBezTo>
                    <a:pt x="5882" y="6748"/>
                    <a:pt x="6353" y="5975"/>
                    <a:pt x="7200" y="5089"/>
                  </a:cubicBezTo>
                  <a:cubicBezTo>
                    <a:pt x="8894" y="3261"/>
                    <a:pt x="11176" y="2186"/>
                    <a:pt x="13435" y="2186"/>
                  </a:cubicBezTo>
                  <a:cubicBezTo>
                    <a:pt x="16259" y="2186"/>
                    <a:pt x="17835" y="3845"/>
                    <a:pt x="17835" y="6729"/>
                  </a:cubicBezTo>
                  <a:cubicBezTo>
                    <a:pt x="17835" y="7030"/>
                    <a:pt x="17788" y="7841"/>
                    <a:pt x="17741" y="8519"/>
                  </a:cubicBezTo>
                  <a:lnTo>
                    <a:pt x="4965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6" name="Freeform 64"/>
            <p:cNvSpPr/>
            <p:nvPr/>
          </p:nvSpPr>
          <p:spPr>
            <a:xfrm>
              <a:off x="1787524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35" y="21600"/>
                  </a:lnTo>
                  <a:lnTo>
                    <a:pt x="9298" y="7071"/>
                  </a:lnTo>
                  <a:cubicBezTo>
                    <a:pt x="12846" y="3885"/>
                    <a:pt x="14505" y="3108"/>
                    <a:pt x="17652" y="3108"/>
                  </a:cubicBezTo>
                  <a:cubicBezTo>
                    <a:pt x="18625" y="3108"/>
                    <a:pt x="19140" y="3186"/>
                    <a:pt x="20313" y="3419"/>
                  </a:cubicBezTo>
                  <a:lnTo>
                    <a:pt x="21600" y="214"/>
                  </a:lnTo>
                  <a:cubicBezTo>
                    <a:pt x="20370" y="39"/>
                    <a:pt x="19798" y="0"/>
                    <a:pt x="19025" y="0"/>
                  </a:cubicBezTo>
                  <a:cubicBezTo>
                    <a:pt x="15478" y="0"/>
                    <a:pt x="12388" y="1399"/>
                    <a:pt x="9813" y="4235"/>
                  </a:cubicBezTo>
                  <a:lnTo>
                    <a:pt x="11301" y="563"/>
                  </a:lnTo>
                  <a:lnTo>
                    <a:pt x="646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7" name="Freeform 65"/>
            <p:cNvSpPr/>
            <p:nvPr/>
          </p:nvSpPr>
          <p:spPr>
            <a:xfrm>
              <a:off x="1864020" y="977284"/>
              <a:ext cx="90548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51"/>
                  </a:moveTo>
                  <a:cubicBezTo>
                    <a:pt x="2943" y="21336"/>
                    <a:pt x="4555" y="21600"/>
                    <a:pt x="7268" y="21600"/>
                  </a:cubicBezTo>
                  <a:cubicBezTo>
                    <a:pt x="13999" y="21600"/>
                    <a:pt x="18375" y="19133"/>
                    <a:pt x="18375" y="15310"/>
                  </a:cubicBezTo>
                  <a:cubicBezTo>
                    <a:pt x="18375" y="13276"/>
                    <a:pt x="16763" y="11544"/>
                    <a:pt x="13718" y="10263"/>
                  </a:cubicBezTo>
                  <a:lnTo>
                    <a:pt x="10902" y="9077"/>
                  </a:lnTo>
                  <a:cubicBezTo>
                    <a:pt x="9034" y="8324"/>
                    <a:pt x="8113" y="7307"/>
                    <a:pt x="8113" y="6064"/>
                  </a:cubicBezTo>
                  <a:cubicBezTo>
                    <a:pt x="8113" y="3823"/>
                    <a:pt x="10672" y="2392"/>
                    <a:pt x="14511" y="2392"/>
                  </a:cubicBezTo>
                  <a:cubicBezTo>
                    <a:pt x="16584" y="2392"/>
                    <a:pt x="18324" y="2599"/>
                    <a:pt x="20397" y="3107"/>
                  </a:cubicBezTo>
                  <a:lnTo>
                    <a:pt x="21600" y="866"/>
                  </a:lnTo>
                  <a:cubicBezTo>
                    <a:pt x="18964" y="264"/>
                    <a:pt x="16891" y="0"/>
                    <a:pt x="14511" y="0"/>
                  </a:cubicBezTo>
                  <a:cubicBezTo>
                    <a:pt x="8062" y="0"/>
                    <a:pt x="3685" y="2505"/>
                    <a:pt x="3685" y="6233"/>
                  </a:cubicBezTo>
                  <a:cubicBezTo>
                    <a:pt x="3685" y="8361"/>
                    <a:pt x="5246" y="10188"/>
                    <a:pt x="8062" y="11337"/>
                  </a:cubicBezTo>
                  <a:lnTo>
                    <a:pt x="10083" y="12128"/>
                  </a:lnTo>
                  <a:cubicBezTo>
                    <a:pt x="12899" y="13333"/>
                    <a:pt x="13948" y="14256"/>
                    <a:pt x="13948" y="15687"/>
                  </a:cubicBezTo>
                  <a:cubicBezTo>
                    <a:pt x="13948" y="17777"/>
                    <a:pt x="11286" y="19171"/>
                    <a:pt x="7319" y="19171"/>
                  </a:cubicBezTo>
                  <a:cubicBezTo>
                    <a:pt x="5298" y="19171"/>
                    <a:pt x="3685" y="18926"/>
                    <a:pt x="1382" y="18210"/>
                  </a:cubicBezTo>
                  <a:lnTo>
                    <a:pt x="0" y="20451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8" name="Freeform 66"/>
            <p:cNvSpPr/>
            <p:nvPr/>
          </p:nvSpPr>
          <p:spPr>
            <a:xfrm>
              <a:off x="1967057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67" y="21600"/>
                  </a:lnTo>
                  <a:lnTo>
                    <a:pt x="17498" y="6098"/>
                  </a:lnTo>
                  <a:lnTo>
                    <a:pt x="9818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55" y="2748"/>
                  </a:lnTo>
                  <a:lnTo>
                    <a:pt x="21600" y="0"/>
                  </a:lnTo>
                  <a:lnTo>
                    <a:pt x="13571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9" name="Freeform 67"/>
            <p:cNvSpPr/>
            <p:nvPr/>
          </p:nvSpPr>
          <p:spPr>
            <a:xfrm>
              <a:off x="2034186" y="935133"/>
              <a:ext cx="71814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09"/>
                  </a:moveTo>
                  <a:lnTo>
                    <a:pt x="7338" y="7709"/>
                  </a:lnTo>
                  <a:lnTo>
                    <a:pt x="3780" y="15278"/>
                  </a:lnTo>
                  <a:cubicBezTo>
                    <a:pt x="2986" y="16918"/>
                    <a:pt x="2827" y="17339"/>
                    <a:pt x="2827" y="18124"/>
                  </a:cubicBezTo>
                  <a:cubicBezTo>
                    <a:pt x="2827" y="20198"/>
                    <a:pt x="5718" y="21600"/>
                    <a:pt x="10006" y="21600"/>
                  </a:cubicBezTo>
                  <a:cubicBezTo>
                    <a:pt x="12865" y="21600"/>
                    <a:pt x="13849" y="21432"/>
                    <a:pt x="19948" y="19946"/>
                  </a:cubicBezTo>
                  <a:lnTo>
                    <a:pt x="18296" y="18502"/>
                  </a:lnTo>
                  <a:cubicBezTo>
                    <a:pt x="14421" y="19413"/>
                    <a:pt x="13151" y="19638"/>
                    <a:pt x="11562" y="19638"/>
                  </a:cubicBezTo>
                  <a:cubicBezTo>
                    <a:pt x="9561" y="19638"/>
                    <a:pt x="8132" y="19007"/>
                    <a:pt x="8132" y="18124"/>
                  </a:cubicBezTo>
                  <a:cubicBezTo>
                    <a:pt x="8132" y="17591"/>
                    <a:pt x="8418" y="16736"/>
                    <a:pt x="8862" y="15727"/>
                  </a:cubicBezTo>
                  <a:lnTo>
                    <a:pt x="12642" y="7709"/>
                  </a:lnTo>
                  <a:lnTo>
                    <a:pt x="20806" y="7709"/>
                  </a:lnTo>
                  <a:lnTo>
                    <a:pt x="21600" y="5971"/>
                  </a:lnTo>
                  <a:lnTo>
                    <a:pt x="13436" y="5971"/>
                  </a:lnTo>
                  <a:lnTo>
                    <a:pt x="16295" y="0"/>
                  </a:lnTo>
                  <a:lnTo>
                    <a:pt x="10927" y="0"/>
                  </a:lnTo>
                  <a:lnTo>
                    <a:pt x="8132" y="5971"/>
                  </a:lnTo>
                  <a:lnTo>
                    <a:pt x="762" y="5971"/>
                  </a:lnTo>
                  <a:lnTo>
                    <a:pt x="0" y="770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0" name="Freeform 68"/>
            <p:cNvSpPr/>
            <p:nvPr/>
          </p:nvSpPr>
          <p:spPr>
            <a:xfrm>
              <a:off x="2120050" y="935133"/>
              <a:ext cx="101476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9" y="19161"/>
                  </a:moveTo>
                  <a:cubicBezTo>
                    <a:pt x="19155" y="19666"/>
                    <a:pt x="18860" y="19764"/>
                    <a:pt x="18294" y="19764"/>
                  </a:cubicBezTo>
                  <a:cubicBezTo>
                    <a:pt x="17638" y="19764"/>
                    <a:pt x="17275" y="19483"/>
                    <a:pt x="17275" y="18909"/>
                  </a:cubicBezTo>
                  <a:cubicBezTo>
                    <a:pt x="17275" y="18530"/>
                    <a:pt x="17321" y="18306"/>
                    <a:pt x="17683" y="17199"/>
                  </a:cubicBezTo>
                  <a:lnTo>
                    <a:pt x="19970" y="10387"/>
                  </a:lnTo>
                  <a:cubicBezTo>
                    <a:pt x="20242" y="9700"/>
                    <a:pt x="20400" y="8901"/>
                    <a:pt x="20400" y="8466"/>
                  </a:cubicBezTo>
                  <a:cubicBezTo>
                    <a:pt x="20400" y="6574"/>
                    <a:pt x="18408" y="5523"/>
                    <a:pt x="14717" y="5523"/>
                  </a:cubicBezTo>
                  <a:cubicBezTo>
                    <a:pt x="11411" y="5523"/>
                    <a:pt x="8196" y="6252"/>
                    <a:pt x="4030" y="7934"/>
                  </a:cubicBezTo>
                  <a:lnTo>
                    <a:pt x="5615" y="9349"/>
                  </a:lnTo>
                  <a:cubicBezTo>
                    <a:pt x="9170" y="7934"/>
                    <a:pt x="11683" y="7303"/>
                    <a:pt x="13857" y="7303"/>
                  </a:cubicBezTo>
                  <a:cubicBezTo>
                    <a:pt x="15645" y="7303"/>
                    <a:pt x="16709" y="7835"/>
                    <a:pt x="16709" y="8718"/>
                  </a:cubicBezTo>
                  <a:cubicBezTo>
                    <a:pt x="16709" y="8901"/>
                    <a:pt x="16664" y="9125"/>
                    <a:pt x="16619" y="9349"/>
                  </a:cubicBezTo>
                  <a:lnTo>
                    <a:pt x="15849" y="11620"/>
                  </a:lnTo>
                  <a:cubicBezTo>
                    <a:pt x="11660" y="11900"/>
                    <a:pt x="9079" y="12223"/>
                    <a:pt x="6815" y="12727"/>
                  </a:cubicBezTo>
                  <a:cubicBezTo>
                    <a:pt x="2332" y="13709"/>
                    <a:pt x="0" y="15405"/>
                    <a:pt x="0" y="17717"/>
                  </a:cubicBezTo>
                  <a:cubicBezTo>
                    <a:pt x="0" y="19890"/>
                    <a:pt x="2740" y="21600"/>
                    <a:pt x="6362" y="21600"/>
                  </a:cubicBezTo>
                  <a:cubicBezTo>
                    <a:pt x="9079" y="21600"/>
                    <a:pt x="11366" y="20843"/>
                    <a:pt x="13857" y="19161"/>
                  </a:cubicBezTo>
                  <a:lnTo>
                    <a:pt x="13811" y="19820"/>
                  </a:lnTo>
                  <a:cubicBezTo>
                    <a:pt x="13811" y="20899"/>
                    <a:pt x="14830" y="21600"/>
                    <a:pt x="16302" y="21600"/>
                  </a:cubicBezTo>
                  <a:cubicBezTo>
                    <a:pt x="17389" y="21600"/>
                    <a:pt x="18249" y="21404"/>
                    <a:pt x="20128" y="20745"/>
                  </a:cubicBezTo>
                  <a:cubicBezTo>
                    <a:pt x="20649" y="20577"/>
                    <a:pt x="21147" y="20395"/>
                    <a:pt x="21600" y="20198"/>
                  </a:cubicBezTo>
                  <a:lnTo>
                    <a:pt x="20649" y="19161"/>
                  </a:lnTo>
                  <a:close/>
                  <a:moveTo>
                    <a:pt x="13857" y="17493"/>
                  </a:moveTo>
                  <a:lnTo>
                    <a:pt x="12634" y="18278"/>
                  </a:lnTo>
                  <a:cubicBezTo>
                    <a:pt x="11253" y="19203"/>
                    <a:pt x="9215" y="19792"/>
                    <a:pt x="7540" y="19792"/>
                  </a:cubicBezTo>
                  <a:cubicBezTo>
                    <a:pt x="5343" y="19792"/>
                    <a:pt x="3713" y="18783"/>
                    <a:pt x="3713" y="17437"/>
                  </a:cubicBezTo>
                  <a:cubicBezTo>
                    <a:pt x="3713" y="16288"/>
                    <a:pt x="4732" y="15320"/>
                    <a:pt x="6679" y="14592"/>
                  </a:cubicBezTo>
                  <a:cubicBezTo>
                    <a:pt x="8468" y="13933"/>
                    <a:pt x="10800" y="13540"/>
                    <a:pt x="15351" y="13106"/>
                  </a:cubicBezTo>
                  <a:lnTo>
                    <a:pt x="13857" y="17493"/>
                  </a:lnTo>
                  <a:close/>
                  <a:moveTo>
                    <a:pt x="7743" y="2537"/>
                  </a:moveTo>
                  <a:lnTo>
                    <a:pt x="11728" y="2537"/>
                  </a:lnTo>
                  <a:lnTo>
                    <a:pt x="12589" y="0"/>
                  </a:lnTo>
                  <a:lnTo>
                    <a:pt x="8604" y="0"/>
                  </a:lnTo>
                  <a:lnTo>
                    <a:pt x="7743" y="2537"/>
                  </a:lnTo>
                  <a:close/>
                  <a:moveTo>
                    <a:pt x="16211" y="2537"/>
                  </a:moveTo>
                  <a:lnTo>
                    <a:pt x="20196" y="2537"/>
                  </a:lnTo>
                  <a:lnTo>
                    <a:pt x="21011" y="0"/>
                  </a:lnTo>
                  <a:lnTo>
                    <a:pt x="17026" y="0"/>
                  </a:lnTo>
                  <a:lnTo>
                    <a:pt x="16211" y="253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1" name="Freeform 69"/>
            <p:cNvSpPr/>
            <p:nvPr/>
          </p:nvSpPr>
          <p:spPr>
            <a:xfrm>
              <a:off x="2248065" y="935133"/>
              <a:ext cx="73375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09"/>
                  </a:moveTo>
                  <a:lnTo>
                    <a:pt x="7338" y="7709"/>
                  </a:lnTo>
                  <a:lnTo>
                    <a:pt x="3780" y="15278"/>
                  </a:lnTo>
                  <a:cubicBezTo>
                    <a:pt x="2986" y="16918"/>
                    <a:pt x="2859" y="17339"/>
                    <a:pt x="2859" y="18124"/>
                  </a:cubicBezTo>
                  <a:cubicBezTo>
                    <a:pt x="2859" y="20198"/>
                    <a:pt x="5686" y="21600"/>
                    <a:pt x="10006" y="21600"/>
                  </a:cubicBezTo>
                  <a:cubicBezTo>
                    <a:pt x="12865" y="21600"/>
                    <a:pt x="13849" y="21432"/>
                    <a:pt x="19948" y="19946"/>
                  </a:cubicBezTo>
                  <a:lnTo>
                    <a:pt x="18296" y="18502"/>
                  </a:lnTo>
                  <a:cubicBezTo>
                    <a:pt x="14421" y="19413"/>
                    <a:pt x="13151" y="19638"/>
                    <a:pt x="11594" y="19638"/>
                  </a:cubicBezTo>
                  <a:cubicBezTo>
                    <a:pt x="9561" y="19638"/>
                    <a:pt x="8132" y="19007"/>
                    <a:pt x="8132" y="18124"/>
                  </a:cubicBezTo>
                  <a:cubicBezTo>
                    <a:pt x="8132" y="17591"/>
                    <a:pt x="8418" y="16736"/>
                    <a:pt x="8862" y="15727"/>
                  </a:cubicBezTo>
                  <a:lnTo>
                    <a:pt x="12642" y="7709"/>
                  </a:lnTo>
                  <a:lnTo>
                    <a:pt x="20806" y="7709"/>
                  </a:lnTo>
                  <a:lnTo>
                    <a:pt x="21600" y="5971"/>
                  </a:lnTo>
                  <a:lnTo>
                    <a:pt x="13436" y="5971"/>
                  </a:lnTo>
                  <a:lnTo>
                    <a:pt x="16295" y="0"/>
                  </a:lnTo>
                  <a:lnTo>
                    <a:pt x="10927" y="0"/>
                  </a:lnTo>
                  <a:lnTo>
                    <a:pt x="8132" y="5971"/>
                  </a:lnTo>
                  <a:lnTo>
                    <a:pt x="762" y="5971"/>
                  </a:lnTo>
                  <a:lnTo>
                    <a:pt x="0" y="770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2" name="Freeform 70"/>
            <p:cNvSpPr/>
            <p:nvPr/>
          </p:nvSpPr>
          <p:spPr>
            <a:xfrm>
              <a:off x="2415108" y="935133"/>
              <a:ext cx="156117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683" y="21600"/>
                  </a:lnTo>
                  <a:lnTo>
                    <a:pt x="4836" y="11404"/>
                  </a:lnTo>
                  <a:lnTo>
                    <a:pt x="16454" y="11404"/>
                  </a:lnTo>
                  <a:lnTo>
                    <a:pt x="14302" y="21600"/>
                  </a:lnTo>
                  <a:lnTo>
                    <a:pt x="16985" y="21600"/>
                  </a:lnTo>
                  <a:lnTo>
                    <a:pt x="21600" y="0"/>
                  </a:lnTo>
                  <a:lnTo>
                    <a:pt x="18917" y="0"/>
                  </a:lnTo>
                  <a:lnTo>
                    <a:pt x="16926" y="9362"/>
                  </a:lnTo>
                  <a:lnTo>
                    <a:pt x="5278" y="9362"/>
                  </a:lnTo>
                  <a:lnTo>
                    <a:pt x="7269" y="0"/>
                  </a:lnTo>
                  <a:lnTo>
                    <a:pt x="4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3" name="Freeform 71"/>
            <p:cNvSpPr/>
            <p:nvPr/>
          </p:nvSpPr>
          <p:spPr>
            <a:xfrm>
              <a:off x="2580591" y="977284"/>
              <a:ext cx="101476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9" y="18323"/>
                  </a:moveTo>
                  <a:cubicBezTo>
                    <a:pt x="19155" y="19001"/>
                    <a:pt x="18860" y="19133"/>
                    <a:pt x="18294" y="19133"/>
                  </a:cubicBezTo>
                  <a:cubicBezTo>
                    <a:pt x="17638" y="19133"/>
                    <a:pt x="17275" y="18756"/>
                    <a:pt x="17275" y="17984"/>
                  </a:cubicBezTo>
                  <a:cubicBezTo>
                    <a:pt x="17275" y="17476"/>
                    <a:pt x="17321" y="17175"/>
                    <a:pt x="17683" y="15687"/>
                  </a:cubicBezTo>
                  <a:lnTo>
                    <a:pt x="19970" y="6535"/>
                  </a:lnTo>
                  <a:cubicBezTo>
                    <a:pt x="20242" y="5612"/>
                    <a:pt x="20377" y="4538"/>
                    <a:pt x="20377" y="3955"/>
                  </a:cubicBezTo>
                  <a:cubicBezTo>
                    <a:pt x="20377" y="1412"/>
                    <a:pt x="18408" y="0"/>
                    <a:pt x="14717" y="0"/>
                  </a:cubicBezTo>
                  <a:cubicBezTo>
                    <a:pt x="11411" y="0"/>
                    <a:pt x="8196" y="979"/>
                    <a:pt x="4030" y="3239"/>
                  </a:cubicBezTo>
                  <a:lnTo>
                    <a:pt x="5592" y="5141"/>
                  </a:lnTo>
                  <a:cubicBezTo>
                    <a:pt x="9170" y="3239"/>
                    <a:pt x="11660" y="2392"/>
                    <a:pt x="13857" y="2392"/>
                  </a:cubicBezTo>
                  <a:cubicBezTo>
                    <a:pt x="15645" y="2392"/>
                    <a:pt x="16709" y="3107"/>
                    <a:pt x="16709" y="4294"/>
                  </a:cubicBezTo>
                  <a:cubicBezTo>
                    <a:pt x="16709" y="4538"/>
                    <a:pt x="16664" y="4840"/>
                    <a:pt x="16619" y="5141"/>
                  </a:cubicBezTo>
                  <a:lnTo>
                    <a:pt x="15849" y="8192"/>
                  </a:lnTo>
                  <a:cubicBezTo>
                    <a:pt x="11660" y="8568"/>
                    <a:pt x="9057" y="9002"/>
                    <a:pt x="6815" y="9680"/>
                  </a:cubicBezTo>
                  <a:cubicBezTo>
                    <a:pt x="2332" y="10998"/>
                    <a:pt x="0" y="13276"/>
                    <a:pt x="0" y="16384"/>
                  </a:cubicBezTo>
                  <a:cubicBezTo>
                    <a:pt x="0" y="19303"/>
                    <a:pt x="2740" y="21600"/>
                    <a:pt x="6362" y="21600"/>
                  </a:cubicBezTo>
                  <a:cubicBezTo>
                    <a:pt x="9057" y="21600"/>
                    <a:pt x="11366" y="20583"/>
                    <a:pt x="13857" y="18323"/>
                  </a:cubicBezTo>
                  <a:lnTo>
                    <a:pt x="13811" y="19208"/>
                  </a:lnTo>
                  <a:cubicBezTo>
                    <a:pt x="13811" y="20658"/>
                    <a:pt x="14830" y="21600"/>
                    <a:pt x="16302" y="21600"/>
                  </a:cubicBezTo>
                  <a:cubicBezTo>
                    <a:pt x="17366" y="21600"/>
                    <a:pt x="18249" y="21336"/>
                    <a:pt x="20128" y="20451"/>
                  </a:cubicBezTo>
                  <a:cubicBezTo>
                    <a:pt x="20649" y="20225"/>
                    <a:pt x="21147" y="19980"/>
                    <a:pt x="21600" y="19717"/>
                  </a:cubicBezTo>
                  <a:lnTo>
                    <a:pt x="20649" y="18323"/>
                  </a:lnTo>
                  <a:close/>
                  <a:moveTo>
                    <a:pt x="13857" y="16082"/>
                  </a:moveTo>
                  <a:lnTo>
                    <a:pt x="12634" y="17137"/>
                  </a:lnTo>
                  <a:cubicBezTo>
                    <a:pt x="11253" y="18380"/>
                    <a:pt x="9215" y="19171"/>
                    <a:pt x="7540" y="19171"/>
                  </a:cubicBezTo>
                  <a:cubicBezTo>
                    <a:pt x="5343" y="19171"/>
                    <a:pt x="3713" y="17815"/>
                    <a:pt x="3713" y="16007"/>
                  </a:cubicBezTo>
                  <a:cubicBezTo>
                    <a:pt x="3713" y="14463"/>
                    <a:pt x="4732" y="13163"/>
                    <a:pt x="6679" y="12184"/>
                  </a:cubicBezTo>
                  <a:cubicBezTo>
                    <a:pt x="8445" y="11299"/>
                    <a:pt x="10800" y="10772"/>
                    <a:pt x="15328" y="10188"/>
                  </a:cubicBezTo>
                  <a:lnTo>
                    <a:pt x="13857" y="16082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4" name="Freeform 72"/>
            <p:cNvSpPr/>
            <p:nvPr/>
          </p:nvSpPr>
          <p:spPr>
            <a:xfrm>
              <a:off x="2702361" y="977284"/>
              <a:ext cx="17329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229" y="21600"/>
                  </a:lnTo>
                  <a:lnTo>
                    <a:pt x="4299" y="6941"/>
                  </a:lnTo>
                  <a:cubicBezTo>
                    <a:pt x="6687" y="4188"/>
                    <a:pt x="8332" y="2831"/>
                    <a:pt x="9380" y="2831"/>
                  </a:cubicBezTo>
                  <a:cubicBezTo>
                    <a:pt x="10269" y="2831"/>
                    <a:pt x="10813" y="3568"/>
                    <a:pt x="10813" y="4828"/>
                  </a:cubicBezTo>
                  <a:cubicBezTo>
                    <a:pt x="10813" y="5410"/>
                    <a:pt x="10813" y="5623"/>
                    <a:pt x="10747" y="6011"/>
                  </a:cubicBezTo>
                  <a:lnTo>
                    <a:pt x="8544" y="21600"/>
                  </a:lnTo>
                  <a:lnTo>
                    <a:pt x="10787" y="21600"/>
                  </a:lnTo>
                  <a:lnTo>
                    <a:pt x="12843" y="6941"/>
                  </a:lnTo>
                  <a:cubicBezTo>
                    <a:pt x="15178" y="4091"/>
                    <a:pt x="16784" y="2734"/>
                    <a:pt x="17925" y="2734"/>
                  </a:cubicBezTo>
                  <a:cubicBezTo>
                    <a:pt x="18721" y="2734"/>
                    <a:pt x="19291" y="3490"/>
                    <a:pt x="19291" y="4479"/>
                  </a:cubicBezTo>
                  <a:cubicBezTo>
                    <a:pt x="19291" y="5061"/>
                    <a:pt x="19238" y="5797"/>
                    <a:pt x="19119" y="6631"/>
                  </a:cubicBezTo>
                  <a:lnTo>
                    <a:pt x="16996" y="21600"/>
                  </a:lnTo>
                  <a:lnTo>
                    <a:pt x="19291" y="21600"/>
                  </a:lnTo>
                  <a:lnTo>
                    <a:pt x="21388" y="6941"/>
                  </a:lnTo>
                  <a:cubicBezTo>
                    <a:pt x="21507" y="6011"/>
                    <a:pt x="21600" y="4925"/>
                    <a:pt x="21600" y="4227"/>
                  </a:cubicBezTo>
                  <a:cubicBezTo>
                    <a:pt x="21600" y="1512"/>
                    <a:pt x="20605" y="0"/>
                    <a:pt x="18933" y="0"/>
                  </a:cubicBezTo>
                  <a:cubicBezTo>
                    <a:pt x="17115" y="0"/>
                    <a:pt x="15112" y="1512"/>
                    <a:pt x="13148" y="4401"/>
                  </a:cubicBezTo>
                  <a:lnTo>
                    <a:pt x="13148" y="3665"/>
                  </a:lnTo>
                  <a:cubicBezTo>
                    <a:pt x="13148" y="1571"/>
                    <a:pt x="12060" y="0"/>
                    <a:pt x="10574" y="0"/>
                  </a:cubicBezTo>
                  <a:cubicBezTo>
                    <a:pt x="8876" y="0"/>
                    <a:pt x="7231" y="1222"/>
                    <a:pt x="4564" y="4401"/>
                  </a:cubicBezTo>
                  <a:lnTo>
                    <a:pt x="5188" y="601"/>
                  </a:lnTo>
                  <a:lnTo>
                    <a:pt x="2985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5" name="Freeform 73"/>
            <p:cNvSpPr/>
            <p:nvPr/>
          </p:nvSpPr>
          <p:spPr>
            <a:xfrm>
              <a:off x="2897506" y="922643"/>
              <a:ext cx="113965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07"/>
                  </a:moveTo>
                  <a:cubicBezTo>
                    <a:pt x="3498" y="21573"/>
                    <a:pt x="4705" y="21600"/>
                    <a:pt x="5748" y="21600"/>
                  </a:cubicBezTo>
                  <a:cubicBezTo>
                    <a:pt x="9164" y="21600"/>
                    <a:pt x="11700" y="21174"/>
                    <a:pt x="14175" y="20214"/>
                  </a:cubicBezTo>
                  <a:cubicBezTo>
                    <a:pt x="18695" y="18442"/>
                    <a:pt x="21600" y="15177"/>
                    <a:pt x="21600" y="11793"/>
                  </a:cubicBezTo>
                  <a:cubicBezTo>
                    <a:pt x="21600" y="8755"/>
                    <a:pt x="18880" y="6663"/>
                    <a:pt x="15014" y="6663"/>
                  </a:cubicBezTo>
                  <a:cubicBezTo>
                    <a:pt x="12068" y="6663"/>
                    <a:pt x="9532" y="7555"/>
                    <a:pt x="7282" y="9421"/>
                  </a:cubicBezTo>
                  <a:lnTo>
                    <a:pt x="10309" y="0"/>
                  </a:lnTo>
                  <a:lnTo>
                    <a:pt x="6852" y="0"/>
                  </a:lnTo>
                  <a:lnTo>
                    <a:pt x="0" y="21507"/>
                  </a:lnTo>
                  <a:close/>
                  <a:moveTo>
                    <a:pt x="6689" y="11433"/>
                  </a:moveTo>
                  <a:cubicBezTo>
                    <a:pt x="9941" y="9208"/>
                    <a:pt x="11700" y="8488"/>
                    <a:pt x="13950" y="8488"/>
                  </a:cubicBezTo>
                  <a:cubicBezTo>
                    <a:pt x="16405" y="8488"/>
                    <a:pt x="18000" y="9834"/>
                    <a:pt x="18000" y="11846"/>
                  </a:cubicBezTo>
                  <a:cubicBezTo>
                    <a:pt x="18000" y="14245"/>
                    <a:pt x="16302" y="16710"/>
                    <a:pt x="13520" y="18242"/>
                  </a:cubicBezTo>
                  <a:cubicBezTo>
                    <a:pt x="11373" y="19468"/>
                    <a:pt x="8939" y="20001"/>
                    <a:pt x="5748" y="20001"/>
                  </a:cubicBezTo>
                  <a:lnTo>
                    <a:pt x="3907" y="19974"/>
                  </a:lnTo>
                  <a:lnTo>
                    <a:pt x="6689" y="11433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6" name="Freeform 74"/>
            <p:cNvSpPr/>
            <p:nvPr/>
          </p:nvSpPr>
          <p:spPr>
            <a:xfrm>
              <a:off x="3034887" y="980406"/>
              <a:ext cx="10772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65" y="0"/>
                  </a:moveTo>
                  <a:lnTo>
                    <a:pt x="387" y="14878"/>
                  </a:lnTo>
                  <a:cubicBezTo>
                    <a:pt x="151" y="15924"/>
                    <a:pt x="0" y="16873"/>
                    <a:pt x="0" y="17764"/>
                  </a:cubicBezTo>
                  <a:cubicBezTo>
                    <a:pt x="0" y="19973"/>
                    <a:pt x="1936" y="21600"/>
                    <a:pt x="4647" y="21600"/>
                  </a:cubicBezTo>
                  <a:cubicBezTo>
                    <a:pt x="7939" y="21600"/>
                    <a:pt x="10886" y="20031"/>
                    <a:pt x="14328" y="16583"/>
                  </a:cubicBezTo>
                  <a:lnTo>
                    <a:pt x="13124" y="20980"/>
                  </a:lnTo>
                  <a:lnTo>
                    <a:pt x="16759" y="20980"/>
                  </a:lnTo>
                  <a:lnTo>
                    <a:pt x="21600" y="0"/>
                  </a:lnTo>
                  <a:lnTo>
                    <a:pt x="17964" y="0"/>
                  </a:lnTo>
                  <a:lnTo>
                    <a:pt x="14780" y="13909"/>
                  </a:lnTo>
                  <a:cubicBezTo>
                    <a:pt x="10886" y="17571"/>
                    <a:pt x="8520" y="18888"/>
                    <a:pt x="6002" y="18888"/>
                  </a:cubicBezTo>
                  <a:cubicBezTo>
                    <a:pt x="4755" y="18888"/>
                    <a:pt x="3786" y="18055"/>
                    <a:pt x="3786" y="17009"/>
                  </a:cubicBezTo>
                  <a:cubicBezTo>
                    <a:pt x="3786" y="16524"/>
                    <a:pt x="3980" y="15440"/>
                    <a:pt x="4217" y="14258"/>
                  </a:cubicBezTo>
                  <a:lnTo>
                    <a:pt x="7508" y="0"/>
                  </a:lnTo>
                  <a:lnTo>
                    <a:pt x="3765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7" name="Freeform 75"/>
            <p:cNvSpPr/>
            <p:nvPr/>
          </p:nvSpPr>
          <p:spPr>
            <a:xfrm>
              <a:off x="3159780" y="977284"/>
              <a:ext cx="7962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13" y="21600"/>
                  </a:lnTo>
                  <a:lnTo>
                    <a:pt x="9282" y="7071"/>
                  </a:lnTo>
                  <a:cubicBezTo>
                    <a:pt x="12834" y="3885"/>
                    <a:pt x="14495" y="3108"/>
                    <a:pt x="17675" y="3108"/>
                  </a:cubicBezTo>
                  <a:cubicBezTo>
                    <a:pt x="18621" y="3108"/>
                    <a:pt x="19136" y="3186"/>
                    <a:pt x="20311" y="3419"/>
                  </a:cubicBezTo>
                  <a:lnTo>
                    <a:pt x="21600" y="214"/>
                  </a:lnTo>
                  <a:cubicBezTo>
                    <a:pt x="20368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87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8" name="Freeform 76"/>
            <p:cNvSpPr/>
            <p:nvPr/>
          </p:nvSpPr>
          <p:spPr>
            <a:xfrm>
              <a:off x="3228471" y="977284"/>
              <a:ext cx="123332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6"/>
                  </a:moveTo>
                  <a:lnTo>
                    <a:pt x="15562" y="529"/>
                  </a:lnTo>
                  <a:cubicBezTo>
                    <a:pt x="14089" y="119"/>
                    <a:pt x="13344" y="0"/>
                    <a:pt x="12077" y="0"/>
                  </a:cubicBezTo>
                  <a:cubicBezTo>
                    <a:pt x="9896" y="0"/>
                    <a:pt x="8051" y="476"/>
                    <a:pt x="6616" y="1388"/>
                  </a:cubicBezTo>
                  <a:cubicBezTo>
                    <a:pt x="5106" y="2379"/>
                    <a:pt x="4100" y="3886"/>
                    <a:pt x="4100" y="5261"/>
                  </a:cubicBezTo>
                  <a:cubicBezTo>
                    <a:pt x="4100" y="6834"/>
                    <a:pt x="4976" y="7905"/>
                    <a:pt x="6784" y="8619"/>
                  </a:cubicBezTo>
                  <a:lnTo>
                    <a:pt x="3392" y="9901"/>
                  </a:lnTo>
                  <a:cubicBezTo>
                    <a:pt x="2255" y="10351"/>
                    <a:pt x="1547" y="10893"/>
                    <a:pt x="1547" y="11368"/>
                  </a:cubicBezTo>
                  <a:cubicBezTo>
                    <a:pt x="1547" y="11805"/>
                    <a:pt x="1957" y="12162"/>
                    <a:pt x="2814" y="12492"/>
                  </a:cubicBezTo>
                  <a:cubicBezTo>
                    <a:pt x="3485" y="12796"/>
                    <a:pt x="4193" y="12915"/>
                    <a:pt x="6336" y="13206"/>
                  </a:cubicBezTo>
                  <a:cubicBezTo>
                    <a:pt x="2218" y="14277"/>
                    <a:pt x="0" y="15823"/>
                    <a:pt x="0" y="17608"/>
                  </a:cubicBezTo>
                  <a:cubicBezTo>
                    <a:pt x="0" y="19934"/>
                    <a:pt x="3429" y="21600"/>
                    <a:pt x="8293" y="21600"/>
                  </a:cubicBezTo>
                  <a:cubicBezTo>
                    <a:pt x="13959" y="21600"/>
                    <a:pt x="18339" y="19392"/>
                    <a:pt x="18339" y="16511"/>
                  </a:cubicBezTo>
                  <a:cubicBezTo>
                    <a:pt x="18339" y="14845"/>
                    <a:pt x="16400" y="13470"/>
                    <a:pt x="13120" y="12796"/>
                  </a:cubicBezTo>
                  <a:lnTo>
                    <a:pt x="7977" y="11752"/>
                  </a:lnTo>
                  <a:cubicBezTo>
                    <a:pt x="5572" y="11276"/>
                    <a:pt x="5237" y="11157"/>
                    <a:pt x="5237" y="10800"/>
                  </a:cubicBezTo>
                  <a:cubicBezTo>
                    <a:pt x="5237" y="10549"/>
                    <a:pt x="5535" y="10324"/>
                    <a:pt x="6076" y="10113"/>
                  </a:cubicBezTo>
                  <a:lnTo>
                    <a:pt x="8256" y="9214"/>
                  </a:lnTo>
                  <a:cubicBezTo>
                    <a:pt x="9356" y="9518"/>
                    <a:pt x="9896" y="9571"/>
                    <a:pt x="10828" y="9571"/>
                  </a:cubicBezTo>
                  <a:cubicBezTo>
                    <a:pt x="15189" y="9571"/>
                    <a:pt x="18581" y="7337"/>
                    <a:pt x="18581" y="4481"/>
                  </a:cubicBezTo>
                  <a:cubicBezTo>
                    <a:pt x="18581" y="3318"/>
                    <a:pt x="18115" y="2485"/>
                    <a:pt x="17202" y="1837"/>
                  </a:cubicBezTo>
                  <a:lnTo>
                    <a:pt x="21190" y="1837"/>
                  </a:lnTo>
                  <a:lnTo>
                    <a:pt x="21600" y="436"/>
                  </a:lnTo>
                  <a:close/>
                  <a:moveTo>
                    <a:pt x="12039" y="1335"/>
                  </a:moveTo>
                  <a:cubicBezTo>
                    <a:pt x="14183" y="1335"/>
                    <a:pt x="15562" y="2459"/>
                    <a:pt x="15562" y="4217"/>
                  </a:cubicBezTo>
                  <a:cubicBezTo>
                    <a:pt x="15562" y="6424"/>
                    <a:pt x="13456" y="8183"/>
                    <a:pt x="10865" y="8183"/>
                  </a:cubicBezTo>
                  <a:cubicBezTo>
                    <a:pt x="8629" y="8183"/>
                    <a:pt x="7175" y="7072"/>
                    <a:pt x="7175" y="5473"/>
                  </a:cubicBezTo>
                  <a:cubicBezTo>
                    <a:pt x="7175" y="3173"/>
                    <a:pt x="9318" y="1335"/>
                    <a:pt x="12039" y="1335"/>
                  </a:cubicBezTo>
                  <a:close/>
                  <a:moveTo>
                    <a:pt x="10530" y="14224"/>
                  </a:moveTo>
                  <a:cubicBezTo>
                    <a:pt x="12748" y="14700"/>
                    <a:pt x="12748" y="14700"/>
                    <a:pt x="13083" y="14819"/>
                  </a:cubicBezTo>
                  <a:cubicBezTo>
                    <a:pt x="14388" y="15255"/>
                    <a:pt x="15096" y="15942"/>
                    <a:pt x="15096" y="16749"/>
                  </a:cubicBezTo>
                  <a:cubicBezTo>
                    <a:pt x="15096" y="18626"/>
                    <a:pt x="12170" y="20146"/>
                    <a:pt x="8554" y="20146"/>
                  </a:cubicBezTo>
                  <a:cubicBezTo>
                    <a:pt x="5330" y="20146"/>
                    <a:pt x="2889" y="18956"/>
                    <a:pt x="2889" y="17343"/>
                  </a:cubicBezTo>
                  <a:cubicBezTo>
                    <a:pt x="2889" y="16101"/>
                    <a:pt x="4436" y="15030"/>
                    <a:pt x="8219" y="13708"/>
                  </a:cubicBezTo>
                  <a:lnTo>
                    <a:pt x="10530" y="14224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9" name="Freeform 77"/>
            <p:cNvSpPr/>
            <p:nvPr/>
          </p:nvSpPr>
          <p:spPr>
            <a:xfrm>
              <a:off x="3351802" y="1027241"/>
              <a:ext cx="54642" cy="1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300" y="21600"/>
                  </a:lnTo>
                  <a:lnTo>
                    <a:pt x="21600" y="0"/>
                  </a:lnTo>
                  <a:lnTo>
                    <a:pt x="1216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0" name="Freeform 78"/>
            <p:cNvSpPr/>
            <p:nvPr/>
          </p:nvSpPr>
          <p:spPr>
            <a:xfrm>
              <a:off x="3417371" y="935133"/>
              <a:ext cx="156116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683" y="21600"/>
                  </a:lnTo>
                  <a:lnTo>
                    <a:pt x="4836" y="11404"/>
                  </a:lnTo>
                  <a:lnTo>
                    <a:pt x="16454" y="11404"/>
                  </a:lnTo>
                  <a:lnTo>
                    <a:pt x="14302" y="21600"/>
                  </a:lnTo>
                  <a:lnTo>
                    <a:pt x="16985" y="21600"/>
                  </a:lnTo>
                  <a:lnTo>
                    <a:pt x="21600" y="0"/>
                  </a:lnTo>
                  <a:lnTo>
                    <a:pt x="18917" y="0"/>
                  </a:lnTo>
                  <a:lnTo>
                    <a:pt x="16926" y="9362"/>
                  </a:lnTo>
                  <a:lnTo>
                    <a:pt x="5278" y="9362"/>
                  </a:lnTo>
                  <a:lnTo>
                    <a:pt x="7269" y="0"/>
                  </a:lnTo>
                  <a:lnTo>
                    <a:pt x="4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1" name="Freeform 79"/>
            <p:cNvSpPr/>
            <p:nvPr/>
          </p:nvSpPr>
          <p:spPr>
            <a:xfrm>
              <a:off x="3582853" y="977284"/>
              <a:ext cx="101477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27" y="18323"/>
                  </a:moveTo>
                  <a:cubicBezTo>
                    <a:pt x="19157" y="19001"/>
                    <a:pt x="18863" y="19133"/>
                    <a:pt x="18298" y="19133"/>
                  </a:cubicBezTo>
                  <a:cubicBezTo>
                    <a:pt x="17642" y="19133"/>
                    <a:pt x="17280" y="18756"/>
                    <a:pt x="17280" y="17984"/>
                  </a:cubicBezTo>
                  <a:cubicBezTo>
                    <a:pt x="17280" y="17476"/>
                    <a:pt x="17325" y="17175"/>
                    <a:pt x="17687" y="15687"/>
                  </a:cubicBezTo>
                  <a:lnTo>
                    <a:pt x="19972" y="6535"/>
                  </a:lnTo>
                  <a:cubicBezTo>
                    <a:pt x="20243" y="5612"/>
                    <a:pt x="20379" y="4538"/>
                    <a:pt x="20379" y="3955"/>
                  </a:cubicBezTo>
                  <a:cubicBezTo>
                    <a:pt x="20379" y="1412"/>
                    <a:pt x="18411" y="0"/>
                    <a:pt x="14724" y="0"/>
                  </a:cubicBezTo>
                  <a:cubicBezTo>
                    <a:pt x="11422" y="0"/>
                    <a:pt x="8210" y="979"/>
                    <a:pt x="4026" y="3239"/>
                  </a:cubicBezTo>
                  <a:lnTo>
                    <a:pt x="5609" y="5141"/>
                  </a:lnTo>
                  <a:cubicBezTo>
                    <a:pt x="9183" y="3239"/>
                    <a:pt x="11671" y="2392"/>
                    <a:pt x="13865" y="2392"/>
                  </a:cubicBezTo>
                  <a:cubicBezTo>
                    <a:pt x="15652" y="2392"/>
                    <a:pt x="16715" y="3107"/>
                    <a:pt x="16715" y="4294"/>
                  </a:cubicBezTo>
                  <a:cubicBezTo>
                    <a:pt x="16715" y="4538"/>
                    <a:pt x="16669" y="4840"/>
                    <a:pt x="16624" y="5141"/>
                  </a:cubicBezTo>
                  <a:lnTo>
                    <a:pt x="15855" y="8192"/>
                  </a:lnTo>
                  <a:cubicBezTo>
                    <a:pt x="11671" y="8568"/>
                    <a:pt x="9070" y="9002"/>
                    <a:pt x="6853" y="9680"/>
                  </a:cubicBezTo>
                  <a:cubicBezTo>
                    <a:pt x="2352" y="10998"/>
                    <a:pt x="0" y="13276"/>
                    <a:pt x="0" y="16384"/>
                  </a:cubicBezTo>
                  <a:cubicBezTo>
                    <a:pt x="0" y="19303"/>
                    <a:pt x="2759" y="21600"/>
                    <a:pt x="6378" y="21600"/>
                  </a:cubicBezTo>
                  <a:cubicBezTo>
                    <a:pt x="9070" y="21600"/>
                    <a:pt x="11377" y="20583"/>
                    <a:pt x="13865" y="18323"/>
                  </a:cubicBezTo>
                  <a:lnTo>
                    <a:pt x="13819" y="19208"/>
                  </a:lnTo>
                  <a:cubicBezTo>
                    <a:pt x="13819" y="20658"/>
                    <a:pt x="14837" y="21600"/>
                    <a:pt x="16307" y="21600"/>
                  </a:cubicBezTo>
                  <a:cubicBezTo>
                    <a:pt x="17370" y="21600"/>
                    <a:pt x="18253" y="21336"/>
                    <a:pt x="20130" y="20451"/>
                  </a:cubicBezTo>
                  <a:cubicBezTo>
                    <a:pt x="20650" y="20225"/>
                    <a:pt x="21148" y="19980"/>
                    <a:pt x="21600" y="19717"/>
                  </a:cubicBezTo>
                  <a:lnTo>
                    <a:pt x="20627" y="18323"/>
                  </a:lnTo>
                  <a:close/>
                  <a:moveTo>
                    <a:pt x="13865" y="16082"/>
                  </a:moveTo>
                  <a:lnTo>
                    <a:pt x="12643" y="17137"/>
                  </a:lnTo>
                  <a:cubicBezTo>
                    <a:pt x="11264" y="18380"/>
                    <a:pt x="9228" y="19171"/>
                    <a:pt x="7554" y="19171"/>
                  </a:cubicBezTo>
                  <a:cubicBezTo>
                    <a:pt x="5360" y="19171"/>
                    <a:pt x="3732" y="17815"/>
                    <a:pt x="3732" y="16007"/>
                  </a:cubicBezTo>
                  <a:cubicBezTo>
                    <a:pt x="3732" y="14463"/>
                    <a:pt x="4750" y="13163"/>
                    <a:pt x="6672" y="12184"/>
                  </a:cubicBezTo>
                  <a:cubicBezTo>
                    <a:pt x="8459" y="11299"/>
                    <a:pt x="10811" y="10772"/>
                    <a:pt x="15335" y="10188"/>
                  </a:cubicBezTo>
                  <a:lnTo>
                    <a:pt x="13865" y="16082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2" name="Freeform 80"/>
            <p:cNvSpPr/>
            <p:nvPr/>
          </p:nvSpPr>
          <p:spPr>
            <a:xfrm>
              <a:off x="3704624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13" y="21600"/>
                  </a:lnTo>
                  <a:lnTo>
                    <a:pt x="9282" y="7071"/>
                  </a:lnTo>
                  <a:cubicBezTo>
                    <a:pt x="12834" y="3885"/>
                    <a:pt x="14495" y="3108"/>
                    <a:pt x="17675" y="3108"/>
                  </a:cubicBezTo>
                  <a:cubicBezTo>
                    <a:pt x="18621" y="3108"/>
                    <a:pt x="19136" y="3186"/>
                    <a:pt x="20311" y="3419"/>
                  </a:cubicBezTo>
                  <a:lnTo>
                    <a:pt x="21600" y="214"/>
                  </a:lnTo>
                  <a:cubicBezTo>
                    <a:pt x="20368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58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3" name="Freeform 81"/>
            <p:cNvSpPr/>
            <p:nvPr/>
          </p:nvSpPr>
          <p:spPr>
            <a:xfrm>
              <a:off x="3787365" y="922643"/>
              <a:ext cx="112404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07"/>
                  </a:moveTo>
                  <a:cubicBezTo>
                    <a:pt x="3498" y="21573"/>
                    <a:pt x="4705" y="21600"/>
                    <a:pt x="5748" y="21600"/>
                  </a:cubicBezTo>
                  <a:cubicBezTo>
                    <a:pt x="9164" y="21600"/>
                    <a:pt x="11700" y="21174"/>
                    <a:pt x="14175" y="20214"/>
                  </a:cubicBezTo>
                  <a:cubicBezTo>
                    <a:pt x="18695" y="18442"/>
                    <a:pt x="21600" y="15177"/>
                    <a:pt x="21600" y="11793"/>
                  </a:cubicBezTo>
                  <a:cubicBezTo>
                    <a:pt x="21600" y="8755"/>
                    <a:pt x="18880" y="6663"/>
                    <a:pt x="15014" y="6663"/>
                  </a:cubicBezTo>
                  <a:cubicBezTo>
                    <a:pt x="12068" y="6663"/>
                    <a:pt x="9532" y="7555"/>
                    <a:pt x="7282" y="9421"/>
                  </a:cubicBezTo>
                  <a:lnTo>
                    <a:pt x="10309" y="0"/>
                  </a:lnTo>
                  <a:lnTo>
                    <a:pt x="6852" y="0"/>
                  </a:lnTo>
                  <a:lnTo>
                    <a:pt x="0" y="21507"/>
                  </a:lnTo>
                  <a:close/>
                  <a:moveTo>
                    <a:pt x="6668" y="11433"/>
                  </a:moveTo>
                  <a:cubicBezTo>
                    <a:pt x="9961" y="9208"/>
                    <a:pt x="11700" y="8488"/>
                    <a:pt x="13950" y="8488"/>
                  </a:cubicBezTo>
                  <a:cubicBezTo>
                    <a:pt x="16405" y="8488"/>
                    <a:pt x="18000" y="9834"/>
                    <a:pt x="18000" y="11846"/>
                  </a:cubicBezTo>
                  <a:cubicBezTo>
                    <a:pt x="18000" y="14245"/>
                    <a:pt x="16302" y="16710"/>
                    <a:pt x="13541" y="18242"/>
                  </a:cubicBezTo>
                  <a:cubicBezTo>
                    <a:pt x="11373" y="19468"/>
                    <a:pt x="8939" y="20001"/>
                    <a:pt x="5748" y="20001"/>
                  </a:cubicBezTo>
                  <a:lnTo>
                    <a:pt x="3907" y="19974"/>
                  </a:lnTo>
                  <a:lnTo>
                    <a:pt x="6668" y="11433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4" name="Freeform 82"/>
            <p:cNvSpPr/>
            <p:nvPr/>
          </p:nvSpPr>
          <p:spPr>
            <a:xfrm>
              <a:off x="3924747" y="980406"/>
              <a:ext cx="106159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86" y="0"/>
                  </a:moveTo>
                  <a:lnTo>
                    <a:pt x="387" y="14878"/>
                  </a:lnTo>
                  <a:cubicBezTo>
                    <a:pt x="151" y="15924"/>
                    <a:pt x="0" y="16873"/>
                    <a:pt x="0" y="17764"/>
                  </a:cubicBezTo>
                  <a:cubicBezTo>
                    <a:pt x="0" y="19973"/>
                    <a:pt x="1936" y="21600"/>
                    <a:pt x="4647" y="21600"/>
                  </a:cubicBezTo>
                  <a:cubicBezTo>
                    <a:pt x="7939" y="21600"/>
                    <a:pt x="10908" y="20031"/>
                    <a:pt x="14328" y="16583"/>
                  </a:cubicBezTo>
                  <a:lnTo>
                    <a:pt x="13124" y="20980"/>
                  </a:lnTo>
                  <a:lnTo>
                    <a:pt x="16759" y="20980"/>
                  </a:lnTo>
                  <a:lnTo>
                    <a:pt x="21600" y="0"/>
                  </a:lnTo>
                  <a:lnTo>
                    <a:pt x="17964" y="0"/>
                  </a:lnTo>
                  <a:lnTo>
                    <a:pt x="14780" y="13909"/>
                  </a:lnTo>
                  <a:cubicBezTo>
                    <a:pt x="10908" y="17571"/>
                    <a:pt x="8520" y="18888"/>
                    <a:pt x="6002" y="18888"/>
                  </a:cubicBezTo>
                  <a:cubicBezTo>
                    <a:pt x="4755" y="18888"/>
                    <a:pt x="3786" y="18055"/>
                    <a:pt x="3786" y="17009"/>
                  </a:cubicBezTo>
                  <a:cubicBezTo>
                    <a:pt x="3786" y="16524"/>
                    <a:pt x="3980" y="15440"/>
                    <a:pt x="4217" y="14258"/>
                  </a:cubicBezTo>
                  <a:lnTo>
                    <a:pt x="7508" y="0"/>
                  </a:lnTo>
                  <a:lnTo>
                    <a:pt x="3786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5" name="Freeform 83"/>
            <p:cNvSpPr/>
            <p:nvPr/>
          </p:nvSpPr>
          <p:spPr>
            <a:xfrm>
              <a:off x="4048078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41" y="21600"/>
                  </a:lnTo>
                  <a:lnTo>
                    <a:pt x="9282" y="7071"/>
                  </a:lnTo>
                  <a:cubicBezTo>
                    <a:pt x="12834" y="3885"/>
                    <a:pt x="14524" y="3108"/>
                    <a:pt x="17675" y="3108"/>
                  </a:cubicBezTo>
                  <a:cubicBezTo>
                    <a:pt x="18649" y="3108"/>
                    <a:pt x="19165" y="3186"/>
                    <a:pt x="20311" y="3419"/>
                  </a:cubicBezTo>
                  <a:lnTo>
                    <a:pt x="21600" y="214"/>
                  </a:lnTo>
                  <a:cubicBezTo>
                    <a:pt x="20397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87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6" name="Freeform 84"/>
            <p:cNvSpPr/>
            <p:nvPr/>
          </p:nvSpPr>
          <p:spPr>
            <a:xfrm>
              <a:off x="4116769" y="977284"/>
              <a:ext cx="123332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6"/>
                  </a:moveTo>
                  <a:lnTo>
                    <a:pt x="15562" y="529"/>
                  </a:lnTo>
                  <a:cubicBezTo>
                    <a:pt x="14089" y="119"/>
                    <a:pt x="13344" y="0"/>
                    <a:pt x="12077" y="0"/>
                  </a:cubicBezTo>
                  <a:cubicBezTo>
                    <a:pt x="9896" y="0"/>
                    <a:pt x="8051" y="476"/>
                    <a:pt x="6635" y="1388"/>
                  </a:cubicBezTo>
                  <a:cubicBezTo>
                    <a:pt x="5125" y="2379"/>
                    <a:pt x="4100" y="3886"/>
                    <a:pt x="4100" y="5261"/>
                  </a:cubicBezTo>
                  <a:cubicBezTo>
                    <a:pt x="4100" y="6834"/>
                    <a:pt x="4995" y="7905"/>
                    <a:pt x="6802" y="8619"/>
                  </a:cubicBezTo>
                  <a:lnTo>
                    <a:pt x="3392" y="9901"/>
                  </a:lnTo>
                  <a:cubicBezTo>
                    <a:pt x="2255" y="10351"/>
                    <a:pt x="1547" y="10893"/>
                    <a:pt x="1547" y="11368"/>
                  </a:cubicBezTo>
                  <a:cubicBezTo>
                    <a:pt x="1547" y="11805"/>
                    <a:pt x="1975" y="12162"/>
                    <a:pt x="2814" y="12492"/>
                  </a:cubicBezTo>
                  <a:cubicBezTo>
                    <a:pt x="3485" y="12796"/>
                    <a:pt x="4193" y="12915"/>
                    <a:pt x="6336" y="13206"/>
                  </a:cubicBezTo>
                  <a:cubicBezTo>
                    <a:pt x="2218" y="14277"/>
                    <a:pt x="0" y="15823"/>
                    <a:pt x="0" y="17608"/>
                  </a:cubicBezTo>
                  <a:cubicBezTo>
                    <a:pt x="0" y="19934"/>
                    <a:pt x="3448" y="21600"/>
                    <a:pt x="8312" y="21600"/>
                  </a:cubicBezTo>
                  <a:cubicBezTo>
                    <a:pt x="13978" y="21600"/>
                    <a:pt x="18339" y="19392"/>
                    <a:pt x="18339" y="16511"/>
                  </a:cubicBezTo>
                  <a:cubicBezTo>
                    <a:pt x="18339" y="14845"/>
                    <a:pt x="16400" y="13470"/>
                    <a:pt x="13139" y="12796"/>
                  </a:cubicBezTo>
                  <a:lnTo>
                    <a:pt x="7977" y="11752"/>
                  </a:lnTo>
                  <a:cubicBezTo>
                    <a:pt x="5572" y="11276"/>
                    <a:pt x="5237" y="11157"/>
                    <a:pt x="5237" y="10800"/>
                  </a:cubicBezTo>
                  <a:cubicBezTo>
                    <a:pt x="5237" y="10549"/>
                    <a:pt x="5535" y="10324"/>
                    <a:pt x="6076" y="10113"/>
                  </a:cubicBezTo>
                  <a:lnTo>
                    <a:pt x="8256" y="9214"/>
                  </a:lnTo>
                  <a:cubicBezTo>
                    <a:pt x="9356" y="9518"/>
                    <a:pt x="9896" y="9571"/>
                    <a:pt x="10828" y="9571"/>
                  </a:cubicBezTo>
                  <a:cubicBezTo>
                    <a:pt x="15189" y="9571"/>
                    <a:pt x="18581" y="7337"/>
                    <a:pt x="18581" y="4481"/>
                  </a:cubicBezTo>
                  <a:cubicBezTo>
                    <a:pt x="18581" y="3318"/>
                    <a:pt x="18134" y="2485"/>
                    <a:pt x="17202" y="1837"/>
                  </a:cubicBezTo>
                  <a:lnTo>
                    <a:pt x="21190" y="1837"/>
                  </a:lnTo>
                  <a:lnTo>
                    <a:pt x="21600" y="436"/>
                  </a:lnTo>
                  <a:close/>
                  <a:moveTo>
                    <a:pt x="12039" y="1335"/>
                  </a:moveTo>
                  <a:cubicBezTo>
                    <a:pt x="14183" y="1335"/>
                    <a:pt x="15562" y="2459"/>
                    <a:pt x="15562" y="4217"/>
                  </a:cubicBezTo>
                  <a:cubicBezTo>
                    <a:pt x="15562" y="6424"/>
                    <a:pt x="13474" y="8183"/>
                    <a:pt x="10865" y="8183"/>
                  </a:cubicBezTo>
                  <a:cubicBezTo>
                    <a:pt x="8647" y="8183"/>
                    <a:pt x="7175" y="7072"/>
                    <a:pt x="7175" y="5473"/>
                  </a:cubicBezTo>
                  <a:cubicBezTo>
                    <a:pt x="7175" y="3173"/>
                    <a:pt x="9318" y="1335"/>
                    <a:pt x="12039" y="1335"/>
                  </a:cubicBezTo>
                  <a:close/>
                  <a:moveTo>
                    <a:pt x="10530" y="14224"/>
                  </a:moveTo>
                  <a:cubicBezTo>
                    <a:pt x="12766" y="14700"/>
                    <a:pt x="12766" y="14700"/>
                    <a:pt x="13083" y="14819"/>
                  </a:cubicBezTo>
                  <a:cubicBezTo>
                    <a:pt x="14388" y="15255"/>
                    <a:pt x="15096" y="15942"/>
                    <a:pt x="15096" y="16749"/>
                  </a:cubicBezTo>
                  <a:cubicBezTo>
                    <a:pt x="15096" y="18626"/>
                    <a:pt x="12170" y="20146"/>
                    <a:pt x="8554" y="20146"/>
                  </a:cubicBezTo>
                  <a:cubicBezTo>
                    <a:pt x="5330" y="20146"/>
                    <a:pt x="2889" y="18956"/>
                    <a:pt x="2889" y="17343"/>
                  </a:cubicBezTo>
                  <a:cubicBezTo>
                    <a:pt x="2889" y="16101"/>
                    <a:pt x="4436" y="15030"/>
                    <a:pt x="8219" y="13708"/>
                  </a:cubicBezTo>
                  <a:lnTo>
                    <a:pt x="10530" y="14224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7" name="Freeform 85"/>
            <p:cNvSpPr/>
            <p:nvPr/>
          </p:nvSpPr>
          <p:spPr>
            <a:xfrm>
              <a:off x="632268" y="0"/>
              <a:ext cx="654125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4468"/>
                  </a:lnTo>
                  <a:lnTo>
                    <a:pt x="7519" y="4468"/>
                  </a:lnTo>
                  <a:lnTo>
                    <a:pt x="7441" y="21600"/>
                  </a:lnTo>
                  <a:lnTo>
                    <a:pt x="14441" y="21600"/>
                  </a:lnTo>
                  <a:lnTo>
                    <a:pt x="14519" y="4468"/>
                  </a:lnTo>
                  <a:lnTo>
                    <a:pt x="21600" y="446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8" name="Freeform 86"/>
            <p:cNvSpPr/>
            <p:nvPr/>
          </p:nvSpPr>
          <p:spPr>
            <a:xfrm>
              <a:off x="1353522" y="0"/>
              <a:ext cx="677543" cy="82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86" y="0"/>
                  </a:moveTo>
                  <a:lnTo>
                    <a:pt x="14808" y="11713"/>
                  </a:lnTo>
                  <a:cubicBezTo>
                    <a:pt x="14808" y="14262"/>
                    <a:pt x="14654" y="15115"/>
                    <a:pt x="14157" y="15869"/>
                  </a:cubicBezTo>
                  <a:cubicBezTo>
                    <a:pt x="13544" y="16686"/>
                    <a:pt x="12277" y="17222"/>
                    <a:pt x="10856" y="17222"/>
                  </a:cubicBezTo>
                  <a:cubicBezTo>
                    <a:pt x="9133" y="17222"/>
                    <a:pt x="7712" y="16498"/>
                    <a:pt x="7174" y="15363"/>
                  </a:cubicBezTo>
                  <a:cubicBezTo>
                    <a:pt x="6830" y="14609"/>
                    <a:pt x="6751" y="13664"/>
                    <a:pt x="6751" y="10989"/>
                  </a:cubicBezTo>
                  <a:lnTo>
                    <a:pt x="6789" y="0"/>
                  </a:lnTo>
                  <a:lnTo>
                    <a:pt x="37" y="0"/>
                  </a:lnTo>
                  <a:lnTo>
                    <a:pt x="0" y="10863"/>
                  </a:lnTo>
                  <a:lnTo>
                    <a:pt x="0" y="11713"/>
                  </a:lnTo>
                  <a:cubicBezTo>
                    <a:pt x="0" y="15710"/>
                    <a:pt x="191" y="16655"/>
                    <a:pt x="1380" y="18137"/>
                  </a:cubicBezTo>
                  <a:cubicBezTo>
                    <a:pt x="3144" y="20339"/>
                    <a:pt x="6445" y="21600"/>
                    <a:pt x="10475" y="21600"/>
                  </a:cubicBezTo>
                  <a:cubicBezTo>
                    <a:pt x="15731" y="21600"/>
                    <a:pt x="19604" y="19805"/>
                    <a:pt x="20946" y="16781"/>
                  </a:cubicBezTo>
                  <a:cubicBezTo>
                    <a:pt x="21447" y="15710"/>
                    <a:pt x="21525" y="14799"/>
                    <a:pt x="21563" y="11713"/>
                  </a:cubicBezTo>
                  <a:lnTo>
                    <a:pt x="21600" y="0"/>
                  </a:lnTo>
                  <a:lnTo>
                    <a:pt x="14886" y="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9" name="Freeform 87"/>
            <p:cNvSpPr/>
            <p:nvPr/>
          </p:nvSpPr>
          <p:spPr>
            <a:xfrm>
              <a:off x="2099755" y="0"/>
              <a:ext cx="697838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21600"/>
                  </a:moveTo>
                  <a:lnTo>
                    <a:pt x="21600" y="0"/>
                  </a:lnTo>
                  <a:lnTo>
                    <a:pt x="15036" y="0"/>
                  </a:lnTo>
                  <a:lnTo>
                    <a:pt x="14996" y="8355"/>
                  </a:lnTo>
                  <a:lnTo>
                    <a:pt x="6640" y="8355"/>
                  </a:lnTo>
                  <a:lnTo>
                    <a:pt x="6680" y="0"/>
                  </a:lnTo>
                  <a:lnTo>
                    <a:pt x="113" y="0"/>
                  </a:lnTo>
                  <a:lnTo>
                    <a:pt x="0" y="21600"/>
                  </a:lnTo>
                  <a:lnTo>
                    <a:pt x="6567" y="21600"/>
                  </a:lnTo>
                  <a:lnTo>
                    <a:pt x="6640" y="13018"/>
                  </a:lnTo>
                  <a:lnTo>
                    <a:pt x="14960" y="13018"/>
                  </a:lnTo>
                  <a:lnTo>
                    <a:pt x="14923" y="21600"/>
                  </a:lnTo>
                  <a:lnTo>
                    <a:pt x="21487" y="2160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0" name="Freeform 88"/>
            <p:cNvSpPr/>
            <p:nvPr/>
          </p:nvSpPr>
          <p:spPr>
            <a:xfrm>
              <a:off x="2878772" y="0"/>
              <a:ext cx="696277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21600"/>
                  </a:moveTo>
                  <a:lnTo>
                    <a:pt x="21600" y="0"/>
                  </a:lnTo>
                  <a:lnTo>
                    <a:pt x="15035" y="0"/>
                  </a:lnTo>
                  <a:lnTo>
                    <a:pt x="14998" y="8355"/>
                  </a:lnTo>
                  <a:lnTo>
                    <a:pt x="6641" y="8355"/>
                  </a:lnTo>
                  <a:lnTo>
                    <a:pt x="6678" y="0"/>
                  </a:lnTo>
                  <a:lnTo>
                    <a:pt x="113" y="0"/>
                  </a:lnTo>
                  <a:lnTo>
                    <a:pt x="0" y="21600"/>
                  </a:lnTo>
                  <a:lnTo>
                    <a:pt x="6565" y="21600"/>
                  </a:lnTo>
                  <a:lnTo>
                    <a:pt x="6641" y="13018"/>
                  </a:lnTo>
                  <a:lnTo>
                    <a:pt x="14962" y="13018"/>
                  </a:lnTo>
                  <a:lnTo>
                    <a:pt x="14922" y="21600"/>
                  </a:lnTo>
                  <a:lnTo>
                    <a:pt x="21487" y="2160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602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itelmasterformat durch Klicken bearbeiten"/>
          <p:cNvSpPr txBox="1"/>
          <p:nvPr>
            <p:ph type="title" hasCustomPrompt="1"/>
          </p:nvPr>
        </p:nvSpPr>
        <p:spPr>
          <a:xfrm>
            <a:off x="762000" y="3124200"/>
            <a:ext cx="5429250" cy="876042"/>
          </a:xfrm>
          <a:prstGeom prst="rect">
            <a:avLst/>
          </a:prstGeom>
        </p:spPr>
        <p:txBody>
          <a:bodyPr/>
          <a:lstStyle>
            <a:lvl1pPr>
              <a:defRPr b="0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Titelmasterformat durch Klicken bearbeiten</a:t>
            </a:r>
          </a:p>
        </p:txBody>
      </p:sp>
      <p:sp>
        <p:nvSpPr>
          <p:cNvPr id="610" name="Body Level One…"/>
          <p:cNvSpPr txBox="1"/>
          <p:nvPr>
            <p:ph type="body" sz="quarter" idx="1"/>
          </p:nvPr>
        </p:nvSpPr>
        <p:spPr>
          <a:xfrm>
            <a:off x="762000" y="4267201"/>
            <a:ext cx="7620000" cy="1447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1" name="Rectangle 13"/>
          <p:cNvSpPr/>
          <p:nvPr/>
        </p:nvSpPr>
        <p:spPr>
          <a:xfrm>
            <a:off x="1771" y="4101188"/>
            <a:ext cx="5904002" cy="114561"/>
          </a:xfrm>
          <a:prstGeom prst="rect">
            <a:avLst/>
          </a:prstGeom>
          <a:solidFill>
            <a:srgbClr val="00458A"/>
          </a:solidFill>
          <a:ln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2" name="Rectangle 13"/>
          <p:cNvSpPr/>
          <p:nvPr/>
        </p:nvSpPr>
        <p:spPr>
          <a:xfrm>
            <a:off x="8839200" y="4101188"/>
            <a:ext cx="304800" cy="114561"/>
          </a:xfrm>
          <a:prstGeom prst="rect">
            <a:avLst/>
          </a:prstGeom>
          <a:solidFill>
            <a:srgbClr val="00458A"/>
          </a:solidFill>
          <a:ln cap="rnd">
            <a:solidFill>
              <a:srgbClr val="00458A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3" name="Rectangle 13"/>
          <p:cNvSpPr/>
          <p:nvPr/>
        </p:nvSpPr>
        <p:spPr>
          <a:xfrm>
            <a:off x="798819" y="4101188"/>
            <a:ext cx="4343401" cy="114561"/>
          </a:xfrm>
          <a:prstGeom prst="rect">
            <a:avLst/>
          </a:prstGeom>
          <a:solidFill>
            <a:srgbClr val="FFFFFF"/>
          </a:solidFill>
          <a:ln cap="rnd"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4" name="Text Box 15"/>
          <p:cNvSpPr txBox="1"/>
          <p:nvPr/>
        </p:nvSpPr>
        <p:spPr>
          <a:xfrm>
            <a:off x="834819" y="3979948"/>
            <a:ext cx="4307401" cy="29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000" tIns="18000" rIns="18000" bIns="18000">
            <a:spAutoFit/>
          </a:bodyPr>
          <a:lstStyle>
            <a:lvl1pPr>
              <a:defRPr b="1">
                <a:solidFill>
                  <a:srgbClr val="0045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Institut für Medizintechnische Systeme</a:t>
            </a:r>
          </a:p>
        </p:txBody>
      </p:sp>
      <p:sp>
        <p:nvSpPr>
          <p:cNvPr id="615" name="Freeform 5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6" name="Freeform 6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7" name="Freeform 7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8" name="Freeform 8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9" name="Freeform 9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0" name="Freeform 10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1" name="Freeform 11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2" name="Freeform 12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Freeform 13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Freeform 14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5" name="Freeform 15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6" name="Freeform 16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7" name="Freeform 17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8" name="Freeform 18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9" name="Freeform 19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0" name="Freeform 20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1" name="Freeform 21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2" name="Freeform 22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3" name="Freeform 23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Freeform 24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5" name="Freeform 25"/>
          <p:cNvSpPr/>
          <p:nvPr/>
        </p:nvSpPr>
        <p:spPr>
          <a:xfrm>
            <a:off x="6462712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6" name="Freeform 26"/>
          <p:cNvSpPr/>
          <p:nvPr/>
        </p:nvSpPr>
        <p:spPr>
          <a:xfrm>
            <a:off x="6462712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7" name="Freeform 27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8" name="Freeform 28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9" name="Freeform 29"/>
          <p:cNvSpPr/>
          <p:nvPr/>
        </p:nvSpPr>
        <p:spPr>
          <a:xfrm>
            <a:off x="621982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8" y="21600"/>
                </a:moveTo>
                <a:lnTo>
                  <a:pt x="17254" y="21600"/>
                </a:lnTo>
                <a:cubicBezTo>
                  <a:pt x="19604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04" y="0"/>
                  <a:pt x="17254" y="0"/>
                </a:cubicBezTo>
                <a:lnTo>
                  <a:pt x="4378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78" y="21600"/>
                </a:cubicBezTo>
                <a:close/>
              </a:path>
            </a:pathLst>
          </a:custGeom>
          <a:solidFill>
            <a:srgbClr val="FF0000"/>
          </a:solidFill>
          <a:ln w="31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0" name="Freeform 30"/>
          <p:cNvSpPr/>
          <p:nvPr/>
        </p:nvSpPr>
        <p:spPr>
          <a:xfrm>
            <a:off x="621982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8" y="21600"/>
                </a:moveTo>
                <a:lnTo>
                  <a:pt x="17254" y="21600"/>
                </a:lnTo>
                <a:cubicBezTo>
                  <a:pt x="19604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04" y="0"/>
                  <a:pt x="17254" y="0"/>
                </a:cubicBezTo>
                <a:lnTo>
                  <a:pt x="4378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78" y="21600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Freeform 31"/>
          <p:cNvSpPr/>
          <p:nvPr/>
        </p:nvSpPr>
        <p:spPr>
          <a:xfrm>
            <a:off x="5975350" y="3362324"/>
            <a:ext cx="609601" cy="612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13" y="0"/>
                </a:moveTo>
                <a:lnTo>
                  <a:pt x="8639" y="0"/>
                </a:lnTo>
                <a:cubicBezTo>
                  <a:pt x="3871" y="0"/>
                  <a:pt x="0" y="3871"/>
                  <a:pt x="0" y="8639"/>
                </a:cubicBezTo>
                <a:lnTo>
                  <a:pt x="0" y="20742"/>
                </a:lnTo>
                <a:cubicBezTo>
                  <a:pt x="0" y="21213"/>
                  <a:pt x="400" y="21600"/>
                  <a:pt x="871" y="21600"/>
                </a:cubicBezTo>
                <a:lnTo>
                  <a:pt x="3458" y="21600"/>
                </a:lnTo>
                <a:cubicBezTo>
                  <a:pt x="3942" y="21600"/>
                  <a:pt x="4329" y="21213"/>
                  <a:pt x="4329" y="20742"/>
                </a:cubicBezTo>
                <a:cubicBezTo>
                  <a:pt x="4329" y="20742"/>
                  <a:pt x="4329" y="20742"/>
                  <a:pt x="4329" y="20742"/>
                </a:cubicBezTo>
                <a:lnTo>
                  <a:pt x="4329" y="8639"/>
                </a:lnTo>
                <a:cubicBezTo>
                  <a:pt x="4329" y="6258"/>
                  <a:pt x="6258" y="4329"/>
                  <a:pt x="8639" y="4329"/>
                </a:cubicBezTo>
                <a:lnTo>
                  <a:pt x="20742" y="4329"/>
                </a:lnTo>
                <a:cubicBezTo>
                  <a:pt x="21213" y="4329"/>
                  <a:pt x="21600" y="3942"/>
                  <a:pt x="21600" y="3458"/>
                </a:cubicBezTo>
                <a:cubicBezTo>
                  <a:pt x="21600" y="3458"/>
                  <a:pt x="21600" y="3458"/>
                  <a:pt x="21600" y="3458"/>
                </a:cubicBezTo>
                <a:lnTo>
                  <a:pt x="21600" y="871"/>
                </a:lnTo>
                <a:cubicBezTo>
                  <a:pt x="21600" y="400"/>
                  <a:pt x="21213" y="0"/>
                  <a:pt x="20742" y="0"/>
                </a:cubicBezTo>
                <a:cubicBezTo>
                  <a:pt x="20742" y="0"/>
                  <a:pt x="20742" y="0"/>
                  <a:pt x="20742" y="0"/>
                </a:cubicBezTo>
                <a:lnTo>
                  <a:pt x="19013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2" name="Freeform 32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3" name="Freeform 33"/>
          <p:cNvSpPr/>
          <p:nvPr/>
        </p:nvSpPr>
        <p:spPr>
          <a:xfrm>
            <a:off x="6950074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46" y="21600"/>
                </a:moveTo>
                <a:lnTo>
                  <a:pt x="17254" y="21600"/>
                </a:lnTo>
                <a:cubicBezTo>
                  <a:pt x="19669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9" y="0"/>
                  <a:pt x="17254" y="0"/>
                </a:cubicBezTo>
                <a:lnTo>
                  <a:pt x="4346" y="0"/>
                </a:lnTo>
                <a:cubicBezTo>
                  <a:pt x="1931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1" y="21600"/>
                  <a:pt x="4346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4" name="Freeform 34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5" name="Freeform 35"/>
          <p:cNvSpPr/>
          <p:nvPr/>
        </p:nvSpPr>
        <p:spPr>
          <a:xfrm>
            <a:off x="6707188" y="3362324"/>
            <a:ext cx="608014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41" y="0"/>
                </a:cubicBezTo>
                <a:cubicBezTo>
                  <a:pt x="20741" y="0"/>
                  <a:pt x="20741" y="0"/>
                  <a:pt x="20741" y="0"/>
                </a:cubicBezTo>
                <a:lnTo>
                  <a:pt x="859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9" y="21600"/>
                </a:cubicBezTo>
                <a:lnTo>
                  <a:pt x="20741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Freeform 36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Freeform 37"/>
          <p:cNvSpPr/>
          <p:nvPr/>
        </p:nvSpPr>
        <p:spPr>
          <a:xfrm>
            <a:off x="743743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8" name="Freeform 38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9" name="Freeform 39"/>
          <p:cNvSpPr/>
          <p:nvPr/>
        </p:nvSpPr>
        <p:spPr>
          <a:xfrm>
            <a:off x="7437438" y="3608387"/>
            <a:ext cx="365126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78"/>
                </a:lnTo>
                <a:cubicBezTo>
                  <a:pt x="21600" y="1931"/>
                  <a:pt x="20955" y="0"/>
                  <a:pt x="20149" y="0"/>
                </a:cubicBezTo>
                <a:cubicBezTo>
                  <a:pt x="20149" y="0"/>
                  <a:pt x="20149" y="0"/>
                  <a:pt x="20149" y="0"/>
                </a:cubicBezTo>
                <a:lnTo>
                  <a:pt x="1430" y="0"/>
                </a:lnTo>
                <a:cubicBezTo>
                  <a:pt x="645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645" y="21600"/>
                  <a:pt x="1430" y="21600"/>
                </a:cubicBezTo>
                <a:lnTo>
                  <a:pt x="20149" y="21600"/>
                </a:lnTo>
                <a:cubicBezTo>
                  <a:pt x="20955" y="21600"/>
                  <a:pt x="21600" y="19604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0" name="Freeform 40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1" name="Freeform 41"/>
          <p:cNvSpPr/>
          <p:nvPr/>
        </p:nvSpPr>
        <p:spPr>
          <a:xfrm>
            <a:off x="743743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9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9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2" name="Freeform 42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3" name="Freeform 43"/>
          <p:cNvSpPr/>
          <p:nvPr/>
        </p:nvSpPr>
        <p:spPr>
          <a:xfrm>
            <a:off x="8167688" y="3362324"/>
            <a:ext cx="609601" cy="12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54"/>
                </a:moveTo>
                <a:lnTo>
                  <a:pt x="21600" y="4346"/>
                </a:lnTo>
                <a:cubicBezTo>
                  <a:pt x="21600" y="1996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96"/>
                  <a:pt x="0" y="4346"/>
                </a:cubicBezTo>
                <a:lnTo>
                  <a:pt x="0" y="17254"/>
                </a:lnTo>
                <a:cubicBezTo>
                  <a:pt x="0" y="19669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9"/>
                  <a:pt x="21600" y="17254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4" name="Freeform 44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5" name="Freeform 45"/>
          <p:cNvSpPr/>
          <p:nvPr/>
        </p:nvSpPr>
        <p:spPr>
          <a:xfrm>
            <a:off x="8167688" y="3852862"/>
            <a:ext cx="609601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306"/>
                </a:moveTo>
                <a:lnTo>
                  <a:pt x="21600" y="4294"/>
                </a:lnTo>
                <a:cubicBezTo>
                  <a:pt x="21600" y="1937"/>
                  <a:pt x="21213" y="0"/>
                  <a:pt x="20729" y="0"/>
                </a:cubicBezTo>
                <a:cubicBezTo>
                  <a:pt x="20729" y="0"/>
                  <a:pt x="20729" y="0"/>
                  <a:pt x="20729" y="0"/>
                </a:cubicBezTo>
                <a:lnTo>
                  <a:pt x="858" y="0"/>
                </a:lnTo>
                <a:cubicBezTo>
                  <a:pt x="387" y="0"/>
                  <a:pt x="0" y="1937"/>
                  <a:pt x="0" y="4294"/>
                </a:cubicBezTo>
                <a:lnTo>
                  <a:pt x="0" y="17306"/>
                </a:lnTo>
                <a:cubicBezTo>
                  <a:pt x="0" y="19663"/>
                  <a:pt x="387" y="21600"/>
                  <a:pt x="858" y="21600"/>
                </a:cubicBezTo>
                <a:lnTo>
                  <a:pt x="20729" y="21600"/>
                </a:lnTo>
                <a:cubicBezTo>
                  <a:pt x="21213" y="21600"/>
                  <a:pt x="21600" y="19663"/>
                  <a:pt x="21600" y="1730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6" name="Freeform 46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7" name="Freeform 47"/>
          <p:cNvSpPr/>
          <p:nvPr/>
        </p:nvSpPr>
        <p:spPr>
          <a:xfrm>
            <a:off x="743743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8" name="Freeform 48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9" name="Freeform 49"/>
          <p:cNvSpPr/>
          <p:nvPr/>
        </p:nvSpPr>
        <p:spPr>
          <a:xfrm>
            <a:off x="8167688" y="3608387"/>
            <a:ext cx="122239" cy="122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19604"/>
                  <a:pt x="21600" y="17254"/>
                </a:cubicBezTo>
                <a:cubicBezTo>
                  <a:pt x="21600" y="17254"/>
                  <a:pt x="21600" y="17254"/>
                  <a:pt x="21600" y="17254"/>
                </a:cubicBezTo>
                <a:lnTo>
                  <a:pt x="21600" y="4378"/>
                </a:lnTo>
                <a:cubicBezTo>
                  <a:pt x="21600" y="1931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1931"/>
                  <a:pt x="0" y="4378"/>
                </a:cubicBezTo>
                <a:lnTo>
                  <a:pt x="0" y="17254"/>
                </a:lnTo>
                <a:cubicBezTo>
                  <a:pt x="0" y="19604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0" name="Freeform 50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3175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1" name="Freeform 51"/>
          <p:cNvSpPr/>
          <p:nvPr/>
        </p:nvSpPr>
        <p:spPr>
          <a:xfrm>
            <a:off x="8167688" y="3608387"/>
            <a:ext cx="122239" cy="36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4" y="21600"/>
                </a:moveTo>
                <a:lnTo>
                  <a:pt x="17306" y="21600"/>
                </a:lnTo>
                <a:cubicBezTo>
                  <a:pt x="19663" y="21600"/>
                  <a:pt x="21600" y="20955"/>
                  <a:pt x="21600" y="20170"/>
                </a:cubicBezTo>
                <a:cubicBezTo>
                  <a:pt x="21600" y="20170"/>
                  <a:pt x="21600" y="20170"/>
                  <a:pt x="21600" y="20170"/>
                </a:cubicBezTo>
                <a:lnTo>
                  <a:pt x="21600" y="1462"/>
                </a:lnTo>
                <a:cubicBezTo>
                  <a:pt x="21600" y="645"/>
                  <a:pt x="19663" y="0"/>
                  <a:pt x="17306" y="0"/>
                </a:cubicBezTo>
                <a:lnTo>
                  <a:pt x="4294" y="0"/>
                </a:lnTo>
                <a:cubicBezTo>
                  <a:pt x="1937" y="0"/>
                  <a:pt x="0" y="645"/>
                  <a:pt x="0" y="1462"/>
                </a:cubicBezTo>
                <a:lnTo>
                  <a:pt x="0" y="20170"/>
                </a:lnTo>
                <a:cubicBezTo>
                  <a:pt x="0" y="20955"/>
                  <a:pt x="1937" y="21600"/>
                  <a:pt x="4294" y="21600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2" name="Freeform 52"/>
          <p:cNvSpPr/>
          <p:nvPr/>
        </p:nvSpPr>
        <p:spPr>
          <a:xfrm>
            <a:off x="5975350" y="4094162"/>
            <a:ext cx="2605089" cy="166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539"/>
                </a:moveTo>
                <a:lnTo>
                  <a:pt x="0" y="380"/>
                </a:lnTo>
                <a:lnTo>
                  <a:pt x="335" y="380"/>
                </a:lnTo>
                <a:lnTo>
                  <a:pt x="427" y="7248"/>
                </a:lnTo>
                <a:cubicBezTo>
                  <a:pt x="427" y="7295"/>
                  <a:pt x="431" y="7723"/>
                  <a:pt x="437" y="8554"/>
                </a:cubicBezTo>
                <a:cubicBezTo>
                  <a:pt x="445" y="9386"/>
                  <a:pt x="453" y="10218"/>
                  <a:pt x="460" y="11050"/>
                </a:cubicBezTo>
                <a:cubicBezTo>
                  <a:pt x="465" y="10432"/>
                  <a:pt x="472" y="9648"/>
                  <a:pt x="481" y="8721"/>
                </a:cubicBezTo>
                <a:cubicBezTo>
                  <a:pt x="490" y="7818"/>
                  <a:pt x="495" y="7295"/>
                  <a:pt x="496" y="7200"/>
                </a:cubicBezTo>
                <a:lnTo>
                  <a:pt x="587" y="380"/>
                </a:lnTo>
                <a:lnTo>
                  <a:pt x="919" y="380"/>
                </a:lnTo>
                <a:lnTo>
                  <a:pt x="919" y="16539"/>
                </a:lnTo>
                <a:lnTo>
                  <a:pt x="692" y="16539"/>
                </a:lnTo>
                <a:lnTo>
                  <a:pt x="714" y="4063"/>
                </a:lnTo>
                <a:lnTo>
                  <a:pt x="551" y="16539"/>
                </a:lnTo>
                <a:lnTo>
                  <a:pt x="368" y="16539"/>
                </a:lnTo>
                <a:lnTo>
                  <a:pt x="205" y="4063"/>
                </a:lnTo>
                <a:lnTo>
                  <a:pt x="226" y="16539"/>
                </a:lnTo>
                <a:lnTo>
                  <a:pt x="0" y="16539"/>
                </a:lnTo>
                <a:close/>
                <a:moveTo>
                  <a:pt x="1421" y="12285"/>
                </a:moveTo>
                <a:lnTo>
                  <a:pt x="1623" y="12285"/>
                </a:lnTo>
                <a:lnTo>
                  <a:pt x="1623" y="12594"/>
                </a:lnTo>
                <a:cubicBezTo>
                  <a:pt x="1623" y="14020"/>
                  <a:pt x="1599" y="15065"/>
                  <a:pt x="1552" y="15778"/>
                </a:cubicBezTo>
                <a:cubicBezTo>
                  <a:pt x="1505" y="16515"/>
                  <a:pt x="1435" y="16871"/>
                  <a:pt x="1341" y="16871"/>
                </a:cubicBezTo>
                <a:cubicBezTo>
                  <a:pt x="1294" y="16871"/>
                  <a:pt x="1252" y="16752"/>
                  <a:pt x="1214" y="16539"/>
                </a:cubicBezTo>
                <a:cubicBezTo>
                  <a:pt x="1175" y="16349"/>
                  <a:pt x="1146" y="16040"/>
                  <a:pt x="1125" y="15683"/>
                </a:cubicBezTo>
                <a:cubicBezTo>
                  <a:pt x="1101" y="15255"/>
                  <a:pt x="1083" y="14685"/>
                  <a:pt x="1073" y="13972"/>
                </a:cubicBezTo>
                <a:cubicBezTo>
                  <a:pt x="1063" y="13259"/>
                  <a:pt x="1057" y="12143"/>
                  <a:pt x="1057" y="10598"/>
                </a:cubicBezTo>
                <a:cubicBezTo>
                  <a:pt x="1057" y="8887"/>
                  <a:pt x="1063" y="7675"/>
                  <a:pt x="1074" y="7010"/>
                </a:cubicBezTo>
                <a:cubicBezTo>
                  <a:pt x="1085" y="6321"/>
                  <a:pt x="1101" y="5774"/>
                  <a:pt x="1127" y="5323"/>
                </a:cubicBezTo>
                <a:cubicBezTo>
                  <a:pt x="1151" y="4919"/>
                  <a:pt x="1183" y="4610"/>
                  <a:pt x="1220" y="4396"/>
                </a:cubicBezTo>
                <a:cubicBezTo>
                  <a:pt x="1258" y="4182"/>
                  <a:pt x="1302" y="4087"/>
                  <a:pt x="1352" y="4087"/>
                </a:cubicBezTo>
                <a:cubicBezTo>
                  <a:pt x="1401" y="4087"/>
                  <a:pt x="1445" y="4182"/>
                  <a:pt x="1483" y="4420"/>
                </a:cubicBezTo>
                <a:cubicBezTo>
                  <a:pt x="1519" y="4657"/>
                  <a:pt x="1549" y="4990"/>
                  <a:pt x="1572" y="5442"/>
                </a:cubicBezTo>
                <a:cubicBezTo>
                  <a:pt x="1591" y="5798"/>
                  <a:pt x="1605" y="6250"/>
                  <a:pt x="1614" y="6796"/>
                </a:cubicBezTo>
                <a:cubicBezTo>
                  <a:pt x="1623" y="7319"/>
                  <a:pt x="1626" y="8198"/>
                  <a:pt x="1626" y="9457"/>
                </a:cubicBezTo>
                <a:lnTo>
                  <a:pt x="1626" y="10931"/>
                </a:lnTo>
                <a:lnTo>
                  <a:pt x="1276" y="10931"/>
                </a:lnTo>
                <a:cubicBezTo>
                  <a:pt x="1276" y="10978"/>
                  <a:pt x="1276" y="11002"/>
                  <a:pt x="1276" y="11073"/>
                </a:cubicBezTo>
                <a:cubicBezTo>
                  <a:pt x="1273" y="11572"/>
                  <a:pt x="1273" y="11929"/>
                  <a:pt x="1273" y="12143"/>
                </a:cubicBezTo>
                <a:cubicBezTo>
                  <a:pt x="1273" y="12998"/>
                  <a:pt x="1279" y="13592"/>
                  <a:pt x="1290" y="13925"/>
                </a:cubicBezTo>
                <a:cubicBezTo>
                  <a:pt x="1302" y="14257"/>
                  <a:pt x="1321" y="14424"/>
                  <a:pt x="1350" y="14424"/>
                </a:cubicBezTo>
                <a:cubicBezTo>
                  <a:pt x="1374" y="14424"/>
                  <a:pt x="1392" y="14281"/>
                  <a:pt x="1404" y="14020"/>
                </a:cubicBezTo>
                <a:cubicBezTo>
                  <a:pt x="1418" y="13782"/>
                  <a:pt x="1424" y="13378"/>
                  <a:pt x="1424" y="12879"/>
                </a:cubicBezTo>
                <a:cubicBezTo>
                  <a:pt x="1424" y="12760"/>
                  <a:pt x="1423" y="12618"/>
                  <a:pt x="1421" y="12380"/>
                </a:cubicBezTo>
                <a:cubicBezTo>
                  <a:pt x="1421" y="12356"/>
                  <a:pt x="1421" y="12309"/>
                  <a:pt x="1421" y="12285"/>
                </a:cubicBezTo>
                <a:close/>
                <a:moveTo>
                  <a:pt x="1281" y="8816"/>
                </a:moveTo>
                <a:lnTo>
                  <a:pt x="1426" y="8816"/>
                </a:lnTo>
                <a:cubicBezTo>
                  <a:pt x="1426" y="8816"/>
                  <a:pt x="1426" y="8792"/>
                  <a:pt x="1426" y="8768"/>
                </a:cubicBezTo>
                <a:cubicBezTo>
                  <a:pt x="1429" y="8459"/>
                  <a:pt x="1429" y="8246"/>
                  <a:pt x="1429" y="8103"/>
                </a:cubicBezTo>
                <a:cubicBezTo>
                  <a:pt x="1429" y="7533"/>
                  <a:pt x="1423" y="7081"/>
                  <a:pt x="1410" y="6796"/>
                </a:cubicBezTo>
                <a:cubicBezTo>
                  <a:pt x="1398" y="6511"/>
                  <a:pt x="1379" y="6368"/>
                  <a:pt x="1353" y="6368"/>
                </a:cubicBezTo>
                <a:cubicBezTo>
                  <a:pt x="1327" y="6368"/>
                  <a:pt x="1308" y="6511"/>
                  <a:pt x="1297" y="6796"/>
                </a:cubicBezTo>
                <a:cubicBezTo>
                  <a:pt x="1287" y="7057"/>
                  <a:pt x="1281" y="7533"/>
                  <a:pt x="1281" y="8150"/>
                </a:cubicBezTo>
                <a:cubicBezTo>
                  <a:pt x="1281" y="8341"/>
                  <a:pt x="1281" y="8459"/>
                  <a:pt x="1281" y="8554"/>
                </a:cubicBezTo>
                <a:cubicBezTo>
                  <a:pt x="1281" y="8673"/>
                  <a:pt x="1281" y="8745"/>
                  <a:pt x="1281" y="8816"/>
                </a:cubicBezTo>
                <a:close/>
                <a:moveTo>
                  <a:pt x="2030" y="7010"/>
                </a:moveTo>
                <a:cubicBezTo>
                  <a:pt x="2003" y="7010"/>
                  <a:pt x="1985" y="7224"/>
                  <a:pt x="1975" y="7651"/>
                </a:cubicBezTo>
                <a:cubicBezTo>
                  <a:pt x="1964" y="8103"/>
                  <a:pt x="1960" y="9077"/>
                  <a:pt x="1960" y="10598"/>
                </a:cubicBezTo>
                <a:cubicBezTo>
                  <a:pt x="1960" y="12166"/>
                  <a:pt x="1964" y="13141"/>
                  <a:pt x="1973" y="13521"/>
                </a:cubicBezTo>
                <a:cubicBezTo>
                  <a:pt x="1984" y="13925"/>
                  <a:pt x="2000" y="14115"/>
                  <a:pt x="2024" y="14115"/>
                </a:cubicBezTo>
                <a:cubicBezTo>
                  <a:pt x="2053" y="14115"/>
                  <a:pt x="2073" y="13877"/>
                  <a:pt x="2085" y="13402"/>
                </a:cubicBezTo>
                <a:cubicBezTo>
                  <a:pt x="2095" y="12950"/>
                  <a:pt x="2100" y="11715"/>
                  <a:pt x="2100" y="9719"/>
                </a:cubicBezTo>
                <a:cubicBezTo>
                  <a:pt x="2100" y="8673"/>
                  <a:pt x="2095" y="7960"/>
                  <a:pt x="2085" y="7580"/>
                </a:cubicBezTo>
                <a:cubicBezTo>
                  <a:pt x="2074" y="7200"/>
                  <a:pt x="2056" y="7010"/>
                  <a:pt x="2030" y="7010"/>
                </a:cubicBezTo>
                <a:close/>
                <a:moveTo>
                  <a:pt x="2309" y="380"/>
                </a:moveTo>
                <a:lnTo>
                  <a:pt x="2309" y="16539"/>
                </a:lnTo>
                <a:lnTo>
                  <a:pt x="2112" y="16539"/>
                </a:lnTo>
                <a:lnTo>
                  <a:pt x="2112" y="15208"/>
                </a:lnTo>
                <a:cubicBezTo>
                  <a:pt x="2092" y="15754"/>
                  <a:pt x="2067" y="16158"/>
                  <a:pt x="2038" y="16444"/>
                </a:cubicBezTo>
                <a:cubicBezTo>
                  <a:pt x="2008" y="16752"/>
                  <a:pt x="1975" y="16895"/>
                  <a:pt x="1940" y="16895"/>
                </a:cubicBezTo>
                <a:cubicBezTo>
                  <a:pt x="1910" y="16895"/>
                  <a:pt x="1881" y="16800"/>
                  <a:pt x="1857" y="16634"/>
                </a:cubicBezTo>
                <a:cubicBezTo>
                  <a:pt x="1833" y="16444"/>
                  <a:pt x="1812" y="16206"/>
                  <a:pt x="1795" y="15897"/>
                </a:cubicBezTo>
                <a:cubicBezTo>
                  <a:pt x="1775" y="15517"/>
                  <a:pt x="1762" y="15018"/>
                  <a:pt x="1754" y="14376"/>
                </a:cubicBezTo>
                <a:cubicBezTo>
                  <a:pt x="1747" y="13758"/>
                  <a:pt x="1742" y="12570"/>
                  <a:pt x="1742" y="10812"/>
                </a:cubicBezTo>
                <a:cubicBezTo>
                  <a:pt x="1742" y="8079"/>
                  <a:pt x="1757" y="6273"/>
                  <a:pt x="1788" y="5418"/>
                </a:cubicBezTo>
                <a:cubicBezTo>
                  <a:pt x="1816" y="4562"/>
                  <a:pt x="1869" y="4111"/>
                  <a:pt x="1944" y="4111"/>
                </a:cubicBezTo>
                <a:cubicBezTo>
                  <a:pt x="1978" y="4111"/>
                  <a:pt x="2005" y="4230"/>
                  <a:pt x="2030" y="4467"/>
                </a:cubicBezTo>
                <a:cubicBezTo>
                  <a:pt x="2055" y="4681"/>
                  <a:pt x="2077" y="5038"/>
                  <a:pt x="2095" y="5513"/>
                </a:cubicBezTo>
                <a:lnTo>
                  <a:pt x="2095" y="380"/>
                </a:lnTo>
                <a:lnTo>
                  <a:pt x="2309" y="380"/>
                </a:lnTo>
                <a:close/>
                <a:moveTo>
                  <a:pt x="2456" y="3208"/>
                </a:moveTo>
                <a:lnTo>
                  <a:pt x="2456" y="261"/>
                </a:lnTo>
                <a:lnTo>
                  <a:pt x="2670" y="261"/>
                </a:lnTo>
                <a:lnTo>
                  <a:pt x="2670" y="3208"/>
                </a:lnTo>
                <a:lnTo>
                  <a:pt x="2456" y="3208"/>
                </a:lnTo>
                <a:close/>
                <a:moveTo>
                  <a:pt x="2456" y="16539"/>
                </a:moveTo>
                <a:lnTo>
                  <a:pt x="2456" y="4396"/>
                </a:lnTo>
                <a:lnTo>
                  <a:pt x="2670" y="4396"/>
                </a:lnTo>
                <a:lnTo>
                  <a:pt x="2670" y="16539"/>
                </a:lnTo>
                <a:lnTo>
                  <a:pt x="2456" y="16539"/>
                </a:lnTo>
                <a:close/>
                <a:moveTo>
                  <a:pt x="3147" y="11762"/>
                </a:moveTo>
                <a:lnTo>
                  <a:pt x="3358" y="11762"/>
                </a:lnTo>
                <a:cubicBezTo>
                  <a:pt x="3358" y="11834"/>
                  <a:pt x="3358" y="11905"/>
                  <a:pt x="3359" y="12024"/>
                </a:cubicBezTo>
                <a:cubicBezTo>
                  <a:pt x="3359" y="12119"/>
                  <a:pt x="3359" y="12190"/>
                  <a:pt x="3359" y="12238"/>
                </a:cubicBezTo>
                <a:cubicBezTo>
                  <a:pt x="3359" y="13782"/>
                  <a:pt x="3337" y="14947"/>
                  <a:pt x="3292" y="15707"/>
                </a:cubicBezTo>
                <a:cubicBezTo>
                  <a:pt x="3245" y="16491"/>
                  <a:pt x="3175" y="16871"/>
                  <a:pt x="3083" y="16871"/>
                </a:cubicBezTo>
                <a:cubicBezTo>
                  <a:pt x="2978" y="16871"/>
                  <a:pt x="2904" y="16396"/>
                  <a:pt x="2860" y="15446"/>
                </a:cubicBezTo>
                <a:cubicBezTo>
                  <a:pt x="2818" y="14519"/>
                  <a:pt x="2797" y="12855"/>
                  <a:pt x="2797" y="10479"/>
                </a:cubicBezTo>
                <a:cubicBezTo>
                  <a:pt x="2797" y="8103"/>
                  <a:pt x="2818" y="6440"/>
                  <a:pt x="2860" y="5489"/>
                </a:cubicBezTo>
                <a:cubicBezTo>
                  <a:pt x="2904" y="4562"/>
                  <a:pt x="2978" y="4087"/>
                  <a:pt x="3082" y="4087"/>
                </a:cubicBezTo>
                <a:cubicBezTo>
                  <a:pt x="3177" y="4087"/>
                  <a:pt x="3246" y="4467"/>
                  <a:pt x="3290" y="5228"/>
                </a:cubicBezTo>
                <a:cubicBezTo>
                  <a:pt x="3335" y="5964"/>
                  <a:pt x="3356" y="7152"/>
                  <a:pt x="3356" y="8768"/>
                </a:cubicBezTo>
                <a:lnTo>
                  <a:pt x="3356" y="8982"/>
                </a:lnTo>
                <a:lnTo>
                  <a:pt x="3150" y="8982"/>
                </a:lnTo>
                <a:lnTo>
                  <a:pt x="3150" y="8626"/>
                </a:lnTo>
                <a:cubicBezTo>
                  <a:pt x="3150" y="7913"/>
                  <a:pt x="3145" y="7390"/>
                  <a:pt x="3135" y="7081"/>
                </a:cubicBezTo>
                <a:cubicBezTo>
                  <a:pt x="3124" y="6772"/>
                  <a:pt x="3107" y="6606"/>
                  <a:pt x="3083" y="6606"/>
                </a:cubicBezTo>
                <a:cubicBezTo>
                  <a:pt x="3056" y="6606"/>
                  <a:pt x="3038" y="6820"/>
                  <a:pt x="3029" y="7224"/>
                </a:cubicBezTo>
                <a:cubicBezTo>
                  <a:pt x="3018" y="7651"/>
                  <a:pt x="3014" y="8721"/>
                  <a:pt x="3014" y="10479"/>
                </a:cubicBezTo>
                <a:cubicBezTo>
                  <a:pt x="3014" y="12166"/>
                  <a:pt x="3018" y="13236"/>
                  <a:pt x="3029" y="13687"/>
                </a:cubicBezTo>
                <a:cubicBezTo>
                  <a:pt x="3038" y="14139"/>
                  <a:pt x="3056" y="14376"/>
                  <a:pt x="3083" y="14376"/>
                </a:cubicBezTo>
                <a:cubicBezTo>
                  <a:pt x="3106" y="14376"/>
                  <a:pt x="3123" y="14210"/>
                  <a:pt x="3133" y="13877"/>
                </a:cubicBezTo>
                <a:cubicBezTo>
                  <a:pt x="3142" y="13568"/>
                  <a:pt x="3148" y="13046"/>
                  <a:pt x="3148" y="12333"/>
                </a:cubicBezTo>
                <a:cubicBezTo>
                  <a:pt x="3148" y="12285"/>
                  <a:pt x="3148" y="12190"/>
                  <a:pt x="3147" y="12071"/>
                </a:cubicBezTo>
                <a:cubicBezTo>
                  <a:pt x="3147" y="11929"/>
                  <a:pt x="3147" y="11834"/>
                  <a:pt x="3147" y="11762"/>
                </a:cubicBezTo>
                <a:close/>
                <a:moveTo>
                  <a:pt x="3836" y="10693"/>
                </a:moveTo>
                <a:cubicBezTo>
                  <a:pt x="3780" y="10954"/>
                  <a:pt x="3740" y="11240"/>
                  <a:pt x="3714" y="11620"/>
                </a:cubicBezTo>
                <a:cubicBezTo>
                  <a:pt x="3688" y="11976"/>
                  <a:pt x="3676" y="12428"/>
                  <a:pt x="3676" y="12974"/>
                </a:cubicBezTo>
                <a:cubicBezTo>
                  <a:pt x="3676" y="13354"/>
                  <a:pt x="3682" y="13663"/>
                  <a:pt x="3696" y="13901"/>
                </a:cubicBezTo>
                <a:cubicBezTo>
                  <a:pt x="3708" y="14139"/>
                  <a:pt x="3724" y="14234"/>
                  <a:pt x="3746" y="14234"/>
                </a:cubicBezTo>
                <a:cubicBezTo>
                  <a:pt x="3777" y="14234"/>
                  <a:pt x="3800" y="14067"/>
                  <a:pt x="3815" y="13735"/>
                </a:cubicBezTo>
                <a:cubicBezTo>
                  <a:pt x="3829" y="13402"/>
                  <a:pt x="3836" y="12832"/>
                  <a:pt x="3836" y="12048"/>
                </a:cubicBezTo>
                <a:lnTo>
                  <a:pt x="3836" y="10693"/>
                </a:lnTo>
                <a:close/>
                <a:moveTo>
                  <a:pt x="3863" y="16539"/>
                </a:moveTo>
                <a:lnTo>
                  <a:pt x="3850" y="15422"/>
                </a:lnTo>
                <a:cubicBezTo>
                  <a:pt x="3824" y="15873"/>
                  <a:pt x="3794" y="16206"/>
                  <a:pt x="3762" y="16444"/>
                </a:cubicBezTo>
                <a:cubicBezTo>
                  <a:pt x="3729" y="16657"/>
                  <a:pt x="3694" y="16776"/>
                  <a:pt x="3657" y="16776"/>
                </a:cubicBezTo>
                <a:cubicBezTo>
                  <a:pt x="3596" y="16776"/>
                  <a:pt x="3549" y="16467"/>
                  <a:pt x="3513" y="15850"/>
                </a:cubicBezTo>
                <a:cubicBezTo>
                  <a:pt x="3479" y="15232"/>
                  <a:pt x="3460" y="14400"/>
                  <a:pt x="3460" y="13354"/>
                </a:cubicBezTo>
                <a:cubicBezTo>
                  <a:pt x="3460" y="12451"/>
                  <a:pt x="3476" y="11691"/>
                  <a:pt x="3506" y="11097"/>
                </a:cubicBezTo>
                <a:cubicBezTo>
                  <a:pt x="3536" y="10503"/>
                  <a:pt x="3584" y="9980"/>
                  <a:pt x="3654" y="9552"/>
                </a:cubicBezTo>
                <a:cubicBezTo>
                  <a:pt x="3670" y="9457"/>
                  <a:pt x="3691" y="9339"/>
                  <a:pt x="3720" y="9172"/>
                </a:cubicBezTo>
                <a:cubicBezTo>
                  <a:pt x="3800" y="8697"/>
                  <a:pt x="3841" y="8174"/>
                  <a:pt x="3841" y="7604"/>
                </a:cubicBezTo>
                <a:cubicBezTo>
                  <a:pt x="3841" y="7248"/>
                  <a:pt x="3835" y="6962"/>
                  <a:pt x="3823" y="6796"/>
                </a:cubicBezTo>
                <a:cubicBezTo>
                  <a:pt x="3810" y="6606"/>
                  <a:pt x="3794" y="6511"/>
                  <a:pt x="3773" y="6511"/>
                </a:cubicBezTo>
                <a:cubicBezTo>
                  <a:pt x="3747" y="6511"/>
                  <a:pt x="3727" y="6630"/>
                  <a:pt x="3714" y="6867"/>
                </a:cubicBezTo>
                <a:cubicBezTo>
                  <a:pt x="3702" y="7129"/>
                  <a:pt x="3696" y="7509"/>
                  <a:pt x="3696" y="8032"/>
                </a:cubicBezTo>
                <a:lnTo>
                  <a:pt x="3696" y="8127"/>
                </a:lnTo>
                <a:lnTo>
                  <a:pt x="3480" y="8127"/>
                </a:lnTo>
                <a:cubicBezTo>
                  <a:pt x="3480" y="6749"/>
                  <a:pt x="3504" y="5727"/>
                  <a:pt x="3552" y="5061"/>
                </a:cubicBezTo>
                <a:cubicBezTo>
                  <a:pt x="3601" y="4396"/>
                  <a:pt x="3675" y="4063"/>
                  <a:pt x="3773" y="4063"/>
                </a:cubicBezTo>
                <a:cubicBezTo>
                  <a:pt x="3816" y="4063"/>
                  <a:pt x="3857" y="4111"/>
                  <a:pt x="3892" y="4253"/>
                </a:cubicBezTo>
                <a:cubicBezTo>
                  <a:pt x="3927" y="4372"/>
                  <a:pt x="3955" y="4562"/>
                  <a:pt x="3979" y="4824"/>
                </a:cubicBezTo>
                <a:cubicBezTo>
                  <a:pt x="4010" y="5133"/>
                  <a:pt x="4031" y="5513"/>
                  <a:pt x="4043" y="5964"/>
                </a:cubicBezTo>
                <a:cubicBezTo>
                  <a:pt x="4055" y="6440"/>
                  <a:pt x="4061" y="7271"/>
                  <a:pt x="4061" y="8459"/>
                </a:cubicBezTo>
                <a:lnTo>
                  <a:pt x="4061" y="13141"/>
                </a:lnTo>
                <a:cubicBezTo>
                  <a:pt x="4061" y="14091"/>
                  <a:pt x="4062" y="14828"/>
                  <a:pt x="4067" y="15327"/>
                </a:cubicBezTo>
                <a:cubicBezTo>
                  <a:pt x="4071" y="15826"/>
                  <a:pt x="4079" y="16230"/>
                  <a:pt x="4088" y="16539"/>
                </a:cubicBezTo>
                <a:lnTo>
                  <a:pt x="3863" y="16539"/>
                </a:lnTo>
                <a:close/>
                <a:moveTo>
                  <a:pt x="4417" y="16539"/>
                </a:moveTo>
                <a:lnTo>
                  <a:pt x="4203" y="16539"/>
                </a:lnTo>
                <a:lnTo>
                  <a:pt x="4203" y="380"/>
                </a:lnTo>
                <a:lnTo>
                  <a:pt x="4417" y="380"/>
                </a:lnTo>
                <a:lnTo>
                  <a:pt x="4417" y="16539"/>
                </a:lnTo>
                <a:close/>
                <a:moveTo>
                  <a:pt x="5065" y="16539"/>
                </a:moveTo>
                <a:lnTo>
                  <a:pt x="5065" y="3517"/>
                </a:lnTo>
                <a:lnTo>
                  <a:pt x="4872" y="3517"/>
                </a:lnTo>
                <a:lnTo>
                  <a:pt x="4872" y="380"/>
                </a:lnTo>
                <a:lnTo>
                  <a:pt x="5507" y="380"/>
                </a:lnTo>
                <a:lnTo>
                  <a:pt x="5507" y="3517"/>
                </a:lnTo>
                <a:lnTo>
                  <a:pt x="5305" y="3517"/>
                </a:lnTo>
                <a:lnTo>
                  <a:pt x="5305" y="16539"/>
                </a:lnTo>
                <a:lnTo>
                  <a:pt x="5065" y="16539"/>
                </a:lnTo>
                <a:close/>
                <a:moveTo>
                  <a:pt x="5832" y="12285"/>
                </a:moveTo>
                <a:lnTo>
                  <a:pt x="6034" y="12285"/>
                </a:lnTo>
                <a:lnTo>
                  <a:pt x="6034" y="12594"/>
                </a:lnTo>
                <a:cubicBezTo>
                  <a:pt x="6034" y="14020"/>
                  <a:pt x="6010" y="15065"/>
                  <a:pt x="5963" y="15778"/>
                </a:cubicBezTo>
                <a:cubicBezTo>
                  <a:pt x="5916" y="16515"/>
                  <a:pt x="5845" y="16871"/>
                  <a:pt x="5753" y="16871"/>
                </a:cubicBezTo>
                <a:cubicBezTo>
                  <a:pt x="5705" y="16871"/>
                  <a:pt x="5663" y="16752"/>
                  <a:pt x="5625" y="16539"/>
                </a:cubicBezTo>
                <a:cubicBezTo>
                  <a:pt x="5587" y="16349"/>
                  <a:pt x="5557" y="16040"/>
                  <a:pt x="5536" y="15683"/>
                </a:cubicBezTo>
                <a:cubicBezTo>
                  <a:pt x="5512" y="15255"/>
                  <a:pt x="5494" y="14685"/>
                  <a:pt x="5485" y="13972"/>
                </a:cubicBezTo>
                <a:cubicBezTo>
                  <a:pt x="5474" y="13259"/>
                  <a:pt x="5468" y="12143"/>
                  <a:pt x="5468" y="10598"/>
                </a:cubicBezTo>
                <a:cubicBezTo>
                  <a:pt x="5468" y="8887"/>
                  <a:pt x="5474" y="7675"/>
                  <a:pt x="5485" y="7010"/>
                </a:cubicBezTo>
                <a:cubicBezTo>
                  <a:pt x="5495" y="6321"/>
                  <a:pt x="5514" y="5774"/>
                  <a:pt x="5538" y="5323"/>
                </a:cubicBezTo>
                <a:cubicBezTo>
                  <a:pt x="5563" y="4919"/>
                  <a:pt x="5593" y="4610"/>
                  <a:pt x="5631" y="4396"/>
                </a:cubicBezTo>
                <a:cubicBezTo>
                  <a:pt x="5669" y="4182"/>
                  <a:pt x="5713" y="4087"/>
                  <a:pt x="5762" y="4087"/>
                </a:cubicBezTo>
                <a:cubicBezTo>
                  <a:pt x="5812" y="4087"/>
                  <a:pt x="5856" y="4182"/>
                  <a:pt x="5894" y="4420"/>
                </a:cubicBezTo>
                <a:cubicBezTo>
                  <a:pt x="5930" y="4657"/>
                  <a:pt x="5960" y="4990"/>
                  <a:pt x="5983" y="5442"/>
                </a:cubicBezTo>
                <a:cubicBezTo>
                  <a:pt x="6002" y="5798"/>
                  <a:pt x="6017" y="6250"/>
                  <a:pt x="6025" y="6796"/>
                </a:cubicBezTo>
                <a:cubicBezTo>
                  <a:pt x="6034" y="7319"/>
                  <a:pt x="6038" y="8198"/>
                  <a:pt x="6038" y="9457"/>
                </a:cubicBezTo>
                <a:lnTo>
                  <a:pt x="6038" y="10931"/>
                </a:lnTo>
                <a:lnTo>
                  <a:pt x="5687" y="10931"/>
                </a:lnTo>
                <a:cubicBezTo>
                  <a:pt x="5687" y="10978"/>
                  <a:pt x="5687" y="11002"/>
                  <a:pt x="5687" y="11073"/>
                </a:cubicBezTo>
                <a:cubicBezTo>
                  <a:pt x="5685" y="11572"/>
                  <a:pt x="5684" y="11929"/>
                  <a:pt x="5684" y="12143"/>
                </a:cubicBezTo>
                <a:cubicBezTo>
                  <a:pt x="5684" y="12998"/>
                  <a:pt x="5690" y="13592"/>
                  <a:pt x="5702" y="13925"/>
                </a:cubicBezTo>
                <a:cubicBezTo>
                  <a:pt x="5713" y="14257"/>
                  <a:pt x="5732" y="14424"/>
                  <a:pt x="5761" y="14424"/>
                </a:cubicBezTo>
                <a:cubicBezTo>
                  <a:pt x="5785" y="14424"/>
                  <a:pt x="5803" y="14281"/>
                  <a:pt x="5815" y="14020"/>
                </a:cubicBezTo>
                <a:cubicBezTo>
                  <a:pt x="5829" y="13782"/>
                  <a:pt x="5835" y="13378"/>
                  <a:pt x="5835" y="12879"/>
                </a:cubicBezTo>
                <a:cubicBezTo>
                  <a:pt x="5835" y="12760"/>
                  <a:pt x="5833" y="12618"/>
                  <a:pt x="5832" y="12380"/>
                </a:cubicBezTo>
                <a:cubicBezTo>
                  <a:pt x="5832" y="12356"/>
                  <a:pt x="5832" y="12309"/>
                  <a:pt x="5832" y="12285"/>
                </a:cubicBezTo>
                <a:close/>
                <a:moveTo>
                  <a:pt x="5693" y="8816"/>
                </a:moveTo>
                <a:lnTo>
                  <a:pt x="5838" y="8816"/>
                </a:lnTo>
                <a:cubicBezTo>
                  <a:pt x="5838" y="8816"/>
                  <a:pt x="5838" y="8792"/>
                  <a:pt x="5838" y="8768"/>
                </a:cubicBezTo>
                <a:cubicBezTo>
                  <a:pt x="5839" y="8459"/>
                  <a:pt x="5839" y="8246"/>
                  <a:pt x="5839" y="8103"/>
                </a:cubicBezTo>
                <a:cubicBezTo>
                  <a:pt x="5839" y="7533"/>
                  <a:pt x="5833" y="7081"/>
                  <a:pt x="5821" y="6796"/>
                </a:cubicBezTo>
                <a:cubicBezTo>
                  <a:pt x="5809" y="6511"/>
                  <a:pt x="5791" y="6368"/>
                  <a:pt x="5764" y="6368"/>
                </a:cubicBezTo>
                <a:cubicBezTo>
                  <a:pt x="5738" y="6368"/>
                  <a:pt x="5720" y="6511"/>
                  <a:pt x="5708" y="6796"/>
                </a:cubicBezTo>
                <a:cubicBezTo>
                  <a:pt x="5698" y="7057"/>
                  <a:pt x="5692" y="7533"/>
                  <a:pt x="5692" y="8150"/>
                </a:cubicBezTo>
                <a:cubicBezTo>
                  <a:pt x="5692" y="8341"/>
                  <a:pt x="5692" y="8459"/>
                  <a:pt x="5692" y="8554"/>
                </a:cubicBezTo>
                <a:cubicBezTo>
                  <a:pt x="5692" y="8673"/>
                  <a:pt x="5692" y="8745"/>
                  <a:pt x="5693" y="8816"/>
                </a:cubicBezTo>
                <a:close/>
                <a:moveTo>
                  <a:pt x="6497" y="11762"/>
                </a:moveTo>
                <a:lnTo>
                  <a:pt x="6708" y="11762"/>
                </a:lnTo>
                <a:cubicBezTo>
                  <a:pt x="6708" y="11834"/>
                  <a:pt x="6710" y="11905"/>
                  <a:pt x="6710" y="12024"/>
                </a:cubicBezTo>
                <a:cubicBezTo>
                  <a:pt x="6710" y="12119"/>
                  <a:pt x="6710" y="12190"/>
                  <a:pt x="6710" y="12238"/>
                </a:cubicBezTo>
                <a:cubicBezTo>
                  <a:pt x="6710" y="13782"/>
                  <a:pt x="6687" y="14947"/>
                  <a:pt x="6642" y="15707"/>
                </a:cubicBezTo>
                <a:cubicBezTo>
                  <a:pt x="6597" y="16491"/>
                  <a:pt x="6527" y="16871"/>
                  <a:pt x="6434" y="16871"/>
                </a:cubicBezTo>
                <a:cubicBezTo>
                  <a:pt x="6328" y="16871"/>
                  <a:pt x="6254" y="16396"/>
                  <a:pt x="6212" y="15446"/>
                </a:cubicBezTo>
                <a:cubicBezTo>
                  <a:pt x="6168" y="14519"/>
                  <a:pt x="6147" y="12855"/>
                  <a:pt x="6147" y="10479"/>
                </a:cubicBezTo>
                <a:cubicBezTo>
                  <a:pt x="6147" y="8103"/>
                  <a:pt x="6168" y="6440"/>
                  <a:pt x="6212" y="5489"/>
                </a:cubicBezTo>
                <a:cubicBezTo>
                  <a:pt x="6254" y="4562"/>
                  <a:pt x="6328" y="4087"/>
                  <a:pt x="6434" y="4087"/>
                </a:cubicBezTo>
                <a:cubicBezTo>
                  <a:pt x="6527" y="4087"/>
                  <a:pt x="6597" y="4467"/>
                  <a:pt x="6640" y="5228"/>
                </a:cubicBezTo>
                <a:cubicBezTo>
                  <a:pt x="6686" y="5964"/>
                  <a:pt x="6708" y="7152"/>
                  <a:pt x="6708" y="8768"/>
                </a:cubicBezTo>
                <a:lnTo>
                  <a:pt x="6708" y="8982"/>
                </a:lnTo>
                <a:lnTo>
                  <a:pt x="6500" y="8982"/>
                </a:lnTo>
                <a:lnTo>
                  <a:pt x="6500" y="8626"/>
                </a:lnTo>
                <a:cubicBezTo>
                  <a:pt x="6500" y="7913"/>
                  <a:pt x="6496" y="7390"/>
                  <a:pt x="6485" y="7081"/>
                </a:cubicBezTo>
                <a:cubicBezTo>
                  <a:pt x="6476" y="6772"/>
                  <a:pt x="6458" y="6606"/>
                  <a:pt x="6435" y="6606"/>
                </a:cubicBezTo>
                <a:cubicBezTo>
                  <a:pt x="6408" y="6606"/>
                  <a:pt x="6388" y="6820"/>
                  <a:pt x="6379" y="7224"/>
                </a:cubicBezTo>
                <a:cubicBezTo>
                  <a:pt x="6370" y="7651"/>
                  <a:pt x="6366" y="8721"/>
                  <a:pt x="6366" y="10479"/>
                </a:cubicBezTo>
                <a:cubicBezTo>
                  <a:pt x="6366" y="12166"/>
                  <a:pt x="6370" y="13236"/>
                  <a:pt x="6379" y="13687"/>
                </a:cubicBezTo>
                <a:cubicBezTo>
                  <a:pt x="6388" y="14139"/>
                  <a:pt x="6407" y="14376"/>
                  <a:pt x="6434" y="14376"/>
                </a:cubicBezTo>
                <a:cubicBezTo>
                  <a:pt x="6456" y="14376"/>
                  <a:pt x="6473" y="14210"/>
                  <a:pt x="6483" y="13877"/>
                </a:cubicBezTo>
                <a:cubicBezTo>
                  <a:pt x="6494" y="13568"/>
                  <a:pt x="6499" y="13046"/>
                  <a:pt x="6499" y="12333"/>
                </a:cubicBezTo>
                <a:cubicBezTo>
                  <a:pt x="6499" y="12285"/>
                  <a:pt x="6499" y="12190"/>
                  <a:pt x="6499" y="12071"/>
                </a:cubicBezTo>
                <a:cubicBezTo>
                  <a:pt x="6497" y="11929"/>
                  <a:pt x="6497" y="11834"/>
                  <a:pt x="6497" y="11762"/>
                </a:cubicBezTo>
                <a:close/>
                <a:moveTo>
                  <a:pt x="6838" y="16539"/>
                </a:moveTo>
                <a:lnTo>
                  <a:pt x="6838" y="380"/>
                </a:lnTo>
                <a:lnTo>
                  <a:pt x="7052" y="380"/>
                </a:lnTo>
                <a:lnTo>
                  <a:pt x="7052" y="5703"/>
                </a:lnTo>
                <a:cubicBezTo>
                  <a:pt x="7070" y="5180"/>
                  <a:pt x="7093" y="4800"/>
                  <a:pt x="7122" y="4539"/>
                </a:cubicBezTo>
                <a:cubicBezTo>
                  <a:pt x="7150" y="4301"/>
                  <a:pt x="7185" y="4158"/>
                  <a:pt x="7224" y="4158"/>
                </a:cubicBezTo>
                <a:cubicBezTo>
                  <a:pt x="7284" y="4158"/>
                  <a:pt x="7328" y="4467"/>
                  <a:pt x="7355" y="5109"/>
                </a:cubicBezTo>
                <a:cubicBezTo>
                  <a:pt x="7383" y="5727"/>
                  <a:pt x="7396" y="6725"/>
                  <a:pt x="7396" y="8079"/>
                </a:cubicBezTo>
                <a:lnTo>
                  <a:pt x="7396" y="16539"/>
                </a:lnTo>
                <a:lnTo>
                  <a:pt x="7182" y="16539"/>
                </a:lnTo>
                <a:lnTo>
                  <a:pt x="7182" y="9053"/>
                </a:lnTo>
                <a:cubicBezTo>
                  <a:pt x="7182" y="8079"/>
                  <a:pt x="7179" y="7461"/>
                  <a:pt x="7170" y="7224"/>
                </a:cubicBezTo>
                <a:cubicBezTo>
                  <a:pt x="7162" y="6986"/>
                  <a:pt x="7149" y="6867"/>
                  <a:pt x="7128" y="6867"/>
                </a:cubicBezTo>
                <a:cubicBezTo>
                  <a:pt x="7103" y="6867"/>
                  <a:pt x="7085" y="7057"/>
                  <a:pt x="7072" y="7414"/>
                </a:cubicBezTo>
                <a:cubicBezTo>
                  <a:pt x="7058" y="7794"/>
                  <a:pt x="7052" y="8293"/>
                  <a:pt x="7052" y="8958"/>
                </a:cubicBezTo>
                <a:lnTo>
                  <a:pt x="7052" y="16539"/>
                </a:lnTo>
                <a:lnTo>
                  <a:pt x="6838" y="16539"/>
                </a:lnTo>
                <a:close/>
                <a:moveTo>
                  <a:pt x="7532" y="16539"/>
                </a:moveTo>
                <a:lnTo>
                  <a:pt x="7532" y="4396"/>
                </a:lnTo>
                <a:lnTo>
                  <a:pt x="7734" y="4396"/>
                </a:lnTo>
                <a:lnTo>
                  <a:pt x="7734" y="5846"/>
                </a:lnTo>
                <a:cubicBezTo>
                  <a:pt x="7757" y="5275"/>
                  <a:pt x="7784" y="4848"/>
                  <a:pt x="7814" y="4562"/>
                </a:cubicBezTo>
                <a:cubicBezTo>
                  <a:pt x="7844" y="4301"/>
                  <a:pt x="7880" y="4158"/>
                  <a:pt x="7920" y="4158"/>
                </a:cubicBezTo>
                <a:cubicBezTo>
                  <a:pt x="7980" y="4158"/>
                  <a:pt x="8024" y="4467"/>
                  <a:pt x="8051" y="5109"/>
                </a:cubicBezTo>
                <a:cubicBezTo>
                  <a:pt x="8078" y="5727"/>
                  <a:pt x="8092" y="6725"/>
                  <a:pt x="8092" y="8079"/>
                </a:cubicBezTo>
                <a:lnTo>
                  <a:pt x="8092" y="16539"/>
                </a:lnTo>
                <a:lnTo>
                  <a:pt x="7877" y="16539"/>
                </a:lnTo>
                <a:lnTo>
                  <a:pt x="7877" y="9053"/>
                </a:lnTo>
                <a:cubicBezTo>
                  <a:pt x="7877" y="8079"/>
                  <a:pt x="7874" y="7461"/>
                  <a:pt x="7865" y="7224"/>
                </a:cubicBezTo>
                <a:cubicBezTo>
                  <a:pt x="7858" y="6986"/>
                  <a:pt x="7844" y="6867"/>
                  <a:pt x="7823" y="6867"/>
                </a:cubicBezTo>
                <a:cubicBezTo>
                  <a:pt x="7799" y="6867"/>
                  <a:pt x="7781" y="7057"/>
                  <a:pt x="7767" y="7414"/>
                </a:cubicBezTo>
                <a:cubicBezTo>
                  <a:pt x="7754" y="7794"/>
                  <a:pt x="7748" y="8293"/>
                  <a:pt x="7748" y="8958"/>
                </a:cubicBezTo>
                <a:lnTo>
                  <a:pt x="7748" y="16539"/>
                </a:lnTo>
                <a:lnTo>
                  <a:pt x="7532" y="16539"/>
                </a:lnTo>
                <a:close/>
                <a:moveTo>
                  <a:pt x="8434" y="10479"/>
                </a:moveTo>
                <a:cubicBezTo>
                  <a:pt x="8434" y="12190"/>
                  <a:pt x="8438" y="13259"/>
                  <a:pt x="8448" y="13687"/>
                </a:cubicBezTo>
                <a:cubicBezTo>
                  <a:pt x="8457" y="14115"/>
                  <a:pt x="8475" y="14329"/>
                  <a:pt x="8502" y="14329"/>
                </a:cubicBezTo>
                <a:cubicBezTo>
                  <a:pt x="8527" y="14329"/>
                  <a:pt x="8546" y="14115"/>
                  <a:pt x="8555" y="13711"/>
                </a:cubicBezTo>
                <a:cubicBezTo>
                  <a:pt x="8565" y="13307"/>
                  <a:pt x="8570" y="12214"/>
                  <a:pt x="8570" y="10479"/>
                </a:cubicBezTo>
                <a:cubicBezTo>
                  <a:pt x="8570" y="8745"/>
                  <a:pt x="8565" y="7651"/>
                  <a:pt x="8555" y="7248"/>
                </a:cubicBezTo>
                <a:cubicBezTo>
                  <a:pt x="8546" y="6820"/>
                  <a:pt x="8527" y="6606"/>
                  <a:pt x="8502" y="6606"/>
                </a:cubicBezTo>
                <a:cubicBezTo>
                  <a:pt x="8475" y="6606"/>
                  <a:pt x="8457" y="6844"/>
                  <a:pt x="8448" y="7271"/>
                </a:cubicBezTo>
                <a:cubicBezTo>
                  <a:pt x="8438" y="7699"/>
                  <a:pt x="8434" y="8768"/>
                  <a:pt x="8434" y="10479"/>
                </a:cubicBezTo>
                <a:close/>
                <a:moveTo>
                  <a:pt x="8215" y="10479"/>
                </a:moveTo>
                <a:cubicBezTo>
                  <a:pt x="8215" y="8103"/>
                  <a:pt x="8236" y="6463"/>
                  <a:pt x="8280" y="5513"/>
                </a:cubicBezTo>
                <a:cubicBezTo>
                  <a:pt x="8322" y="4562"/>
                  <a:pt x="8396" y="4087"/>
                  <a:pt x="8502" y="4087"/>
                </a:cubicBezTo>
                <a:cubicBezTo>
                  <a:pt x="8606" y="4087"/>
                  <a:pt x="8680" y="4562"/>
                  <a:pt x="8724" y="5489"/>
                </a:cubicBezTo>
                <a:cubicBezTo>
                  <a:pt x="8766" y="6440"/>
                  <a:pt x="8788" y="8103"/>
                  <a:pt x="8788" y="10479"/>
                </a:cubicBezTo>
                <a:cubicBezTo>
                  <a:pt x="8788" y="12832"/>
                  <a:pt x="8766" y="14495"/>
                  <a:pt x="8724" y="15446"/>
                </a:cubicBezTo>
                <a:cubicBezTo>
                  <a:pt x="8680" y="16396"/>
                  <a:pt x="8606" y="16871"/>
                  <a:pt x="8502" y="16871"/>
                </a:cubicBezTo>
                <a:cubicBezTo>
                  <a:pt x="8396" y="16871"/>
                  <a:pt x="8322" y="16396"/>
                  <a:pt x="8280" y="15446"/>
                </a:cubicBezTo>
                <a:cubicBezTo>
                  <a:pt x="8236" y="14519"/>
                  <a:pt x="8215" y="12855"/>
                  <a:pt x="8215" y="10479"/>
                </a:cubicBezTo>
                <a:close/>
                <a:moveTo>
                  <a:pt x="9128" y="16539"/>
                </a:moveTo>
                <a:lnTo>
                  <a:pt x="8914" y="16539"/>
                </a:lnTo>
                <a:lnTo>
                  <a:pt x="8914" y="380"/>
                </a:lnTo>
                <a:lnTo>
                  <a:pt x="9128" y="380"/>
                </a:lnTo>
                <a:lnTo>
                  <a:pt x="9128" y="16539"/>
                </a:lnTo>
                <a:close/>
                <a:moveTo>
                  <a:pt x="9472" y="10479"/>
                </a:moveTo>
                <a:cubicBezTo>
                  <a:pt x="9472" y="12190"/>
                  <a:pt x="9476" y="13259"/>
                  <a:pt x="9485" y="13687"/>
                </a:cubicBezTo>
                <a:cubicBezTo>
                  <a:pt x="9496" y="14115"/>
                  <a:pt x="9514" y="14329"/>
                  <a:pt x="9540" y="14329"/>
                </a:cubicBezTo>
                <a:cubicBezTo>
                  <a:pt x="9567" y="14329"/>
                  <a:pt x="9583" y="14115"/>
                  <a:pt x="9594" y="13711"/>
                </a:cubicBezTo>
                <a:cubicBezTo>
                  <a:pt x="9603" y="13307"/>
                  <a:pt x="9608" y="12214"/>
                  <a:pt x="9608" y="10479"/>
                </a:cubicBezTo>
                <a:cubicBezTo>
                  <a:pt x="9608" y="8745"/>
                  <a:pt x="9603" y="7651"/>
                  <a:pt x="9594" y="7248"/>
                </a:cubicBezTo>
                <a:cubicBezTo>
                  <a:pt x="9583" y="6820"/>
                  <a:pt x="9567" y="6606"/>
                  <a:pt x="9540" y="6606"/>
                </a:cubicBezTo>
                <a:cubicBezTo>
                  <a:pt x="9514" y="6606"/>
                  <a:pt x="9496" y="6844"/>
                  <a:pt x="9485" y="7271"/>
                </a:cubicBezTo>
                <a:cubicBezTo>
                  <a:pt x="9476" y="7699"/>
                  <a:pt x="9472" y="8768"/>
                  <a:pt x="9472" y="10479"/>
                </a:cubicBezTo>
                <a:close/>
                <a:moveTo>
                  <a:pt x="9253" y="10479"/>
                </a:moveTo>
                <a:cubicBezTo>
                  <a:pt x="9253" y="8103"/>
                  <a:pt x="9274" y="6463"/>
                  <a:pt x="9318" y="5513"/>
                </a:cubicBezTo>
                <a:cubicBezTo>
                  <a:pt x="9362" y="4562"/>
                  <a:pt x="9436" y="4087"/>
                  <a:pt x="9540" y="4087"/>
                </a:cubicBezTo>
                <a:cubicBezTo>
                  <a:pt x="9645" y="4087"/>
                  <a:pt x="9718" y="4562"/>
                  <a:pt x="9761" y="5489"/>
                </a:cubicBezTo>
                <a:cubicBezTo>
                  <a:pt x="9805" y="6440"/>
                  <a:pt x="9826" y="8103"/>
                  <a:pt x="9826" y="10479"/>
                </a:cubicBezTo>
                <a:cubicBezTo>
                  <a:pt x="9826" y="12832"/>
                  <a:pt x="9805" y="14495"/>
                  <a:pt x="9761" y="15446"/>
                </a:cubicBezTo>
                <a:cubicBezTo>
                  <a:pt x="9718" y="16396"/>
                  <a:pt x="9645" y="16871"/>
                  <a:pt x="9540" y="16871"/>
                </a:cubicBezTo>
                <a:cubicBezTo>
                  <a:pt x="9434" y="16871"/>
                  <a:pt x="9360" y="16396"/>
                  <a:pt x="9318" y="15446"/>
                </a:cubicBezTo>
                <a:cubicBezTo>
                  <a:pt x="9274" y="14519"/>
                  <a:pt x="9253" y="12855"/>
                  <a:pt x="9253" y="10479"/>
                </a:cubicBezTo>
                <a:close/>
                <a:moveTo>
                  <a:pt x="10148" y="8863"/>
                </a:moveTo>
                <a:lnTo>
                  <a:pt x="10148" y="9743"/>
                </a:lnTo>
                <a:cubicBezTo>
                  <a:pt x="10148" y="11335"/>
                  <a:pt x="10152" y="12356"/>
                  <a:pt x="10163" y="12784"/>
                </a:cubicBezTo>
                <a:cubicBezTo>
                  <a:pt x="10172" y="13212"/>
                  <a:pt x="10188" y="13426"/>
                  <a:pt x="10214" y="13426"/>
                </a:cubicBezTo>
                <a:cubicBezTo>
                  <a:pt x="10240" y="13426"/>
                  <a:pt x="10256" y="13236"/>
                  <a:pt x="10267" y="12855"/>
                </a:cubicBezTo>
                <a:cubicBezTo>
                  <a:pt x="10277" y="12475"/>
                  <a:pt x="10282" y="11667"/>
                  <a:pt x="10282" y="10432"/>
                </a:cubicBezTo>
                <a:lnTo>
                  <a:pt x="10282" y="9933"/>
                </a:lnTo>
                <a:cubicBezTo>
                  <a:pt x="10282" y="8626"/>
                  <a:pt x="10277" y="7794"/>
                  <a:pt x="10267" y="7461"/>
                </a:cubicBezTo>
                <a:cubicBezTo>
                  <a:pt x="10258" y="7105"/>
                  <a:pt x="10241" y="6939"/>
                  <a:pt x="10215" y="6939"/>
                </a:cubicBezTo>
                <a:cubicBezTo>
                  <a:pt x="10193" y="6939"/>
                  <a:pt x="10175" y="7081"/>
                  <a:pt x="10164" y="7390"/>
                </a:cubicBezTo>
                <a:cubicBezTo>
                  <a:pt x="10154" y="7699"/>
                  <a:pt x="10148" y="8198"/>
                  <a:pt x="10148" y="8863"/>
                </a:cubicBezTo>
                <a:close/>
                <a:moveTo>
                  <a:pt x="10498" y="4396"/>
                </a:moveTo>
                <a:lnTo>
                  <a:pt x="10498" y="15279"/>
                </a:lnTo>
                <a:cubicBezTo>
                  <a:pt x="10498" y="16372"/>
                  <a:pt x="10493" y="17204"/>
                  <a:pt x="10485" y="17750"/>
                </a:cubicBezTo>
                <a:cubicBezTo>
                  <a:pt x="10478" y="18273"/>
                  <a:pt x="10466" y="18725"/>
                  <a:pt x="10448" y="19105"/>
                </a:cubicBezTo>
                <a:cubicBezTo>
                  <a:pt x="10424" y="19604"/>
                  <a:pt x="10390" y="19984"/>
                  <a:pt x="10348" y="20246"/>
                </a:cubicBezTo>
                <a:cubicBezTo>
                  <a:pt x="10307" y="20483"/>
                  <a:pt x="10256" y="20626"/>
                  <a:pt x="10199" y="20626"/>
                </a:cubicBezTo>
                <a:cubicBezTo>
                  <a:pt x="10108" y="20626"/>
                  <a:pt x="10040" y="20341"/>
                  <a:pt x="9997" y="19747"/>
                </a:cubicBezTo>
                <a:cubicBezTo>
                  <a:pt x="9953" y="19176"/>
                  <a:pt x="9932" y="18273"/>
                  <a:pt x="9932" y="17085"/>
                </a:cubicBezTo>
                <a:lnTo>
                  <a:pt x="10145" y="17085"/>
                </a:lnTo>
                <a:cubicBezTo>
                  <a:pt x="10145" y="17537"/>
                  <a:pt x="10149" y="17869"/>
                  <a:pt x="10160" y="18083"/>
                </a:cubicBezTo>
                <a:cubicBezTo>
                  <a:pt x="10170" y="18273"/>
                  <a:pt x="10187" y="18392"/>
                  <a:pt x="10208" y="18392"/>
                </a:cubicBezTo>
                <a:cubicBezTo>
                  <a:pt x="10237" y="18392"/>
                  <a:pt x="10255" y="18250"/>
                  <a:pt x="10265" y="17964"/>
                </a:cubicBezTo>
                <a:cubicBezTo>
                  <a:pt x="10276" y="17703"/>
                  <a:pt x="10282" y="17156"/>
                  <a:pt x="10282" y="16349"/>
                </a:cubicBezTo>
                <a:lnTo>
                  <a:pt x="10282" y="14923"/>
                </a:lnTo>
                <a:cubicBezTo>
                  <a:pt x="10253" y="15327"/>
                  <a:pt x="10226" y="15636"/>
                  <a:pt x="10200" y="15802"/>
                </a:cubicBezTo>
                <a:cubicBezTo>
                  <a:pt x="10175" y="15992"/>
                  <a:pt x="10149" y="16087"/>
                  <a:pt x="10122" y="16087"/>
                </a:cubicBezTo>
                <a:cubicBezTo>
                  <a:pt x="10086" y="16087"/>
                  <a:pt x="10053" y="15921"/>
                  <a:pt x="10024" y="15612"/>
                </a:cubicBezTo>
                <a:cubicBezTo>
                  <a:pt x="9994" y="15303"/>
                  <a:pt x="9973" y="14828"/>
                  <a:pt x="9956" y="14234"/>
                </a:cubicBezTo>
                <a:cubicBezTo>
                  <a:pt x="9947" y="13925"/>
                  <a:pt x="9941" y="13473"/>
                  <a:pt x="9936" y="12879"/>
                </a:cubicBezTo>
                <a:cubicBezTo>
                  <a:pt x="9933" y="12285"/>
                  <a:pt x="9932" y="11525"/>
                  <a:pt x="9932" y="10598"/>
                </a:cubicBezTo>
                <a:cubicBezTo>
                  <a:pt x="9932" y="9695"/>
                  <a:pt x="9932" y="8887"/>
                  <a:pt x="9935" y="8174"/>
                </a:cubicBezTo>
                <a:cubicBezTo>
                  <a:pt x="9938" y="7461"/>
                  <a:pt x="9942" y="6891"/>
                  <a:pt x="9947" y="6463"/>
                </a:cubicBezTo>
                <a:cubicBezTo>
                  <a:pt x="9956" y="5774"/>
                  <a:pt x="9976" y="5228"/>
                  <a:pt x="10009" y="4776"/>
                </a:cubicBezTo>
                <a:cubicBezTo>
                  <a:pt x="10040" y="4349"/>
                  <a:pt x="10077" y="4111"/>
                  <a:pt x="10119" y="4111"/>
                </a:cubicBezTo>
                <a:cubicBezTo>
                  <a:pt x="10154" y="4111"/>
                  <a:pt x="10185" y="4253"/>
                  <a:pt x="10214" y="4515"/>
                </a:cubicBezTo>
                <a:cubicBezTo>
                  <a:pt x="10244" y="4776"/>
                  <a:pt x="10273" y="5204"/>
                  <a:pt x="10301" y="5750"/>
                </a:cubicBezTo>
                <a:lnTo>
                  <a:pt x="10301" y="4396"/>
                </a:lnTo>
                <a:lnTo>
                  <a:pt x="10498" y="4396"/>
                </a:lnTo>
                <a:close/>
                <a:moveTo>
                  <a:pt x="10585" y="4396"/>
                </a:moveTo>
                <a:lnTo>
                  <a:pt x="10798" y="4396"/>
                </a:lnTo>
                <a:lnTo>
                  <a:pt x="10873" y="12214"/>
                </a:lnTo>
                <a:lnTo>
                  <a:pt x="10949" y="4396"/>
                </a:lnTo>
                <a:lnTo>
                  <a:pt x="11161" y="4396"/>
                </a:lnTo>
                <a:lnTo>
                  <a:pt x="11009" y="15564"/>
                </a:lnTo>
                <a:cubicBezTo>
                  <a:pt x="10979" y="17703"/>
                  <a:pt x="10946" y="19081"/>
                  <a:pt x="10909" y="19699"/>
                </a:cubicBezTo>
                <a:cubicBezTo>
                  <a:pt x="10873" y="20317"/>
                  <a:pt x="10816" y="20626"/>
                  <a:pt x="10736" y="20626"/>
                </a:cubicBezTo>
                <a:cubicBezTo>
                  <a:pt x="10724" y="20626"/>
                  <a:pt x="10712" y="20602"/>
                  <a:pt x="10697" y="20602"/>
                </a:cubicBezTo>
                <a:cubicBezTo>
                  <a:pt x="10683" y="20578"/>
                  <a:pt x="10666" y="20531"/>
                  <a:pt x="10647" y="20507"/>
                </a:cubicBezTo>
                <a:lnTo>
                  <a:pt x="10647" y="17964"/>
                </a:lnTo>
                <a:cubicBezTo>
                  <a:pt x="10648" y="17964"/>
                  <a:pt x="10650" y="17964"/>
                  <a:pt x="10651" y="17964"/>
                </a:cubicBezTo>
                <a:cubicBezTo>
                  <a:pt x="10666" y="17988"/>
                  <a:pt x="10677" y="18012"/>
                  <a:pt x="10685" y="18012"/>
                </a:cubicBezTo>
                <a:cubicBezTo>
                  <a:pt x="10709" y="18012"/>
                  <a:pt x="10727" y="17941"/>
                  <a:pt x="10739" y="17798"/>
                </a:cubicBezTo>
                <a:cubicBezTo>
                  <a:pt x="10749" y="17632"/>
                  <a:pt x="10755" y="17418"/>
                  <a:pt x="10755" y="17109"/>
                </a:cubicBezTo>
                <a:cubicBezTo>
                  <a:pt x="10755" y="16943"/>
                  <a:pt x="10751" y="16515"/>
                  <a:pt x="10743" y="15873"/>
                </a:cubicBezTo>
                <a:cubicBezTo>
                  <a:pt x="10739" y="15659"/>
                  <a:pt x="10737" y="15469"/>
                  <a:pt x="10736" y="15350"/>
                </a:cubicBezTo>
                <a:lnTo>
                  <a:pt x="10585" y="4396"/>
                </a:lnTo>
                <a:close/>
                <a:moveTo>
                  <a:pt x="11973" y="119"/>
                </a:moveTo>
                <a:lnTo>
                  <a:pt x="11973" y="21600"/>
                </a:lnTo>
                <a:lnTo>
                  <a:pt x="11786" y="21600"/>
                </a:lnTo>
                <a:lnTo>
                  <a:pt x="11786" y="119"/>
                </a:lnTo>
                <a:lnTo>
                  <a:pt x="11973" y="119"/>
                </a:lnTo>
                <a:close/>
                <a:moveTo>
                  <a:pt x="12637" y="11073"/>
                </a:moveTo>
                <a:lnTo>
                  <a:pt x="12857" y="11073"/>
                </a:lnTo>
                <a:lnTo>
                  <a:pt x="12857" y="11525"/>
                </a:lnTo>
                <a:cubicBezTo>
                  <a:pt x="12857" y="12428"/>
                  <a:pt x="12863" y="13046"/>
                  <a:pt x="12876" y="13426"/>
                </a:cubicBezTo>
                <a:cubicBezTo>
                  <a:pt x="12890" y="13782"/>
                  <a:pt x="12913" y="13972"/>
                  <a:pt x="12944" y="13972"/>
                </a:cubicBezTo>
                <a:cubicBezTo>
                  <a:pt x="12970" y="13972"/>
                  <a:pt x="12990" y="13830"/>
                  <a:pt x="13003" y="13545"/>
                </a:cubicBezTo>
                <a:cubicBezTo>
                  <a:pt x="13018" y="13259"/>
                  <a:pt x="13026" y="12903"/>
                  <a:pt x="13026" y="12428"/>
                </a:cubicBezTo>
                <a:cubicBezTo>
                  <a:pt x="13026" y="11644"/>
                  <a:pt x="12990" y="10883"/>
                  <a:pt x="12919" y="10170"/>
                </a:cubicBezTo>
                <a:cubicBezTo>
                  <a:pt x="12908" y="10028"/>
                  <a:pt x="12899" y="9933"/>
                  <a:pt x="12893" y="9885"/>
                </a:cubicBezTo>
                <a:lnTo>
                  <a:pt x="12881" y="9766"/>
                </a:lnTo>
                <a:cubicBezTo>
                  <a:pt x="12784" y="8745"/>
                  <a:pt x="12726" y="7960"/>
                  <a:pt x="12701" y="7461"/>
                </a:cubicBezTo>
                <a:cubicBezTo>
                  <a:pt x="12685" y="7057"/>
                  <a:pt x="12671" y="6630"/>
                  <a:pt x="12662" y="6131"/>
                </a:cubicBezTo>
                <a:cubicBezTo>
                  <a:pt x="12655" y="5632"/>
                  <a:pt x="12650" y="5109"/>
                  <a:pt x="12650" y="4515"/>
                </a:cubicBezTo>
                <a:cubicBezTo>
                  <a:pt x="12650" y="3113"/>
                  <a:pt x="12676" y="1996"/>
                  <a:pt x="12727" y="1212"/>
                </a:cubicBezTo>
                <a:cubicBezTo>
                  <a:pt x="12780" y="404"/>
                  <a:pt x="12851" y="0"/>
                  <a:pt x="12941" y="0"/>
                </a:cubicBezTo>
                <a:cubicBezTo>
                  <a:pt x="13041" y="0"/>
                  <a:pt x="13116" y="380"/>
                  <a:pt x="13169" y="1188"/>
                </a:cubicBezTo>
                <a:cubicBezTo>
                  <a:pt x="13220" y="1972"/>
                  <a:pt x="13248" y="3113"/>
                  <a:pt x="13248" y="4610"/>
                </a:cubicBezTo>
                <a:cubicBezTo>
                  <a:pt x="13248" y="4657"/>
                  <a:pt x="13246" y="4752"/>
                  <a:pt x="13246" y="4871"/>
                </a:cubicBezTo>
                <a:cubicBezTo>
                  <a:pt x="13246" y="4990"/>
                  <a:pt x="13246" y="5061"/>
                  <a:pt x="13246" y="5133"/>
                </a:cubicBezTo>
                <a:lnTo>
                  <a:pt x="13030" y="5133"/>
                </a:lnTo>
                <a:lnTo>
                  <a:pt x="13030" y="4919"/>
                </a:lnTo>
                <a:cubicBezTo>
                  <a:pt x="13030" y="4230"/>
                  <a:pt x="13023" y="3683"/>
                  <a:pt x="13009" y="3327"/>
                </a:cubicBezTo>
                <a:cubicBezTo>
                  <a:pt x="12996" y="2970"/>
                  <a:pt x="12974" y="2780"/>
                  <a:pt x="12949" y="2780"/>
                </a:cubicBezTo>
                <a:cubicBezTo>
                  <a:pt x="12926" y="2780"/>
                  <a:pt x="12908" y="2923"/>
                  <a:pt x="12895" y="3160"/>
                </a:cubicBezTo>
                <a:cubicBezTo>
                  <a:pt x="12879" y="3422"/>
                  <a:pt x="12873" y="3754"/>
                  <a:pt x="12873" y="4182"/>
                </a:cubicBezTo>
                <a:cubicBezTo>
                  <a:pt x="12873" y="4871"/>
                  <a:pt x="12913" y="5584"/>
                  <a:pt x="12990" y="6368"/>
                </a:cubicBezTo>
                <a:cubicBezTo>
                  <a:pt x="13005" y="6511"/>
                  <a:pt x="13015" y="6606"/>
                  <a:pt x="13023" y="6701"/>
                </a:cubicBezTo>
                <a:cubicBezTo>
                  <a:pt x="13029" y="6749"/>
                  <a:pt x="13038" y="6844"/>
                  <a:pt x="13048" y="6962"/>
                </a:cubicBezTo>
                <a:cubicBezTo>
                  <a:pt x="13133" y="7794"/>
                  <a:pt x="13186" y="8507"/>
                  <a:pt x="13210" y="9077"/>
                </a:cubicBezTo>
                <a:cubicBezTo>
                  <a:pt x="13225" y="9457"/>
                  <a:pt x="13235" y="9861"/>
                  <a:pt x="13243" y="10337"/>
                </a:cubicBezTo>
                <a:cubicBezTo>
                  <a:pt x="13251" y="10812"/>
                  <a:pt x="13255" y="11335"/>
                  <a:pt x="13255" y="11881"/>
                </a:cubicBezTo>
                <a:cubicBezTo>
                  <a:pt x="13255" y="13497"/>
                  <a:pt x="13228" y="14733"/>
                  <a:pt x="13175" y="15612"/>
                </a:cubicBezTo>
                <a:cubicBezTo>
                  <a:pt x="13122" y="16491"/>
                  <a:pt x="13045" y="16919"/>
                  <a:pt x="12947" y="16919"/>
                </a:cubicBezTo>
                <a:cubicBezTo>
                  <a:pt x="12843" y="16919"/>
                  <a:pt x="12765" y="16515"/>
                  <a:pt x="12712" y="15683"/>
                </a:cubicBezTo>
                <a:cubicBezTo>
                  <a:pt x="12661" y="14828"/>
                  <a:pt x="12635" y="13592"/>
                  <a:pt x="12635" y="11952"/>
                </a:cubicBezTo>
                <a:cubicBezTo>
                  <a:pt x="12635" y="11834"/>
                  <a:pt x="12635" y="11739"/>
                  <a:pt x="12635" y="11620"/>
                </a:cubicBezTo>
                <a:cubicBezTo>
                  <a:pt x="12635" y="11501"/>
                  <a:pt x="12635" y="11311"/>
                  <a:pt x="12637" y="11073"/>
                </a:cubicBezTo>
                <a:close/>
                <a:moveTo>
                  <a:pt x="13703" y="11762"/>
                </a:moveTo>
                <a:lnTo>
                  <a:pt x="13916" y="11762"/>
                </a:lnTo>
                <a:cubicBezTo>
                  <a:pt x="13916" y="11834"/>
                  <a:pt x="13916" y="11905"/>
                  <a:pt x="13916" y="12024"/>
                </a:cubicBezTo>
                <a:cubicBezTo>
                  <a:pt x="13916" y="12119"/>
                  <a:pt x="13916" y="12190"/>
                  <a:pt x="13916" y="12238"/>
                </a:cubicBezTo>
                <a:cubicBezTo>
                  <a:pt x="13916" y="13782"/>
                  <a:pt x="13893" y="14947"/>
                  <a:pt x="13848" y="15707"/>
                </a:cubicBezTo>
                <a:cubicBezTo>
                  <a:pt x="13803" y="16491"/>
                  <a:pt x="13733" y="16871"/>
                  <a:pt x="13640" y="16871"/>
                </a:cubicBezTo>
                <a:cubicBezTo>
                  <a:pt x="13534" y="16871"/>
                  <a:pt x="13460" y="16396"/>
                  <a:pt x="13418" y="15446"/>
                </a:cubicBezTo>
                <a:cubicBezTo>
                  <a:pt x="13374" y="14519"/>
                  <a:pt x="13353" y="12855"/>
                  <a:pt x="13353" y="10479"/>
                </a:cubicBezTo>
                <a:cubicBezTo>
                  <a:pt x="13353" y="8103"/>
                  <a:pt x="13374" y="6440"/>
                  <a:pt x="13418" y="5489"/>
                </a:cubicBezTo>
                <a:cubicBezTo>
                  <a:pt x="13460" y="4562"/>
                  <a:pt x="13534" y="4087"/>
                  <a:pt x="13640" y="4087"/>
                </a:cubicBezTo>
                <a:cubicBezTo>
                  <a:pt x="13733" y="4087"/>
                  <a:pt x="13803" y="4467"/>
                  <a:pt x="13846" y="5228"/>
                </a:cubicBezTo>
                <a:cubicBezTo>
                  <a:pt x="13892" y="5964"/>
                  <a:pt x="13914" y="7152"/>
                  <a:pt x="13914" y="8768"/>
                </a:cubicBezTo>
                <a:lnTo>
                  <a:pt x="13914" y="8982"/>
                </a:lnTo>
                <a:lnTo>
                  <a:pt x="13706" y="8982"/>
                </a:lnTo>
                <a:lnTo>
                  <a:pt x="13706" y="8626"/>
                </a:lnTo>
                <a:cubicBezTo>
                  <a:pt x="13706" y="7913"/>
                  <a:pt x="13702" y="7390"/>
                  <a:pt x="13691" y="7081"/>
                </a:cubicBezTo>
                <a:cubicBezTo>
                  <a:pt x="13682" y="6772"/>
                  <a:pt x="13664" y="6606"/>
                  <a:pt x="13641" y="6606"/>
                </a:cubicBezTo>
                <a:cubicBezTo>
                  <a:pt x="13614" y="6606"/>
                  <a:pt x="13594" y="6820"/>
                  <a:pt x="13585" y="7224"/>
                </a:cubicBezTo>
                <a:cubicBezTo>
                  <a:pt x="13576" y="7651"/>
                  <a:pt x="13572" y="8721"/>
                  <a:pt x="13572" y="10479"/>
                </a:cubicBezTo>
                <a:cubicBezTo>
                  <a:pt x="13572" y="12166"/>
                  <a:pt x="13576" y="13236"/>
                  <a:pt x="13585" y="13687"/>
                </a:cubicBezTo>
                <a:cubicBezTo>
                  <a:pt x="13594" y="14139"/>
                  <a:pt x="13613" y="14376"/>
                  <a:pt x="13640" y="14376"/>
                </a:cubicBezTo>
                <a:cubicBezTo>
                  <a:pt x="13662" y="14376"/>
                  <a:pt x="13679" y="14210"/>
                  <a:pt x="13690" y="13877"/>
                </a:cubicBezTo>
                <a:cubicBezTo>
                  <a:pt x="13700" y="13568"/>
                  <a:pt x="13705" y="13046"/>
                  <a:pt x="13705" y="12333"/>
                </a:cubicBezTo>
                <a:cubicBezTo>
                  <a:pt x="13705" y="12285"/>
                  <a:pt x="13705" y="12190"/>
                  <a:pt x="13705" y="12071"/>
                </a:cubicBezTo>
                <a:cubicBezTo>
                  <a:pt x="13705" y="11929"/>
                  <a:pt x="13703" y="11834"/>
                  <a:pt x="13703" y="11762"/>
                </a:cubicBezTo>
                <a:close/>
                <a:moveTo>
                  <a:pt x="14047" y="3208"/>
                </a:moveTo>
                <a:lnTo>
                  <a:pt x="14047" y="261"/>
                </a:lnTo>
                <a:lnTo>
                  <a:pt x="14261" y="261"/>
                </a:lnTo>
                <a:lnTo>
                  <a:pt x="14261" y="3208"/>
                </a:lnTo>
                <a:lnTo>
                  <a:pt x="14047" y="3208"/>
                </a:lnTo>
                <a:close/>
                <a:moveTo>
                  <a:pt x="14047" y="16539"/>
                </a:moveTo>
                <a:lnTo>
                  <a:pt x="14047" y="4396"/>
                </a:lnTo>
                <a:lnTo>
                  <a:pt x="14261" y="4396"/>
                </a:lnTo>
                <a:lnTo>
                  <a:pt x="14261" y="16539"/>
                </a:lnTo>
                <a:lnTo>
                  <a:pt x="14047" y="16539"/>
                </a:lnTo>
                <a:close/>
                <a:moveTo>
                  <a:pt x="14751" y="12285"/>
                </a:moveTo>
                <a:lnTo>
                  <a:pt x="14954" y="12285"/>
                </a:lnTo>
                <a:lnTo>
                  <a:pt x="14954" y="12594"/>
                </a:lnTo>
                <a:cubicBezTo>
                  <a:pt x="14954" y="14020"/>
                  <a:pt x="14929" y="15065"/>
                  <a:pt x="14883" y="15778"/>
                </a:cubicBezTo>
                <a:cubicBezTo>
                  <a:pt x="14836" y="16515"/>
                  <a:pt x="14765" y="16871"/>
                  <a:pt x="14673" y="16871"/>
                </a:cubicBezTo>
                <a:cubicBezTo>
                  <a:pt x="14625" y="16871"/>
                  <a:pt x="14583" y="16752"/>
                  <a:pt x="14545" y="16539"/>
                </a:cubicBezTo>
                <a:cubicBezTo>
                  <a:pt x="14507" y="16349"/>
                  <a:pt x="14477" y="16040"/>
                  <a:pt x="14456" y="15683"/>
                </a:cubicBezTo>
                <a:cubicBezTo>
                  <a:pt x="14432" y="15255"/>
                  <a:pt x="14414" y="14685"/>
                  <a:pt x="14405" y="13972"/>
                </a:cubicBezTo>
                <a:cubicBezTo>
                  <a:pt x="14394" y="13259"/>
                  <a:pt x="14389" y="12143"/>
                  <a:pt x="14389" y="10598"/>
                </a:cubicBezTo>
                <a:cubicBezTo>
                  <a:pt x="14389" y="8887"/>
                  <a:pt x="14394" y="7675"/>
                  <a:pt x="14405" y="7010"/>
                </a:cubicBezTo>
                <a:cubicBezTo>
                  <a:pt x="14415" y="6321"/>
                  <a:pt x="14433" y="5774"/>
                  <a:pt x="14459" y="5323"/>
                </a:cubicBezTo>
                <a:cubicBezTo>
                  <a:pt x="14483" y="4919"/>
                  <a:pt x="14513" y="4610"/>
                  <a:pt x="14551" y="4396"/>
                </a:cubicBezTo>
                <a:cubicBezTo>
                  <a:pt x="14589" y="4182"/>
                  <a:pt x="14632" y="4087"/>
                  <a:pt x="14682" y="4087"/>
                </a:cubicBezTo>
                <a:cubicBezTo>
                  <a:pt x="14732" y="4087"/>
                  <a:pt x="14776" y="4182"/>
                  <a:pt x="14813" y="4420"/>
                </a:cubicBezTo>
                <a:cubicBezTo>
                  <a:pt x="14850" y="4657"/>
                  <a:pt x="14880" y="4990"/>
                  <a:pt x="14902" y="5442"/>
                </a:cubicBezTo>
                <a:cubicBezTo>
                  <a:pt x="14922" y="5798"/>
                  <a:pt x="14937" y="6250"/>
                  <a:pt x="14945" y="6796"/>
                </a:cubicBezTo>
                <a:cubicBezTo>
                  <a:pt x="14954" y="7319"/>
                  <a:pt x="14958" y="8198"/>
                  <a:pt x="14958" y="9457"/>
                </a:cubicBezTo>
                <a:lnTo>
                  <a:pt x="14958" y="10931"/>
                </a:lnTo>
                <a:lnTo>
                  <a:pt x="14607" y="10931"/>
                </a:lnTo>
                <a:cubicBezTo>
                  <a:pt x="14607" y="10978"/>
                  <a:pt x="14607" y="11002"/>
                  <a:pt x="14607" y="11073"/>
                </a:cubicBezTo>
                <a:cubicBezTo>
                  <a:pt x="14605" y="11572"/>
                  <a:pt x="14604" y="11929"/>
                  <a:pt x="14604" y="12143"/>
                </a:cubicBezTo>
                <a:cubicBezTo>
                  <a:pt x="14604" y="12998"/>
                  <a:pt x="14610" y="13592"/>
                  <a:pt x="14622" y="13925"/>
                </a:cubicBezTo>
                <a:cubicBezTo>
                  <a:pt x="14632" y="14257"/>
                  <a:pt x="14652" y="14424"/>
                  <a:pt x="14681" y="14424"/>
                </a:cubicBezTo>
                <a:cubicBezTo>
                  <a:pt x="14705" y="14424"/>
                  <a:pt x="14723" y="14281"/>
                  <a:pt x="14736" y="14020"/>
                </a:cubicBezTo>
                <a:cubicBezTo>
                  <a:pt x="14748" y="13782"/>
                  <a:pt x="14754" y="13378"/>
                  <a:pt x="14754" y="12879"/>
                </a:cubicBezTo>
                <a:cubicBezTo>
                  <a:pt x="14754" y="12760"/>
                  <a:pt x="14753" y="12618"/>
                  <a:pt x="14753" y="12380"/>
                </a:cubicBezTo>
                <a:cubicBezTo>
                  <a:pt x="14751" y="12356"/>
                  <a:pt x="14751" y="12309"/>
                  <a:pt x="14751" y="12285"/>
                </a:cubicBezTo>
                <a:close/>
                <a:moveTo>
                  <a:pt x="14613" y="8816"/>
                </a:moveTo>
                <a:lnTo>
                  <a:pt x="14758" y="8816"/>
                </a:lnTo>
                <a:cubicBezTo>
                  <a:pt x="14758" y="8816"/>
                  <a:pt x="14758" y="8792"/>
                  <a:pt x="14758" y="8768"/>
                </a:cubicBezTo>
                <a:cubicBezTo>
                  <a:pt x="14759" y="8459"/>
                  <a:pt x="14761" y="8246"/>
                  <a:pt x="14761" y="8103"/>
                </a:cubicBezTo>
                <a:cubicBezTo>
                  <a:pt x="14761" y="7533"/>
                  <a:pt x="14753" y="7081"/>
                  <a:pt x="14741" y="6796"/>
                </a:cubicBezTo>
                <a:cubicBezTo>
                  <a:pt x="14729" y="6511"/>
                  <a:pt x="14711" y="6368"/>
                  <a:pt x="14685" y="6368"/>
                </a:cubicBezTo>
                <a:cubicBezTo>
                  <a:pt x="14658" y="6368"/>
                  <a:pt x="14640" y="6511"/>
                  <a:pt x="14628" y="6796"/>
                </a:cubicBezTo>
                <a:cubicBezTo>
                  <a:pt x="14617" y="7057"/>
                  <a:pt x="14611" y="7533"/>
                  <a:pt x="14611" y="8150"/>
                </a:cubicBezTo>
                <a:cubicBezTo>
                  <a:pt x="14611" y="8341"/>
                  <a:pt x="14611" y="8459"/>
                  <a:pt x="14611" y="8554"/>
                </a:cubicBezTo>
                <a:cubicBezTo>
                  <a:pt x="14611" y="8673"/>
                  <a:pt x="14613" y="8745"/>
                  <a:pt x="14613" y="8816"/>
                </a:cubicBezTo>
                <a:close/>
                <a:moveTo>
                  <a:pt x="15088" y="16539"/>
                </a:moveTo>
                <a:lnTo>
                  <a:pt x="15088" y="4396"/>
                </a:lnTo>
                <a:lnTo>
                  <a:pt x="15290" y="4396"/>
                </a:lnTo>
                <a:lnTo>
                  <a:pt x="15290" y="5846"/>
                </a:lnTo>
                <a:cubicBezTo>
                  <a:pt x="15314" y="5275"/>
                  <a:pt x="15341" y="4848"/>
                  <a:pt x="15371" y="4562"/>
                </a:cubicBezTo>
                <a:cubicBezTo>
                  <a:pt x="15402" y="4301"/>
                  <a:pt x="15436" y="4158"/>
                  <a:pt x="15477" y="4158"/>
                </a:cubicBezTo>
                <a:cubicBezTo>
                  <a:pt x="15537" y="4158"/>
                  <a:pt x="15580" y="4467"/>
                  <a:pt x="15608" y="5109"/>
                </a:cubicBezTo>
                <a:cubicBezTo>
                  <a:pt x="15635" y="5727"/>
                  <a:pt x="15649" y="6725"/>
                  <a:pt x="15649" y="8079"/>
                </a:cubicBezTo>
                <a:lnTo>
                  <a:pt x="15649" y="16539"/>
                </a:lnTo>
                <a:lnTo>
                  <a:pt x="15435" y="16539"/>
                </a:lnTo>
                <a:lnTo>
                  <a:pt x="15435" y="9053"/>
                </a:lnTo>
                <a:cubicBezTo>
                  <a:pt x="15435" y="8079"/>
                  <a:pt x="15430" y="7461"/>
                  <a:pt x="15423" y="7224"/>
                </a:cubicBezTo>
                <a:cubicBezTo>
                  <a:pt x="15415" y="6986"/>
                  <a:pt x="15402" y="6867"/>
                  <a:pt x="15381" y="6867"/>
                </a:cubicBezTo>
                <a:cubicBezTo>
                  <a:pt x="15356" y="6867"/>
                  <a:pt x="15338" y="7057"/>
                  <a:pt x="15325" y="7414"/>
                </a:cubicBezTo>
                <a:cubicBezTo>
                  <a:pt x="15311" y="7794"/>
                  <a:pt x="15304" y="8293"/>
                  <a:pt x="15304" y="8958"/>
                </a:cubicBezTo>
                <a:lnTo>
                  <a:pt x="15304" y="16539"/>
                </a:lnTo>
                <a:lnTo>
                  <a:pt x="15088" y="16539"/>
                </a:lnTo>
                <a:close/>
                <a:moveTo>
                  <a:pt x="16123" y="11762"/>
                </a:moveTo>
                <a:lnTo>
                  <a:pt x="16334" y="11762"/>
                </a:lnTo>
                <a:cubicBezTo>
                  <a:pt x="16334" y="11834"/>
                  <a:pt x="16334" y="11905"/>
                  <a:pt x="16335" y="12024"/>
                </a:cubicBezTo>
                <a:cubicBezTo>
                  <a:pt x="16335" y="12119"/>
                  <a:pt x="16335" y="12190"/>
                  <a:pt x="16335" y="12238"/>
                </a:cubicBezTo>
                <a:cubicBezTo>
                  <a:pt x="16335" y="13782"/>
                  <a:pt x="16313" y="14947"/>
                  <a:pt x="16268" y="15707"/>
                </a:cubicBezTo>
                <a:cubicBezTo>
                  <a:pt x="16221" y="16491"/>
                  <a:pt x="16151" y="16871"/>
                  <a:pt x="16059" y="16871"/>
                </a:cubicBezTo>
                <a:cubicBezTo>
                  <a:pt x="15954" y="16871"/>
                  <a:pt x="15880" y="16396"/>
                  <a:pt x="15836" y="15446"/>
                </a:cubicBezTo>
                <a:cubicBezTo>
                  <a:pt x="15794" y="14519"/>
                  <a:pt x="15773" y="12855"/>
                  <a:pt x="15773" y="10479"/>
                </a:cubicBezTo>
                <a:cubicBezTo>
                  <a:pt x="15773" y="8103"/>
                  <a:pt x="15794" y="6440"/>
                  <a:pt x="15836" y="5489"/>
                </a:cubicBezTo>
                <a:cubicBezTo>
                  <a:pt x="15880" y="4562"/>
                  <a:pt x="15954" y="4087"/>
                  <a:pt x="16058" y="4087"/>
                </a:cubicBezTo>
                <a:cubicBezTo>
                  <a:pt x="16153" y="4087"/>
                  <a:pt x="16222" y="4467"/>
                  <a:pt x="16266" y="5228"/>
                </a:cubicBezTo>
                <a:cubicBezTo>
                  <a:pt x="16311" y="5964"/>
                  <a:pt x="16332" y="7152"/>
                  <a:pt x="16332" y="8768"/>
                </a:cubicBezTo>
                <a:lnTo>
                  <a:pt x="16332" y="8982"/>
                </a:lnTo>
                <a:lnTo>
                  <a:pt x="16126" y="8982"/>
                </a:lnTo>
                <a:lnTo>
                  <a:pt x="16126" y="8626"/>
                </a:lnTo>
                <a:cubicBezTo>
                  <a:pt x="16126" y="7913"/>
                  <a:pt x="16121" y="7390"/>
                  <a:pt x="16111" y="7081"/>
                </a:cubicBezTo>
                <a:cubicBezTo>
                  <a:pt x="16100" y="6772"/>
                  <a:pt x="16083" y="6606"/>
                  <a:pt x="16059" y="6606"/>
                </a:cubicBezTo>
                <a:cubicBezTo>
                  <a:pt x="16032" y="6606"/>
                  <a:pt x="16014" y="6820"/>
                  <a:pt x="16005" y="7224"/>
                </a:cubicBezTo>
                <a:cubicBezTo>
                  <a:pt x="15994" y="7651"/>
                  <a:pt x="15990" y="8721"/>
                  <a:pt x="15990" y="10479"/>
                </a:cubicBezTo>
                <a:cubicBezTo>
                  <a:pt x="15990" y="12166"/>
                  <a:pt x="15994" y="13236"/>
                  <a:pt x="16005" y="13687"/>
                </a:cubicBezTo>
                <a:cubicBezTo>
                  <a:pt x="16014" y="14139"/>
                  <a:pt x="16032" y="14376"/>
                  <a:pt x="16059" y="14376"/>
                </a:cubicBezTo>
                <a:cubicBezTo>
                  <a:pt x="16082" y="14376"/>
                  <a:pt x="16099" y="14210"/>
                  <a:pt x="16109" y="13877"/>
                </a:cubicBezTo>
                <a:cubicBezTo>
                  <a:pt x="16118" y="13568"/>
                  <a:pt x="16124" y="13046"/>
                  <a:pt x="16124" y="12333"/>
                </a:cubicBezTo>
                <a:cubicBezTo>
                  <a:pt x="16124" y="12285"/>
                  <a:pt x="16124" y="12190"/>
                  <a:pt x="16123" y="12071"/>
                </a:cubicBezTo>
                <a:cubicBezTo>
                  <a:pt x="16123" y="11929"/>
                  <a:pt x="16123" y="11834"/>
                  <a:pt x="16123" y="11762"/>
                </a:cubicBezTo>
                <a:close/>
                <a:moveTo>
                  <a:pt x="16811" y="12285"/>
                </a:moveTo>
                <a:lnTo>
                  <a:pt x="17013" y="12285"/>
                </a:lnTo>
                <a:lnTo>
                  <a:pt x="17013" y="12594"/>
                </a:lnTo>
                <a:cubicBezTo>
                  <a:pt x="17013" y="14020"/>
                  <a:pt x="16989" y="15065"/>
                  <a:pt x="16942" y="15778"/>
                </a:cubicBezTo>
                <a:cubicBezTo>
                  <a:pt x="16895" y="16515"/>
                  <a:pt x="16824" y="16871"/>
                  <a:pt x="16731" y="16871"/>
                </a:cubicBezTo>
                <a:cubicBezTo>
                  <a:pt x="16684" y="16871"/>
                  <a:pt x="16642" y="16752"/>
                  <a:pt x="16604" y="16539"/>
                </a:cubicBezTo>
                <a:cubicBezTo>
                  <a:pt x="16565" y="16349"/>
                  <a:pt x="16536" y="16040"/>
                  <a:pt x="16515" y="15683"/>
                </a:cubicBezTo>
                <a:cubicBezTo>
                  <a:pt x="16491" y="15255"/>
                  <a:pt x="16473" y="14685"/>
                  <a:pt x="16462" y="13972"/>
                </a:cubicBezTo>
                <a:cubicBezTo>
                  <a:pt x="16453" y="13259"/>
                  <a:pt x="16447" y="12143"/>
                  <a:pt x="16447" y="10598"/>
                </a:cubicBezTo>
                <a:cubicBezTo>
                  <a:pt x="16447" y="8887"/>
                  <a:pt x="16453" y="7675"/>
                  <a:pt x="16464" y="7010"/>
                </a:cubicBezTo>
                <a:cubicBezTo>
                  <a:pt x="16474" y="6321"/>
                  <a:pt x="16491" y="5774"/>
                  <a:pt x="16516" y="5323"/>
                </a:cubicBezTo>
                <a:cubicBezTo>
                  <a:pt x="16541" y="4919"/>
                  <a:pt x="16572" y="4610"/>
                  <a:pt x="16610" y="4396"/>
                </a:cubicBezTo>
                <a:cubicBezTo>
                  <a:pt x="16648" y="4182"/>
                  <a:pt x="16691" y="4087"/>
                  <a:pt x="16741" y="4087"/>
                </a:cubicBezTo>
                <a:cubicBezTo>
                  <a:pt x="16791" y="4087"/>
                  <a:pt x="16835" y="4182"/>
                  <a:pt x="16872" y="4420"/>
                </a:cubicBezTo>
                <a:cubicBezTo>
                  <a:pt x="16909" y="4657"/>
                  <a:pt x="16939" y="4990"/>
                  <a:pt x="16961" y="5442"/>
                </a:cubicBezTo>
                <a:cubicBezTo>
                  <a:pt x="16981" y="5798"/>
                  <a:pt x="16995" y="6250"/>
                  <a:pt x="17004" y="6796"/>
                </a:cubicBezTo>
                <a:cubicBezTo>
                  <a:pt x="17013" y="7319"/>
                  <a:pt x="17016" y="8198"/>
                  <a:pt x="17016" y="9457"/>
                </a:cubicBezTo>
                <a:lnTo>
                  <a:pt x="17016" y="10931"/>
                </a:lnTo>
                <a:lnTo>
                  <a:pt x="16666" y="10931"/>
                </a:lnTo>
                <a:cubicBezTo>
                  <a:pt x="16666" y="10978"/>
                  <a:pt x="16666" y="11002"/>
                  <a:pt x="16666" y="11073"/>
                </a:cubicBezTo>
                <a:cubicBezTo>
                  <a:pt x="16663" y="11572"/>
                  <a:pt x="16663" y="11929"/>
                  <a:pt x="16663" y="12143"/>
                </a:cubicBezTo>
                <a:cubicBezTo>
                  <a:pt x="16663" y="12998"/>
                  <a:pt x="16669" y="13592"/>
                  <a:pt x="16679" y="13925"/>
                </a:cubicBezTo>
                <a:cubicBezTo>
                  <a:pt x="16691" y="14257"/>
                  <a:pt x="16711" y="14424"/>
                  <a:pt x="16740" y="14424"/>
                </a:cubicBezTo>
                <a:cubicBezTo>
                  <a:pt x="16764" y="14424"/>
                  <a:pt x="16782" y="14281"/>
                  <a:pt x="16794" y="14020"/>
                </a:cubicBezTo>
                <a:cubicBezTo>
                  <a:pt x="16808" y="13782"/>
                  <a:pt x="16814" y="13378"/>
                  <a:pt x="16814" y="12879"/>
                </a:cubicBezTo>
                <a:cubicBezTo>
                  <a:pt x="16814" y="12760"/>
                  <a:pt x="16812" y="12618"/>
                  <a:pt x="16811" y="12380"/>
                </a:cubicBezTo>
                <a:cubicBezTo>
                  <a:pt x="16811" y="12356"/>
                  <a:pt x="16811" y="12309"/>
                  <a:pt x="16811" y="12285"/>
                </a:cubicBezTo>
                <a:close/>
                <a:moveTo>
                  <a:pt x="16672" y="8816"/>
                </a:moveTo>
                <a:lnTo>
                  <a:pt x="16817" y="8816"/>
                </a:lnTo>
                <a:cubicBezTo>
                  <a:pt x="16817" y="8816"/>
                  <a:pt x="16817" y="8792"/>
                  <a:pt x="16817" y="8768"/>
                </a:cubicBezTo>
                <a:cubicBezTo>
                  <a:pt x="16818" y="8459"/>
                  <a:pt x="16818" y="8246"/>
                  <a:pt x="16818" y="8103"/>
                </a:cubicBezTo>
                <a:cubicBezTo>
                  <a:pt x="16818" y="7533"/>
                  <a:pt x="16812" y="7081"/>
                  <a:pt x="16800" y="6796"/>
                </a:cubicBezTo>
                <a:cubicBezTo>
                  <a:pt x="16788" y="6511"/>
                  <a:pt x="16768" y="6368"/>
                  <a:pt x="16743" y="6368"/>
                </a:cubicBezTo>
                <a:cubicBezTo>
                  <a:pt x="16717" y="6368"/>
                  <a:pt x="16697" y="6511"/>
                  <a:pt x="16687" y="6796"/>
                </a:cubicBezTo>
                <a:cubicBezTo>
                  <a:pt x="16676" y="7057"/>
                  <a:pt x="16670" y="7533"/>
                  <a:pt x="16670" y="8150"/>
                </a:cubicBezTo>
                <a:cubicBezTo>
                  <a:pt x="16670" y="8341"/>
                  <a:pt x="16670" y="8459"/>
                  <a:pt x="16670" y="8554"/>
                </a:cubicBezTo>
                <a:cubicBezTo>
                  <a:pt x="16670" y="8673"/>
                  <a:pt x="16670" y="8745"/>
                  <a:pt x="16672" y="8816"/>
                </a:cubicBezTo>
                <a:close/>
                <a:moveTo>
                  <a:pt x="17892" y="119"/>
                </a:moveTo>
                <a:lnTo>
                  <a:pt x="17892" y="21600"/>
                </a:lnTo>
                <a:lnTo>
                  <a:pt x="17705" y="21600"/>
                </a:lnTo>
                <a:lnTo>
                  <a:pt x="17705" y="119"/>
                </a:lnTo>
                <a:lnTo>
                  <a:pt x="17892" y="119"/>
                </a:lnTo>
                <a:close/>
                <a:moveTo>
                  <a:pt x="18594" y="11073"/>
                </a:moveTo>
                <a:lnTo>
                  <a:pt x="18814" y="11073"/>
                </a:lnTo>
                <a:lnTo>
                  <a:pt x="18814" y="11525"/>
                </a:lnTo>
                <a:cubicBezTo>
                  <a:pt x="18814" y="12428"/>
                  <a:pt x="18820" y="13046"/>
                  <a:pt x="18833" y="13426"/>
                </a:cubicBezTo>
                <a:cubicBezTo>
                  <a:pt x="18847" y="13782"/>
                  <a:pt x="18868" y="13972"/>
                  <a:pt x="18900" y="13972"/>
                </a:cubicBezTo>
                <a:cubicBezTo>
                  <a:pt x="18925" y="13972"/>
                  <a:pt x="18945" y="13830"/>
                  <a:pt x="18960" y="13545"/>
                </a:cubicBezTo>
                <a:cubicBezTo>
                  <a:pt x="18975" y="13259"/>
                  <a:pt x="18983" y="12903"/>
                  <a:pt x="18983" y="12428"/>
                </a:cubicBezTo>
                <a:cubicBezTo>
                  <a:pt x="18983" y="11644"/>
                  <a:pt x="18947" y="10883"/>
                  <a:pt x="18876" y="10170"/>
                </a:cubicBezTo>
                <a:cubicBezTo>
                  <a:pt x="18864" y="10028"/>
                  <a:pt x="18855" y="9933"/>
                  <a:pt x="18849" y="9885"/>
                </a:cubicBezTo>
                <a:lnTo>
                  <a:pt x="18838" y="9766"/>
                </a:lnTo>
                <a:cubicBezTo>
                  <a:pt x="18741" y="8745"/>
                  <a:pt x="18681" y="7960"/>
                  <a:pt x="18657" y="7461"/>
                </a:cubicBezTo>
                <a:cubicBezTo>
                  <a:pt x="18640" y="7057"/>
                  <a:pt x="18628" y="6630"/>
                  <a:pt x="18619" y="6131"/>
                </a:cubicBezTo>
                <a:cubicBezTo>
                  <a:pt x="18610" y="5632"/>
                  <a:pt x="18606" y="5109"/>
                  <a:pt x="18606" y="4515"/>
                </a:cubicBezTo>
                <a:cubicBezTo>
                  <a:pt x="18606" y="3113"/>
                  <a:pt x="18631" y="1996"/>
                  <a:pt x="18684" y="1212"/>
                </a:cubicBezTo>
                <a:cubicBezTo>
                  <a:pt x="18735" y="404"/>
                  <a:pt x="18808" y="0"/>
                  <a:pt x="18898" y="0"/>
                </a:cubicBezTo>
                <a:cubicBezTo>
                  <a:pt x="18998" y="0"/>
                  <a:pt x="19073" y="380"/>
                  <a:pt x="19125" y="1188"/>
                </a:cubicBezTo>
                <a:cubicBezTo>
                  <a:pt x="19177" y="1972"/>
                  <a:pt x="19203" y="3113"/>
                  <a:pt x="19203" y="4610"/>
                </a:cubicBezTo>
                <a:cubicBezTo>
                  <a:pt x="19203" y="4657"/>
                  <a:pt x="19203" y="4752"/>
                  <a:pt x="19203" y="4871"/>
                </a:cubicBezTo>
                <a:cubicBezTo>
                  <a:pt x="19202" y="4990"/>
                  <a:pt x="19202" y="5061"/>
                  <a:pt x="19202" y="5133"/>
                </a:cubicBezTo>
                <a:lnTo>
                  <a:pt x="18986" y="5133"/>
                </a:lnTo>
                <a:lnTo>
                  <a:pt x="18986" y="4919"/>
                </a:lnTo>
                <a:cubicBezTo>
                  <a:pt x="18986" y="4230"/>
                  <a:pt x="18980" y="3683"/>
                  <a:pt x="18965" y="3327"/>
                </a:cubicBezTo>
                <a:cubicBezTo>
                  <a:pt x="18951" y="2970"/>
                  <a:pt x="18931" y="2780"/>
                  <a:pt x="18904" y="2780"/>
                </a:cubicBezTo>
                <a:cubicBezTo>
                  <a:pt x="18882" y="2780"/>
                  <a:pt x="18864" y="2923"/>
                  <a:pt x="18850" y="3160"/>
                </a:cubicBezTo>
                <a:cubicBezTo>
                  <a:pt x="18836" y="3422"/>
                  <a:pt x="18829" y="3754"/>
                  <a:pt x="18829" y="4182"/>
                </a:cubicBezTo>
                <a:cubicBezTo>
                  <a:pt x="18829" y="4871"/>
                  <a:pt x="18868" y="5584"/>
                  <a:pt x="18947" y="6368"/>
                </a:cubicBezTo>
                <a:cubicBezTo>
                  <a:pt x="18960" y="6511"/>
                  <a:pt x="18971" y="6606"/>
                  <a:pt x="18978" y="6701"/>
                </a:cubicBezTo>
                <a:cubicBezTo>
                  <a:pt x="18986" y="6749"/>
                  <a:pt x="18993" y="6844"/>
                  <a:pt x="19005" y="6962"/>
                </a:cubicBezTo>
                <a:cubicBezTo>
                  <a:pt x="19088" y="7794"/>
                  <a:pt x="19143" y="8507"/>
                  <a:pt x="19167" y="9077"/>
                </a:cubicBezTo>
                <a:cubicBezTo>
                  <a:pt x="19180" y="9457"/>
                  <a:pt x="19192" y="9861"/>
                  <a:pt x="19200" y="10337"/>
                </a:cubicBezTo>
                <a:cubicBezTo>
                  <a:pt x="19208" y="10812"/>
                  <a:pt x="19212" y="11335"/>
                  <a:pt x="19212" y="11881"/>
                </a:cubicBezTo>
                <a:cubicBezTo>
                  <a:pt x="19212" y="13497"/>
                  <a:pt x="19185" y="14733"/>
                  <a:pt x="19132" y="15612"/>
                </a:cubicBezTo>
                <a:cubicBezTo>
                  <a:pt x="19078" y="16491"/>
                  <a:pt x="19002" y="16919"/>
                  <a:pt x="18903" y="16919"/>
                </a:cubicBezTo>
                <a:cubicBezTo>
                  <a:pt x="18799" y="16919"/>
                  <a:pt x="18722" y="16515"/>
                  <a:pt x="18669" y="15683"/>
                </a:cubicBezTo>
                <a:cubicBezTo>
                  <a:pt x="18616" y="14828"/>
                  <a:pt x="18591" y="13592"/>
                  <a:pt x="18591" y="11952"/>
                </a:cubicBezTo>
                <a:cubicBezTo>
                  <a:pt x="18591" y="11834"/>
                  <a:pt x="18591" y="11739"/>
                  <a:pt x="18591" y="11620"/>
                </a:cubicBezTo>
                <a:cubicBezTo>
                  <a:pt x="18592" y="11501"/>
                  <a:pt x="18592" y="11311"/>
                  <a:pt x="18594" y="11073"/>
                </a:cubicBezTo>
                <a:close/>
                <a:moveTo>
                  <a:pt x="19287" y="4396"/>
                </a:moveTo>
                <a:lnTo>
                  <a:pt x="19500" y="4396"/>
                </a:lnTo>
                <a:lnTo>
                  <a:pt x="19576" y="12214"/>
                </a:lnTo>
                <a:lnTo>
                  <a:pt x="19651" y="4396"/>
                </a:lnTo>
                <a:lnTo>
                  <a:pt x="19864" y="4396"/>
                </a:lnTo>
                <a:lnTo>
                  <a:pt x="19711" y="15564"/>
                </a:lnTo>
                <a:cubicBezTo>
                  <a:pt x="19681" y="17703"/>
                  <a:pt x="19648" y="19081"/>
                  <a:pt x="19612" y="19699"/>
                </a:cubicBezTo>
                <a:cubicBezTo>
                  <a:pt x="19576" y="20317"/>
                  <a:pt x="19518" y="20626"/>
                  <a:pt x="19438" y="20626"/>
                </a:cubicBezTo>
                <a:cubicBezTo>
                  <a:pt x="19426" y="20626"/>
                  <a:pt x="19414" y="20602"/>
                  <a:pt x="19399" y="20602"/>
                </a:cubicBezTo>
                <a:cubicBezTo>
                  <a:pt x="19386" y="20578"/>
                  <a:pt x="19369" y="20531"/>
                  <a:pt x="19349" y="20507"/>
                </a:cubicBezTo>
                <a:lnTo>
                  <a:pt x="19349" y="17964"/>
                </a:lnTo>
                <a:cubicBezTo>
                  <a:pt x="19351" y="17964"/>
                  <a:pt x="19352" y="17964"/>
                  <a:pt x="19354" y="17964"/>
                </a:cubicBezTo>
                <a:cubicBezTo>
                  <a:pt x="19369" y="17988"/>
                  <a:pt x="19380" y="18012"/>
                  <a:pt x="19387" y="18012"/>
                </a:cubicBezTo>
                <a:cubicBezTo>
                  <a:pt x="19411" y="18012"/>
                  <a:pt x="19429" y="17941"/>
                  <a:pt x="19441" y="17798"/>
                </a:cubicBezTo>
                <a:cubicBezTo>
                  <a:pt x="19452" y="17632"/>
                  <a:pt x="19458" y="17418"/>
                  <a:pt x="19458" y="17109"/>
                </a:cubicBezTo>
                <a:cubicBezTo>
                  <a:pt x="19458" y="16943"/>
                  <a:pt x="19453" y="16515"/>
                  <a:pt x="19446" y="15873"/>
                </a:cubicBezTo>
                <a:cubicBezTo>
                  <a:pt x="19441" y="15659"/>
                  <a:pt x="19440" y="15469"/>
                  <a:pt x="19438" y="15350"/>
                </a:cubicBezTo>
                <a:lnTo>
                  <a:pt x="19287" y="4396"/>
                </a:lnTo>
                <a:close/>
                <a:moveTo>
                  <a:pt x="19920" y="12689"/>
                </a:moveTo>
                <a:lnTo>
                  <a:pt x="20111" y="12713"/>
                </a:lnTo>
                <a:cubicBezTo>
                  <a:pt x="20114" y="13331"/>
                  <a:pt x="20122" y="13782"/>
                  <a:pt x="20135" y="14091"/>
                </a:cubicBezTo>
                <a:cubicBezTo>
                  <a:pt x="20147" y="14376"/>
                  <a:pt x="20168" y="14519"/>
                  <a:pt x="20194" y="14519"/>
                </a:cubicBezTo>
                <a:cubicBezTo>
                  <a:pt x="20217" y="14519"/>
                  <a:pt x="20233" y="14424"/>
                  <a:pt x="20247" y="14210"/>
                </a:cubicBezTo>
                <a:cubicBezTo>
                  <a:pt x="20262" y="14020"/>
                  <a:pt x="20268" y="13758"/>
                  <a:pt x="20268" y="13450"/>
                </a:cubicBezTo>
                <a:cubicBezTo>
                  <a:pt x="20268" y="13188"/>
                  <a:pt x="20263" y="12950"/>
                  <a:pt x="20254" y="12784"/>
                </a:cubicBezTo>
                <a:cubicBezTo>
                  <a:pt x="20244" y="12594"/>
                  <a:pt x="20223" y="12380"/>
                  <a:pt x="20190" y="12143"/>
                </a:cubicBezTo>
                <a:cubicBezTo>
                  <a:pt x="20184" y="12071"/>
                  <a:pt x="20171" y="12000"/>
                  <a:pt x="20156" y="11881"/>
                </a:cubicBezTo>
                <a:cubicBezTo>
                  <a:pt x="20079" y="11311"/>
                  <a:pt x="20025" y="10788"/>
                  <a:pt x="19995" y="10289"/>
                </a:cubicBezTo>
                <a:cubicBezTo>
                  <a:pt x="19972" y="9956"/>
                  <a:pt x="19956" y="9576"/>
                  <a:pt x="19944" y="9125"/>
                </a:cubicBezTo>
                <a:cubicBezTo>
                  <a:pt x="19933" y="8673"/>
                  <a:pt x="19927" y="8198"/>
                  <a:pt x="19927" y="7699"/>
                </a:cubicBezTo>
                <a:cubicBezTo>
                  <a:pt x="19927" y="6606"/>
                  <a:pt x="19951" y="5727"/>
                  <a:pt x="19998" y="5061"/>
                </a:cubicBezTo>
                <a:cubicBezTo>
                  <a:pt x="20046" y="4396"/>
                  <a:pt x="20111" y="4087"/>
                  <a:pt x="20193" y="4087"/>
                </a:cubicBezTo>
                <a:cubicBezTo>
                  <a:pt x="20276" y="4087"/>
                  <a:pt x="20342" y="4396"/>
                  <a:pt x="20387" y="5038"/>
                </a:cubicBezTo>
                <a:cubicBezTo>
                  <a:pt x="20432" y="5655"/>
                  <a:pt x="20455" y="6558"/>
                  <a:pt x="20455" y="7747"/>
                </a:cubicBezTo>
                <a:lnTo>
                  <a:pt x="20455" y="7960"/>
                </a:lnTo>
                <a:lnTo>
                  <a:pt x="20266" y="7960"/>
                </a:lnTo>
                <a:cubicBezTo>
                  <a:pt x="20266" y="7343"/>
                  <a:pt x="20260" y="6915"/>
                  <a:pt x="20248" y="6653"/>
                </a:cubicBezTo>
                <a:cubicBezTo>
                  <a:pt x="20238" y="6392"/>
                  <a:pt x="20221" y="6273"/>
                  <a:pt x="20196" y="6273"/>
                </a:cubicBezTo>
                <a:cubicBezTo>
                  <a:pt x="20174" y="6273"/>
                  <a:pt x="20156" y="6368"/>
                  <a:pt x="20144" y="6558"/>
                </a:cubicBezTo>
                <a:cubicBezTo>
                  <a:pt x="20131" y="6725"/>
                  <a:pt x="20125" y="6986"/>
                  <a:pt x="20125" y="7271"/>
                </a:cubicBezTo>
                <a:cubicBezTo>
                  <a:pt x="20125" y="7818"/>
                  <a:pt x="20156" y="8293"/>
                  <a:pt x="20221" y="8745"/>
                </a:cubicBezTo>
                <a:cubicBezTo>
                  <a:pt x="20230" y="8816"/>
                  <a:pt x="20238" y="8863"/>
                  <a:pt x="20242" y="8887"/>
                </a:cubicBezTo>
                <a:cubicBezTo>
                  <a:pt x="20330" y="9505"/>
                  <a:pt x="20389" y="10123"/>
                  <a:pt x="20419" y="10717"/>
                </a:cubicBezTo>
                <a:cubicBezTo>
                  <a:pt x="20449" y="11287"/>
                  <a:pt x="20463" y="12071"/>
                  <a:pt x="20463" y="13022"/>
                </a:cubicBezTo>
                <a:cubicBezTo>
                  <a:pt x="20463" y="14234"/>
                  <a:pt x="20440" y="15184"/>
                  <a:pt x="20392" y="15850"/>
                </a:cubicBezTo>
                <a:cubicBezTo>
                  <a:pt x="20343" y="16515"/>
                  <a:pt x="20276" y="16871"/>
                  <a:pt x="20187" y="16871"/>
                </a:cubicBezTo>
                <a:cubicBezTo>
                  <a:pt x="20102" y="16871"/>
                  <a:pt x="20036" y="16515"/>
                  <a:pt x="19989" y="15850"/>
                </a:cubicBezTo>
                <a:cubicBezTo>
                  <a:pt x="19942" y="15160"/>
                  <a:pt x="19920" y="14210"/>
                  <a:pt x="19920" y="12998"/>
                </a:cubicBezTo>
                <a:lnTo>
                  <a:pt x="19920" y="12689"/>
                </a:lnTo>
                <a:close/>
                <a:moveTo>
                  <a:pt x="20929" y="16491"/>
                </a:moveTo>
                <a:cubicBezTo>
                  <a:pt x="20903" y="16586"/>
                  <a:pt x="20879" y="16634"/>
                  <a:pt x="20861" y="16681"/>
                </a:cubicBezTo>
                <a:cubicBezTo>
                  <a:pt x="20841" y="16705"/>
                  <a:pt x="20825" y="16729"/>
                  <a:pt x="20810" y="16729"/>
                </a:cubicBezTo>
                <a:cubicBezTo>
                  <a:pt x="20767" y="16729"/>
                  <a:pt x="20731" y="16634"/>
                  <a:pt x="20701" y="16420"/>
                </a:cubicBezTo>
                <a:cubicBezTo>
                  <a:pt x="20671" y="16182"/>
                  <a:pt x="20650" y="15873"/>
                  <a:pt x="20635" y="15469"/>
                </a:cubicBezTo>
                <a:cubicBezTo>
                  <a:pt x="20626" y="15184"/>
                  <a:pt x="20619" y="14828"/>
                  <a:pt x="20615" y="14424"/>
                </a:cubicBezTo>
                <a:cubicBezTo>
                  <a:pt x="20612" y="13996"/>
                  <a:pt x="20609" y="13354"/>
                  <a:pt x="20609" y="12475"/>
                </a:cubicBezTo>
                <a:lnTo>
                  <a:pt x="20609" y="6915"/>
                </a:lnTo>
                <a:lnTo>
                  <a:pt x="20526" y="6915"/>
                </a:lnTo>
                <a:lnTo>
                  <a:pt x="20526" y="4396"/>
                </a:lnTo>
                <a:lnTo>
                  <a:pt x="20609" y="4396"/>
                </a:lnTo>
                <a:lnTo>
                  <a:pt x="20609" y="1046"/>
                </a:lnTo>
                <a:lnTo>
                  <a:pt x="20826" y="1046"/>
                </a:lnTo>
                <a:lnTo>
                  <a:pt x="20826" y="4396"/>
                </a:lnTo>
                <a:lnTo>
                  <a:pt x="20929" y="4396"/>
                </a:lnTo>
                <a:lnTo>
                  <a:pt x="20929" y="6915"/>
                </a:lnTo>
                <a:lnTo>
                  <a:pt x="20826" y="6915"/>
                </a:lnTo>
                <a:lnTo>
                  <a:pt x="20826" y="11857"/>
                </a:lnTo>
                <a:cubicBezTo>
                  <a:pt x="20826" y="12927"/>
                  <a:pt x="20831" y="13568"/>
                  <a:pt x="20841" y="13806"/>
                </a:cubicBezTo>
                <a:cubicBezTo>
                  <a:pt x="20850" y="14044"/>
                  <a:pt x="20870" y="14186"/>
                  <a:pt x="20897" y="14186"/>
                </a:cubicBezTo>
                <a:cubicBezTo>
                  <a:pt x="20903" y="14186"/>
                  <a:pt x="20911" y="14162"/>
                  <a:pt x="20921" y="14139"/>
                </a:cubicBezTo>
                <a:cubicBezTo>
                  <a:pt x="20924" y="14139"/>
                  <a:pt x="20927" y="14139"/>
                  <a:pt x="20929" y="14139"/>
                </a:cubicBezTo>
                <a:lnTo>
                  <a:pt x="20929" y="16491"/>
                </a:lnTo>
                <a:close/>
                <a:moveTo>
                  <a:pt x="21395" y="12285"/>
                </a:moveTo>
                <a:lnTo>
                  <a:pt x="21597" y="12285"/>
                </a:lnTo>
                <a:lnTo>
                  <a:pt x="21597" y="12594"/>
                </a:lnTo>
                <a:cubicBezTo>
                  <a:pt x="21597" y="14020"/>
                  <a:pt x="21573" y="15065"/>
                  <a:pt x="21526" y="15778"/>
                </a:cubicBezTo>
                <a:cubicBezTo>
                  <a:pt x="21479" y="16515"/>
                  <a:pt x="21408" y="16871"/>
                  <a:pt x="21315" y="16871"/>
                </a:cubicBezTo>
                <a:cubicBezTo>
                  <a:pt x="21268" y="16871"/>
                  <a:pt x="21226" y="16752"/>
                  <a:pt x="21188" y="16539"/>
                </a:cubicBezTo>
                <a:cubicBezTo>
                  <a:pt x="21149" y="16349"/>
                  <a:pt x="21120" y="16040"/>
                  <a:pt x="21098" y="15683"/>
                </a:cubicBezTo>
                <a:cubicBezTo>
                  <a:pt x="21075" y="15255"/>
                  <a:pt x="21057" y="14685"/>
                  <a:pt x="21046" y="13972"/>
                </a:cubicBezTo>
                <a:cubicBezTo>
                  <a:pt x="21037" y="13259"/>
                  <a:pt x="21031" y="12143"/>
                  <a:pt x="21031" y="10598"/>
                </a:cubicBezTo>
                <a:cubicBezTo>
                  <a:pt x="21031" y="8887"/>
                  <a:pt x="21037" y="7675"/>
                  <a:pt x="21048" y="7010"/>
                </a:cubicBezTo>
                <a:cubicBezTo>
                  <a:pt x="21058" y="6321"/>
                  <a:pt x="21075" y="5774"/>
                  <a:pt x="21101" y="5323"/>
                </a:cubicBezTo>
                <a:cubicBezTo>
                  <a:pt x="21125" y="4919"/>
                  <a:pt x="21157" y="4610"/>
                  <a:pt x="21194" y="4396"/>
                </a:cubicBezTo>
                <a:cubicBezTo>
                  <a:pt x="21232" y="4182"/>
                  <a:pt x="21274" y="4087"/>
                  <a:pt x="21324" y="4087"/>
                </a:cubicBezTo>
                <a:cubicBezTo>
                  <a:pt x="21375" y="4087"/>
                  <a:pt x="21419" y="4182"/>
                  <a:pt x="21455" y="4420"/>
                </a:cubicBezTo>
                <a:cubicBezTo>
                  <a:pt x="21493" y="4657"/>
                  <a:pt x="21523" y="4990"/>
                  <a:pt x="21546" y="5442"/>
                </a:cubicBezTo>
                <a:cubicBezTo>
                  <a:pt x="21565" y="5798"/>
                  <a:pt x="21579" y="6250"/>
                  <a:pt x="21588" y="6796"/>
                </a:cubicBezTo>
                <a:cubicBezTo>
                  <a:pt x="21595" y="7319"/>
                  <a:pt x="21600" y="8198"/>
                  <a:pt x="21600" y="9457"/>
                </a:cubicBezTo>
                <a:lnTo>
                  <a:pt x="21600" y="10931"/>
                </a:lnTo>
                <a:lnTo>
                  <a:pt x="21250" y="10931"/>
                </a:lnTo>
                <a:cubicBezTo>
                  <a:pt x="21250" y="10978"/>
                  <a:pt x="21249" y="11002"/>
                  <a:pt x="21249" y="11073"/>
                </a:cubicBezTo>
                <a:cubicBezTo>
                  <a:pt x="21247" y="11572"/>
                  <a:pt x="21247" y="11929"/>
                  <a:pt x="21247" y="12143"/>
                </a:cubicBezTo>
                <a:cubicBezTo>
                  <a:pt x="21247" y="12998"/>
                  <a:pt x="21253" y="13592"/>
                  <a:pt x="21264" y="13925"/>
                </a:cubicBezTo>
                <a:cubicBezTo>
                  <a:pt x="21276" y="14257"/>
                  <a:pt x="21295" y="14424"/>
                  <a:pt x="21324" y="14424"/>
                </a:cubicBezTo>
                <a:cubicBezTo>
                  <a:pt x="21348" y="14424"/>
                  <a:pt x="21366" y="14281"/>
                  <a:pt x="21378" y="14020"/>
                </a:cubicBezTo>
                <a:cubicBezTo>
                  <a:pt x="21390" y="13782"/>
                  <a:pt x="21398" y="13378"/>
                  <a:pt x="21398" y="12879"/>
                </a:cubicBezTo>
                <a:cubicBezTo>
                  <a:pt x="21398" y="12760"/>
                  <a:pt x="21396" y="12618"/>
                  <a:pt x="21395" y="12380"/>
                </a:cubicBezTo>
                <a:cubicBezTo>
                  <a:pt x="21395" y="12356"/>
                  <a:pt x="21395" y="12309"/>
                  <a:pt x="21395" y="12285"/>
                </a:cubicBezTo>
                <a:close/>
                <a:moveTo>
                  <a:pt x="21255" y="8816"/>
                </a:moveTo>
                <a:lnTo>
                  <a:pt x="21399" y="8816"/>
                </a:lnTo>
                <a:cubicBezTo>
                  <a:pt x="21399" y="8816"/>
                  <a:pt x="21399" y="8792"/>
                  <a:pt x="21399" y="8768"/>
                </a:cubicBezTo>
                <a:cubicBezTo>
                  <a:pt x="21402" y="8459"/>
                  <a:pt x="21402" y="8246"/>
                  <a:pt x="21402" y="8103"/>
                </a:cubicBezTo>
                <a:cubicBezTo>
                  <a:pt x="21402" y="7533"/>
                  <a:pt x="21396" y="7081"/>
                  <a:pt x="21384" y="6796"/>
                </a:cubicBezTo>
                <a:cubicBezTo>
                  <a:pt x="21372" y="6511"/>
                  <a:pt x="21353" y="6368"/>
                  <a:pt x="21327" y="6368"/>
                </a:cubicBezTo>
                <a:cubicBezTo>
                  <a:pt x="21301" y="6368"/>
                  <a:pt x="21282" y="6511"/>
                  <a:pt x="21271" y="6796"/>
                </a:cubicBezTo>
                <a:cubicBezTo>
                  <a:pt x="21259" y="7057"/>
                  <a:pt x="21255" y="7533"/>
                  <a:pt x="21255" y="8150"/>
                </a:cubicBezTo>
                <a:cubicBezTo>
                  <a:pt x="21255" y="8341"/>
                  <a:pt x="21255" y="8459"/>
                  <a:pt x="21255" y="8554"/>
                </a:cubicBezTo>
                <a:cubicBezTo>
                  <a:pt x="21255" y="8673"/>
                  <a:pt x="21255" y="8745"/>
                  <a:pt x="21255" y="8816"/>
                </a:cubicBezTo>
                <a:close/>
              </a:path>
            </a:pathLst>
          </a:custGeom>
          <a:solidFill>
            <a:srgbClr val="00458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3" name="Freeform 53"/>
          <p:cNvSpPr/>
          <p:nvPr/>
        </p:nvSpPr>
        <p:spPr>
          <a:xfrm>
            <a:off x="8597900" y="4125912"/>
            <a:ext cx="182563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038"/>
                </a:moveTo>
                <a:lnTo>
                  <a:pt x="0" y="522"/>
                </a:lnTo>
                <a:lnTo>
                  <a:pt x="2732" y="522"/>
                </a:lnTo>
                <a:lnTo>
                  <a:pt x="2732" y="2971"/>
                </a:lnTo>
                <a:cubicBezTo>
                  <a:pt x="3055" y="1967"/>
                  <a:pt x="3421" y="1285"/>
                  <a:pt x="3829" y="803"/>
                </a:cubicBezTo>
                <a:cubicBezTo>
                  <a:pt x="4238" y="361"/>
                  <a:pt x="4712" y="120"/>
                  <a:pt x="5271" y="120"/>
                </a:cubicBezTo>
                <a:cubicBezTo>
                  <a:pt x="5766" y="120"/>
                  <a:pt x="6196" y="361"/>
                  <a:pt x="6562" y="843"/>
                </a:cubicBezTo>
                <a:cubicBezTo>
                  <a:pt x="6927" y="1325"/>
                  <a:pt x="7207" y="2048"/>
                  <a:pt x="7401" y="2971"/>
                </a:cubicBezTo>
                <a:cubicBezTo>
                  <a:pt x="7724" y="2007"/>
                  <a:pt x="8111" y="1285"/>
                  <a:pt x="8520" y="803"/>
                </a:cubicBezTo>
                <a:cubicBezTo>
                  <a:pt x="8928" y="361"/>
                  <a:pt x="9402" y="120"/>
                  <a:pt x="9939" y="120"/>
                </a:cubicBezTo>
                <a:cubicBezTo>
                  <a:pt x="10757" y="120"/>
                  <a:pt x="11359" y="642"/>
                  <a:pt x="11747" y="1726"/>
                </a:cubicBezTo>
                <a:cubicBezTo>
                  <a:pt x="12112" y="2770"/>
                  <a:pt x="12306" y="4457"/>
                  <a:pt x="12306" y="6745"/>
                </a:cubicBezTo>
                <a:lnTo>
                  <a:pt x="12306" y="21038"/>
                </a:lnTo>
                <a:lnTo>
                  <a:pt x="9359" y="21038"/>
                </a:lnTo>
                <a:lnTo>
                  <a:pt x="9359" y="8070"/>
                </a:lnTo>
                <a:cubicBezTo>
                  <a:pt x="9359" y="6584"/>
                  <a:pt x="9316" y="5661"/>
                  <a:pt x="9208" y="5259"/>
                </a:cubicBezTo>
                <a:cubicBezTo>
                  <a:pt x="9079" y="4898"/>
                  <a:pt x="8907" y="4697"/>
                  <a:pt x="8627" y="4697"/>
                </a:cubicBezTo>
                <a:cubicBezTo>
                  <a:pt x="8304" y="4697"/>
                  <a:pt x="8046" y="5019"/>
                  <a:pt x="7853" y="5661"/>
                </a:cubicBezTo>
                <a:cubicBezTo>
                  <a:pt x="7659" y="6263"/>
                  <a:pt x="7573" y="7146"/>
                  <a:pt x="7573" y="8230"/>
                </a:cubicBezTo>
                <a:lnTo>
                  <a:pt x="7573" y="21038"/>
                </a:lnTo>
                <a:lnTo>
                  <a:pt x="4690" y="21038"/>
                </a:lnTo>
                <a:lnTo>
                  <a:pt x="4690" y="8070"/>
                </a:lnTo>
                <a:cubicBezTo>
                  <a:pt x="4690" y="6584"/>
                  <a:pt x="4647" y="5661"/>
                  <a:pt x="4539" y="5259"/>
                </a:cubicBezTo>
                <a:cubicBezTo>
                  <a:pt x="4432" y="4898"/>
                  <a:pt x="4238" y="4697"/>
                  <a:pt x="3959" y="4697"/>
                </a:cubicBezTo>
                <a:cubicBezTo>
                  <a:pt x="3636" y="4697"/>
                  <a:pt x="3378" y="5019"/>
                  <a:pt x="3184" y="5661"/>
                </a:cubicBezTo>
                <a:cubicBezTo>
                  <a:pt x="2990" y="6263"/>
                  <a:pt x="2904" y="7146"/>
                  <a:pt x="2904" y="8230"/>
                </a:cubicBezTo>
                <a:lnTo>
                  <a:pt x="2904" y="21038"/>
                </a:lnTo>
                <a:lnTo>
                  <a:pt x="0" y="21038"/>
                </a:lnTo>
                <a:close/>
                <a:moveTo>
                  <a:pt x="13855" y="14534"/>
                </a:moveTo>
                <a:lnTo>
                  <a:pt x="16587" y="14574"/>
                </a:lnTo>
                <a:cubicBezTo>
                  <a:pt x="16630" y="15618"/>
                  <a:pt x="16738" y="16381"/>
                  <a:pt x="16931" y="16903"/>
                </a:cubicBezTo>
                <a:cubicBezTo>
                  <a:pt x="17125" y="17384"/>
                  <a:pt x="17405" y="17625"/>
                  <a:pt x="17771" y="17625"/>
                </a:cubicBezTo>
                <a:cubicBezTo>
                  <a:pt x="18093" y="17625"/>
                  <a:pt x="18330" y="17465"/>
                  <a:pt x="18524" y="17103"/>
                </a:cubicBezTo>
                <a:cubicBezTo>
                  <a:pt x="18739" y="16782"/>
                  <a:pt x="18825" y="16341"/>
                  <a:pt x="18825" y="15819"/>
                </a:cubicBezTo>
                <a:cubicBezTo>
                  <a:pt x="18825" y="15377"/>
                  <a:pt x="18760" y="14975"/>
                  <a:pt x="18631" y="14694"/>
                </a:cubicBezTo>
                <a:cubicBezTo>
                  <a:pt x="18480" y="14373"/>
                  <a:pt x="18179" y="14012"/>
                  <a:pt x="17706" y="13610"/>
                </a:cubicBezTo>
                <a:cubicBezTo>
                  <a:pt x="17620" y="13490"/>
                  <a:pt x="17448" y="13370"/>
                  <a:pt x="17233" y="13169"/>
                </a:cubicBezTo>
                <a:cubicBezTo>
                  <a:pt x="16135" y="12205"/>
                  <a:pt x="15361" y="11322"/>
                  <a:pt x="14931" y="10479"/>
                </a:cubicBezTo>
                <a:cubicBezTo>
                  <a:pt x="14608" y="9917"/>
                  <a:pt x="14371" y="9274"/>
                  <a:pt x="14199" y="8512"/>
                </a:cubicBezTo>
                <a:cubicBezTo>
                  <a:pt x="14049" y="7749"/>
                  <a:pt x="13963" y="6946"/>
                  <a:pt x="13963" y="6103"/>
                </a:cubicBezTo>
                <a:cubicBezTo>
                  <a:pt x="13963" y="4256"/>
                  <a:pt x="14307" y="2770"/>
                  <a:pt x="14974" y="1646"/>
                </a:cubicBezTo>
                <a:cubicBezTo>
                  <a:pt x="15662" y="522"/>
                  <a:pt x="16587" y="0"/>
                  <a:pt x="17749" y="0"/>
                </a:cubicBezTo>
                <a:cubicBezTo>
                  <a:pt x="18932" y="0"/>
                  <a:pt x="19879" y="522"/>
                  <a:pt x="20524" y="1606"/>
                </a:cubicBezTo>
                <a:cubicBezTo>
                  <a:pt x="21170" y="2650"/>
                  <a:pt x="21492" y="4175"/>
                  <a:pt x="21492" y="6183"/>
                </a:cubicBezTo>
                <a:lnTo>
                  <a:pt x="21492" y="6544"/>
                </a:lnTo>
                <a:lnTo>
                  <a:pt x="18803" y="6544"/>
                </a:lnTo>
                <a:cubicBezTo>
                  <a:pt x="18803" y="5500"/>
                  <a:pt x="18717" y="4778"/>
                  <a:pt x="18545" y="4336"/>
                </a:cubicBezTo>
                <a:cubicBezTo>
                  <a:pt x="18394" y="3894"/>
                  <a:pt x="18158" y="3694"/>
                  <a:pt x="17792" y="3694"/>
                </a:cubicBezTo>
                <a:cubicBezTo>
                  <a:pt x="17491" y="3694"/>
                  <a:pt x="17254" y="3854"/>
                  <a:pt x="17061" y="4175"/>
                </a:cubicBezTo>
                <a:cubicBezTo>
                  <a:pt x="16867" y="4457"/>
                  <a:pt x="16781" y="4898"/>
                  <a:pt x="16781" y="5380"/>
                </a:cubicBezTo>
                <a:cubicBezTo>
                  <a:pt x="16781" y="6303"/>
                  <a:pt x="17254" y="7106"/>
                  <a:pt x="18158" y="7869"/>
                </a:cubicBezTo>
                <a:cubicBezTo>
                  <a:pt x="18287" y="7990"/>
                  <a:pt x="18394" y="8070"/>
                  <a:pt x="18459" y="8110"/>
                </a:cubicBezTo>
                <a:cubicBezTo>
                  <a:pt x="19707" y="9154"/>
                  <a:pt x="20546" y="10198"/>
                  <a:pt x="20976" y="11201"/>
                </a:cubicBezTo>
                <a:cubicBezTo>
                  <a:pt x="21406" y="12165"/>
                  <a:pt x="21600" y="13490"/>
                  <a:pt x="21600" y="15096"/>
                </a:cubicBezTo>
                <a:cubicBezTo>
                  <a:pt x="21600" y="17143"/>
                  <a:pt x="21277" y="18749"/>
                  <a:pt x="20589" y="19874"/>
                </a:cubicBezTo>
                <a:cubicBezTo>
                  <a:pt x="19900" y="20998"/>
                  <a:pt x="18932" y="21600"/>
                  <a:pt x="17663" y="21600"/>
                </a:cubicBezTo>
                <a:cubicBezTo>
                  <a:pt x="16458" y="21600"/>
                  <a:pt x="15512" y="20998"/>
                  <a:pt x="14845" y="19874"/>
                </a:cubicBezTo>
                <a:cubicBezTo>
                  <a:pt x="14178" y="18709"/>
                  <a:pt x="13855" y="17103"/>
                  <a:pt x="13855" y="15056"/>
                </a:cubicBezTo>
                <a:lnTo>
                  <a:pt x="13855" y="14534"/>
                </a:lnTo>
                <a:close/>
              </a:path>
            </a:pathLst>
          </a:custGeom>
          <a:solidFill>
            <a:srgbClr val="00458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704" name="Group 48"/>
          <p:cNvGrpSpPr/>
          <p:nvPr/>
        </p:nvGrpSpPr>
        <p:grpSpPr>
          <a:xfrm>
            <a:off x="842883" y="845865"/>
            <a:ext cx="4240102" cy="1152135"/>
            <a:chOff x="0" y="0"/>
            <a:chExt cx="4240100" cy="1152134"/>
          </a:xfrm>
        </p:grpSpPr>
        <p:sp>
          <p:nvSpPr>
            <p:cNvPr id="664" name="Freeform 49"/>
            <p:cNvSpPr/>
            <p:nvPr/>
          </p:nvSpPr>
          <p:spPr>
            <a:xfrm>
              <a:off x="0" y="935133"/>
              <a:ext cx="121771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33" y="21600"/>
                  </a:moveTo>
                  <a:lnTo>
                    <a:pt x="7307" y="21600"/>
                  </a:lnTo>
                  <a:lnTo>
                    <a:pt x="12631" y="2114"/>
                  </a:lnTo>
                  <a:lnTo>
                    <a:pt x="20996" y="2114"/>
                  </a:lnTo>
                  <a:lnTo>
                    <a:pt x="21600" y="0"/>
                  </a:lnTo>
                  <a:lnTo>
                    <a:pt x="604" y="0"/>
                  </a:lnTo>
                  <a:lnTo>
                    <a:pt x="0" y="2114"/>
                  </a:lnTo>
                  <a:lnTo>
                    <a:pt x="9138" y="2114"/>
                  </a:lnTo>
                  <a:lnTo>
                    <a:pt x="3833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5" name="Freeform 50"/>
            <p:cNvSpPr/>
            <p:nvPr/>
          </p:nvSpPr>
          <p:spPr>
            <a:xfrm>
              <a:off x="103036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2" y="16549"/>
                  </a:moveTo>
                  <a:cubicBezTo>
                    <a:pt x="14306" y="18547"/>
                    <a:pt x="12800" y="18999"/>
                    <a:pt x="10494" y="18999"/>
                  </a:cubicBezTo>
                  <a:cubicBezTo>
                    <a:pt x="6612" y="18999"/>
                    <a:pt x="3976" y="16662"/>
                    <a:pt x="3976" y="13231"/>
                  </a:cubicBezTo>
                  <a:cubicBezTo>
                    <a:pt x="3976" y="12647"/>
                    <a:pt x="4024" y="12082"/>
                    <a:pt x="4282" y="10687"/>
                  </a:cubicBezTo>
                  <a:lnTo>
                    <a:pt x="21459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47" y="0"/>
                    <a:pt x="13600" y="0"/>
                  </a:cubicBezTo>
                  <a:cubicBezTo>
                    <a:pt x="9576" y="0"/>
                    <a:pt x="6024" y="1640"/>
                    <a:pt x="3224" y="4787"/>
                  </a:cubicBezTo>
                  <a:cubicBezTo>
                    <a:pt x="1106" y="7257"/>
                    <a:pt x="0" y="10008"/>
                    <a:pt x="0" y="12892"/>
                  </a:cubicBezTo>
                  <a:cubicBezTo>
                    <a:pt x="0" y="18207"/>
                    <a:pt x="3812" y="21600"/>
                    <a:pt x="9741" y="21600"/>
                  </a:cubicBezTo>
                  <a:cubicBezTo>
                    <a:pt x="11647" y="21600"/>
                    <a:pt x="13671" y="21204"/>
                    <a:pt x="15365" y="20526"/>
                  </a:cubicBezTo>
                  <a:cubicBezTo>
                    <a:pt x="16518" y="20111"/>
                    <a:pt x="16729" y="20017"/>
                    <a:pt x="19694" y="18584"/>
                  </a:cubicBezTo>
                  <a:lnTo>
                    <a:pt x="18282" y="16549"/>
                  </a:lnTo>
                  <a:close/>
                  <a:moveTo>
                    <a:pt x="4965" y="8519"/>
                  </a:moveTo>
                  <a:cubicBezTo>
                    <a:pt x="5882" y="6748"/>
                    <a:pt x="6353" y="5975"/>
                    <a:pt x="7200" y="5089"/>
                  </a:cubicBezTo>
                  <a:cubicBezTo>
                    <a:pt x="8894" y="3261"/>
                    <a:pt x="11176" y="2186"/>
                    <a:pt x="13459" y="2186"/>
                  </a:cubicBezTo>
                  <a:cubicBezTo>
                    <a:pt x="16259" y="2186"/>
                    <a:pt x="17859" y="3845"/>
                    <a:pt x="17859" y="6729"/>
                  </a:cubicBezTo>
                  <a:cubicBezTo>
                    <a:pt x="17859" y="7030"/>
                    <a:pt x="17788" y="7841"/>
                    <a:pt x="17741" y="8519"/>
                  </a:cubicBezTo>
                  <a:lnTo>
                    <a:pt x="4965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6" name="Freeform 51"/>
            <p:cNvSpPr/>
            <p:nvPr/>
          </p:nvSpPr>
          <p:spPr>
            <a:xfrm>
              <a:off x="223245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0" y="16867"/>
                  </a:moveTo>
                  <a:cubicBezTo>
                    <a:pt x="14805" y="18426"/>
                    <a:pt x="12773" y="19027"/>
                    <a:pt x="10345" y="19027"/>
                  </a:cubicBezTo>
                  <a:cubicBezTo>
                    <a:pt x="6725" y="19027"/>
                    <a:pt x="4133" y="16698"/>
                    <a:pt x="4133" y="13411"/>
                  </a:cubicBezTo>
                  <a:cubicBezTo>
                    <a:pt x="4133" y="7306"/>
                    <a:pt x="10181" y="2479"/>
                    <a:pt x="17817" y="2479"/>
                  </a:cubicBezTo>
                  <a:cubicBezTo>
                    <a:pt x="18704" y="2479"/>
                    <a:pt x="19288" y="2536"/>
                    <a:pt x="20456" y="2705"/>
                  </a:cubicBezTo>
                  <a:lnTo>
                    <a:pt x="21600" y="413"/>
                  </a:lnTo>
                  <a:cubicBezTo>
                    <a:pt x="19802" y="75"/>
                    <a:pt x="18961" y="0"/>
                    <a:pt x="17443" y="0"/>
                  </a:cubicBezTo>
                  <a:cubicBezTo>
                    <a:pt x="7729" y="0"/>
                    <a:pt x="0" y="5860"/>
                    <a:pt x="0" y="13317"/>
                  </a:cubicBezTo>
                  <a:cubicBezTo>
                    <a:pt x="0" y="18257"/>
                    <a:pt x="3783" y="21600"/>
                    <a:pt x="9411" y="21600"/>
                  </a:cubicBezTo>
                  <a:cubicBezTo>
                    <a:pt x="12610" y="21600"/>
                    <a:pt x="14665" y="21018"/>
                    <a:pt x="19171" y="18764"/>
                  </a:cubicBezTo>
                  <a:lnTo>
                    <a:pt x="17700" y="1686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7" name="Freeform 52"/>
            <p:cNvSpPr/>
            <p:nvPr/>
          </p:nvSpPr>
          <p:spPr>
            <a:xfrm>
              <a:off x="332526" y="922643"/>
              <a:ext cx="109282" cy="1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28" y="11750"/>
                  </a:lnTo>
                  <a:cubicBezTo>
                    <a:pt x="10347" y="9662"/>
                    <a:pt x="13255" y="8578"/>
                    <a:pt x="15278" y="8578"/>
                  </a:cubicBezTo>
                  <a:cubicBezTo>
                    <a:pt x="16753" y="8578"/>
                    <a:pt x="17744" y="9194"/>
                    <a:pt x="17744" y="10091"/>
                  </a:cubicBezTo>
                  <a:cubicBezTo>
                    <a:pt x="17744" y="10546"/>
                    <a:pt x="17554" y="11416"/>
                    <a:pt x="17238" y="12419"/>
                  </a:cubicBezTo>
                  <a:lnTo>
                    <a:pt x="14182" y="21600"/>
                  </a:lnTo>
                  <a:lnTo>
                    <a:pt x="17891" y="21600"/>
                  </a:lnTo>
                  <a:lnTo>
                    <a:pt x="21221" y="11509"/>
                  </a:lnTo>
                  <a:cubicBezTo>
                    <a:pt x="21452" y="10787"/>
                    <a:pt x="21600" y="10024"/>
                    <a:pt x="21600" y="9515"/>
                  </a:cubicBezTo>
                  <a:cubicBezTo>
                    <a:pt x="21600" y="7829"/>
                    <a:pt x="19746" y="6691"/>
                    <a:pt x="16943" y="6691"/>
                  </a:cubicBezTo>
                  <a:cubicBezTo>
                    <a:pt x="13803" y="6691"/>
                    <a:pt x="10431" y="7802"/>
                    <a:pt x="7460" y="9823"/>
                  </a:cubicBezTo>
                  <a:lnTo>
                    <a:pt x="10684" y="0"/>
                  </a:lnTo>
                  <a:lnTo>
                    <a:pt x="70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8" name="Freeform 53"/>
            <p:cNvSpPr/>
            <p:nvPr/>
          </p:nvSpPr>
          <p:spPr>
            <a:xfrm>
              <a:off x="463663" y="977284"/>
              <a:ext cx="109282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70" y="7271"/>
                  </a:lnTo>
                  <a:cubicBezTo>
                    <a:pt x="10431" y="4266"/>
                    <a:pt x="13381" y="2695"/>
                    <a:pt x="15320" y="2695"/>
                  </a:cubicBezTo>
                  <a:cubicBezTo>
                    <a:pt x="16837" y="2695"/>
                    <a:pt x="17786" y="3606"/>
                    <a:pt x="17786" y="5061"/>
                  </a:cubicBezTo>
                  <a:cubicBezTo>
                    <a:pt x="17786" y="5623"/>
                    <a:pt x="17744" y="6011"/>
                    <a:pt x="17659" y="6496"/>
                  </a:cubicBezTo>
                  <a:lnTo>
                    <a:pt x="14245" y="21600"/>
                  </a:lnTo>
                  <a:lnTo>
                    <a:pt x="17933" y="21600"/>
                  </a:lnTo>
                  <a:lnTo>
                    <a:pt x="21263" y="6883"/>
                  </a:lnTo>
                  <a:cubicBezTo>
                    <a:pt x="21452" y="5972"/>
                    <a:pt x="21600" y="4925"/>
                    <a:pt x="21600" y="4188"/>
                  </a:cubicBezTo>
                  <a:cubicBezTo>
                    <a:pt x="21600" y="1609"/>
                    <a:pt x="19746" y="0"/>
                    <a:pt x="16753" y="0"/>
                  </a:cubicBezTo>
                  <a:cubicBezTo>
                    <a:pt x="13655" y="0"/>
                    <a:pt x="11106" y="1260"/>
                    <a:pt x="7123" y="4654"/>
                  </a:cubicBezTo>
                  <a:lnTo>
                    <a:pt x="8345" y="601"/>
                  </a:lnTo>
                  <a:lnTo>
                    <a:pt x="4741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9" name="Freeform 54"/>
            <p:cNvSpPr/>
            <p:nvPr/>
          </p:nvSpPr>
          <p:spPr>
            <a:xfrm>
              <a:off x="594800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24" y="21600"/>
                  </a:lnTo>
                  <a:lnTo>
                    <a:pt x="17455" y="6098"/>
                  </a:lnTo>
                  <a:lnTo>
                    <a:pt x="9775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11" y="2748"/>
                  </a:lnTo>
                  <a:lnTo>
                    <a:pt x="21600" y="0"/>
                  </a:lnTo>
                  <a:lnTo>
                    <a:pt x="13527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0" name="Freeform 55"/>
            <p:cNvSpPr/>
            <p:nvPr/>
          </p:nvSpPr>
          <p:spPr>
            <a:xfrm>
              <a:off x="649441" y="977284"/>
              <a:ext cx="90548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51"/>
                  </a:moveTo>
                  <a:cubicBezTo>
                    <a:pt x="2940" y="21336"/>
                    <a:pt x="4550" y="21600"/>
                    <a:pt x="7260" y="21600"/>
                  </a:cubicBezTo>
                  <a:cubicBezTo>
                    <a:pt x="13982" y="21600"/>
                    <a:pt x="18379" y="19133"/>
                    <a:pt x="18379" y="15310"/>
                  </a:cubicBezTo>
                  <a:cubicBezTo>
                    <a:pt x="18379" y="13276"/>
                    <a:pt x="16769" y="11544"/>
                    <a:pt x="13701" y="10263"/>
                  </a:cubicBezTo>
                  <a:lnTo>
                    <a:pt x="10889" y="9077"/>
                  </a:lnTo>
                  <a:cubicBezTo>
                    <a:pt x="9049" y="8324"/>
                    <a:pt x="8129" y="7307"/>
                    <a:pt x="8129" y="6064"/>
                  </a:cubicBezTo>
                  <a:cubicBezTo>
                    <a:pt x="8129" y="3823"/>
                    <a:pt x="10659" y="2392"/>
                    <a:pt x="14519" y="2392"/>
                  </a:cubicBezTo>
                  <a:cubicBezTo>
                    <a:pt x="16590" y="2392"/>
                    <a:pt x="18302" y="2599"/>
                    <a:pt x="20373" y="3107"/>
                  </a:cubicBezTo>
                  <a:lnTo>
                    <a:pt x="21600" y="866"/>
                  </a:lnTo>
                  <a:cubicBezTo>
                    <a:pt x="18942" y="264"/>
                    <a:pt x="16871" y="0"/>
                    <a:pt x="14519" y="0"/>
                  </a:cubicBezTo>
                  <a:cubicBezTo>
                    <a:pt x="8078" y="0"/>
                    <a:pt x="3681" y="2505"/>
                    <a:pt x="3681" y="6233"/>
                  </a:cubicBezTo>
                  <a:cubicBezTo>
                    <a:pt x="3681" y="8361"/>
                    <a:pt x="5240" y="10188"/>
                    <a:pt x="8078" y="11337"/>
                  </a:cubicBezTo>
                  <a:lnTo>
                    <a:pt x="10071" y="12128"/>
                  </a:lnTo>
                  <a:cubicBezTo>
                    <a:pt x="12909" y="13333"/>
                    <a:pt x="13931" y="14256"/>
                    <a:pt x="13931" y="15687"/>
                  </a:cubicBezTo>
                  <a:cubicBezTo>
                    <a:pt x="13931" y="17777"/>
                    <a:pt x="11298" y="19171"/>
                    <a:pt x="7311" y="19171"/>
                  </a:cubicBezTo>
                  <a:cubicBezTo>
                    <a:pt x="5317" y="19171"/>
                    <a:pt x="3707" y="18926"/>
                    <a:pt x="1380" y="18210"/>
                  </a:cubicBezTo>
                  <a:lnTo>
                    <a:pt x="0" y="20451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1" name="Freeform 56"/>
            <p:cNvSpPr/>
            <p:nvPr/>
          </p:nvSpPr>
          <p:spPr>
            <a:xfrm>
              <a:off x="752477" y="977284"/>
              <a:ext cx="99915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0" y="16867"/>
                  </a:moveTo>
                  <a:cubicBezTo>
                    <a:pt x="14828" y="18426"/>
                    <a:pt x="12773" y="19027"/>
                    <a:pt x="10345" y="19027"/>
                  </a:cubicBezTo>
                  <a:cubicBezTo>
                    <a:pt x="6725" y="19027"/>
                    <a:pt x="4157" y="16698"/>
                    <a:pt x="4157" y="13411"/>
                  </a:cubicBezTo>
                  <a:cubicBezTo>
                    <a:pt x="4157" y="7306"/>
                    <a:pt x="10181" y="2479"/>
                    <a:pt x="17817" y="2479"/>
                  </a:cubicBezTo>
                  <a:cubicBezTo>
                    <a:pt x="18704" y="2479"/>
                    <a:pt x="19288" y="2536"/>
                    <a:pt x="20456" y="2705"/>
                  </a:cubicBezTo>
                  <a:lnTo>
                    <a:pt x="21600" y="413"/>
                  </a:lnTo>
                  <a:cubicBezTo>
                    <a:pt x="19825" y="75"/>
                    <a:pt x="18985" y="0"/>
                    <a:pt x="17443" y="0"/>
                  </a:cubicBezTo>
                  <a:cubicBezTo>
                    <a:pt x="7729" y="0"/>
                    <a:pt x="0" y="5860"/>
                    <a:pt x="0" y="13317"/>
                  </a:cubicBezTo>
                  <a:cubicBezTo>
                    <a:pt x="0" y="18257"/>
                    <a:pt x="3783" y="21600"/>
                    <a:pt x="9411" y="21600"/>
                  </a:cubicBezTo>
                  <a:cubicBezTo>
                    <a:pt x="12610" y="21600"/>
                    <a:pt x="14665" y="21018"/>
                    <a:pt x="19195" y="18764"/>
                  </a:cubicBezTo>
                  <a:lnTo>
                    <a:pt x="17700" y="1686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2" name="Freeform 57"/>
            <p:cNvSpPr/>
            <p:nvPr/>
          </p:nvSpPr>
          <p:spPr>
            <a:xfrm>
              <a:off x="863319" y="922643"/>
              <a:ext cx="109282" cy="1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28" y="11750"/>
                  </a:lnTo>
                  <a:cubicBezTo>
                    <a:pt x="10347" y="9662"/>
                    <a:pt x="13255" y="8578"/>
                    <a:pt x="15278" y="8578"/>
                  </a:cubicBezTo>
                  <a:cubicBezTo>
                    <a:pt x="16753" y="8578"/>
                    <a:pt x="17744" y="9194"/>
                    <a:pt x="17744" y="10091"/>
                  </a:cubicBezTo>
                  <a:cubicBezTo>
                    <a:pt x="17744" y="10546"/>
                    <a:pt x="17554" y="11416"/>
                    <a:pt x="17238" y="12419"/>
                  </a:cubicBezTo>
                  <a:lnTo>
                    <a:pt x="14182" y="21600"/>
                  </a:lnTo>
                  <a:lnTo>
                    <a:pt x="17891" y="21600"/>
                  </a:lnTo>
                  <a:lnTo>
                    <a:pt x="21221" y="11509"/>
                  </a:lnTo>
                  <a:cubicBezTo>
                    <a:pt x="21452" y="10787"/>
                    <a:pt x="21600" y="10024"/>
                    <a:pt x="21600" y="9515"/>
                  </a:cubicBezTo>
                  <a:cubicBezTo>
                    <a:pt x="21600" y="7829"/>
                    <a:pt x="19746" y="6691"/>
                    <a:pt x="16943" y="6691"/>
                  </a:cubicBezTo>
                  <a:cubicBezTo>
                    <a:pt x="13803" y="6691"/>
                    <a:pt x="10452" y="7802"/>
                    <a:pt x="7460" y="9823"/>
                  </a:cubicBezTo>
                  <a:lnTo>
                    <a:pt x="10684" y="0"/>
                  </a:lnTo>
                  <a:lnTo>
                    <a:pt x="70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3" name="Freeform 58"/>
            <p:cNvSpPr/>
            <p:nvPr/>
          </p:nvSpPr>
          <p:spPr>
            <a:xfrm>
              <a:off x="997578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62" y="16549"/>
                  </a:moveTo>
                  <a:cubicBezTo>
                    <a:pt x="14290" y="18547"/>
                    <a:pt x="12810" y="18999"/>
                    <a:pt x="10483" y="18999"/>
                  </a:cubicBezTo>
                  <a:cubicBezTo>
                    <a:pt x="6628" y="18999"/>
                    <a:pt x="3972" y="16662"/>
                    <a:pt x="3972" y="13231"/>
                  </a:cubicBezTo>
                  <a:cubicBezTo>
                    <a:pt x="3972" y="12647"/>
                    <a:pt x="4019" y="12082"/>
                    <a:pt x="4301" y="10687"/>
                  </a:cubicBezTo>
                  <a:lnTo>
                    <a:pt x="21435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50" y="0"/>
                    <a:pt x="13609" y="0"/>
                  </a:cubicBezTo>
                  <a:cubicBezTo>
                    <a:pt x="9590" y="0"/>
                    <a:pt x="6040" y="1640"/>
                    <a:pt x="3244" y="4787"/>
                  </a:cubicBezTo>
                  <a:cubicBezTo>
                    <a:pt x="1128" y="7257"/>
                    <a:pt x="0" y="10008"/>
                    <a:pt x="0" y="12892"/>
                  </a:cubicBezTo>
                  <a:cubicBezTo>
                    <a:pt x="0" y="18207"/>
                    <a:pt x="3808" y="21600"/>
                    <a:pt x="9731" y="21600"/>
                  </a:cubicBezTo>
                  <a:cubicBezTo>
                    <a:pt x="11658" y="21600"/>
                    <a:pt x="13656" y="21204"/>
                    <a:pt x="15348" y="20526"/>
                  </a:cubicBezTo>
                  <a:cubicBezTo>
                    <a:pt x="16523" y="20111"/>
                    <a:pt x="16735" y="20017"/>
                    <a:pt x="19696" y="18584"/>
                  </a:cubicBezTo>
                  <a:lnTo>
                    <a:pt x="18262" y="16549"/>
                  </a:lnTo>
                  <a:close/>
                  <a:moveTo>
                    <a:pt x="4983" y="8519"/>
                  </a:moveTo>
                  <a:cubicBezTo>
                    <a:pt x="5876" y="6748"/>
                    <a:pt x="6346" y="5975"/>
                    <a:pt x="7192" y="5089"/>
                  </a:cubicBezTo>
                  <a:cubicBezTo>
                    <a:pt x="8908" y="3261"/>
                    <a:pt x="11164" y="2186"/>
                    <a:pt x="13444" y="2186"/>
                  </a:cubicBezTo>
                  <a:cubicBezTo>
                    <a:pt x="16265" y="2186"/>
                    <a:pt x="17839" y="3845"/>
                    <a:pt x="17839" y="6729"/>
                  </a:cubicBezTo>
                  <a:cubicBezTo>
                    <a:pt x="17839" y="7030"/>
                    <a:pt x="17792" y="7841"/>
                    <a:pt x="17722" y="8519"/>
                  </a:cubicBezTo>
                  <a:lnTo>
                    <a:pt x="4983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4" name="Freeform 59"/>
            <p:cNvSpPr/>
            <p:nvPr/>
          </p:nvSpPr>
          <p:spPr>
            <a:xfrm>
              <a:off x="1205212" y="935133"/>
              <a:ext cx="146750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700" y="0"/>
                  </a:lnTo>
                  <a:lnTo>
                    <a:pt x="15530" y="13602"/>
                  </a:lnTo>
                  <a:cubicBezTo>
                    <a:pt x="14564" y="17728"/>
                    <a:pt x="12250" y="19755"/>
                    <a:pt x="8494" y="19755"/>
                  </a:cubicBezTo>
                  <a:cubicBezTo>
                    <a:pt x="5150" y="19755"/>
                    <a:pt x="2900" y="18009"/>
                    <a:pt x="2900" y="15390"/>
                  </a:cubicBezTo>
                  <a:cubicBezTo>
                    <a:pt x="2900" y="14658"/>
                    <a:pt x="3011" y="13926"/>
                    <a:pt x="3185" y="13123"/>
                  </a:cubicBezTo>
                  <a:lnTo>
                    <a:pt x="6260" y="0"/>
                  </a:lnTo>
                  <a:lnTo>
                    <a:pt x="3328" y="0"/>
                  </a:lnTo>
                  <a:lnTo>
                    <a:pt x="364" y="12743"/>
                  </a:lnTo>
                  <a:cubicBezTo>
                    <a:pt x="111" y="13701"/>
                    <a:pt x="0" y="14658"/>
                    <a:pt x="0" y="15475"/>
                  </a:cubicBezTo>
                  <a:cubicBezTo>
                    <a:pt x="0" y="19277"/>
                    <a:pt x="3154" y="21600"/>
                    <a:pt x="8256" y="21600"/>
                  </a:cubicBezTo>
                  <a:cubicBezTo>
                    <a:pt x="11347" y="21600"/>
                    <a:pt x="13851" y="20769"/>
                    <a:pt x="15562" y="19220"/>
                  </a:cubicBezTo>
                  <a:cubicBezTo>
                    <a:pt x="16988" y="17883"/>
                    <a:pt x="17733" y="16460"/>
                    <a:pt x="18351" y="137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5" name="Freeform 60"/>
            <p:cNvSpPr/>
            <p:nvPr/>
          </p:nvSpPr>
          <p:spPr>
            <a:xfrm>
              <a:off x="1359767" y="977284"/>
              <a:ext cx="110843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4" y="21600"/>
                  </a:lnTo>
                  <a:lnTo>
                    <a:pt x="6891" y="7271"/>
                  </a:lnTo>
                  <a:cubicBezTo>
                    <a:pt x="10431" y="4266"/>
                    <a:pt x="13381" y="2695"/>
                    <a:pt x="15341" y="2695"/>
                  </a:cubicBezTo>
                  <a:cubicBezTo>
                    <a:pt x="16859" y="2695"/>
                    <a:pt x="17807" y="3606"/>
                    <a:pt x="17807" y="5061"/>
                  </a:cubicBezTo>
                  <a:cubicBezTo>
                    <a:pt x="17807" y="5623"/>
                    <a:pt x="17744" y="6011"/>
                    <a:pt x="17659" y="6496"/>
                  </a:cubicBezTo>
                  <a:lnTo>
                    <a:pt x="14245" y="21600"/>
                  </a:lnTo>
                  <a:lnTo>
                    <a:pt x="17933" y="21600"/>
                  </a:lnTo>
                  <a:lnTo>
                    <a:pt x="21263" y="6883"/>
                  </a:lnTo>
                  <a:cubicBezTo>
                    <a:pt x="21452" y="5972"/>
                    <a:pt x="21600" y="4925"/>
                    <a:pt x="21600" y="4188"/>
                  </a:cubicBezTo>
                  <a:cubicBezTo>
                    <a:pt x="21600" y="1609"/>
                    <a:pt x="19746" y="0"/>
                    <a:pt x="16753" y="0"/>
                  </a:cubicBezTo>
                  <a:cubicBezTo>
                    <a:pt x="13676" y="0"/>
                    <a:pt x="11106" y="1260"/>
                    <a:pt x="7123" y="4654"/>
                  </a:cubicBezTo>
                  <a:lnTo>
                    <a:pt x="8366" y="601"/>
                  </a:lnTo>
                  <a:lnTo>
                    <a:pt x="4763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6" name="Freeform 61"/>
            <p:cNvSpPr/>
            <p:nvPr/>
          </p:nvSpPr>
          <p:spPr>
            <a:xfrm>
              <a:off x="1492465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67" y="21600"/>
                  </a:lnTo>
                  <a:lnTo>
                    <a:pt x="17455" y="6098"/>
                  </a:lnTo>
                  <a:lnTo>
                    <a:pt x="9818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11" y="2748"/>
                  </a:lnTo>
                  <a:lnTo>
                    <a:pt x="21600" y="0"/>
                  </a:lnTo>
                  <a:lnTo>
                    <a:pt x="13527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7" name="Freeform 62"/>
            <p:cNvSpPr/>
            <p:nvPr/>
          </p:nvSpPr>
          <p:spPr>
            <a:xfrm>
              <a:off x="1558034" y="977284"/>
              <a:ext cx="10772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40" y="21600"/>
                  </a:moveTo>
                  <a:lnTo>
                    <a:pt x="8414" y="21600"/>
                  </a:lnTo>
                  <a:lnTo>
                    <a:pt x="21600" y="1226"/>
                  </a:lnTo>
                  <a:lnTo>
                    <a:pt x="18369" y="0"/>
                  </a:lnTo>
                  <a:lnTo>
                    <a:pt x="7634" y="17358"/>
                  </a:lnTo>
                  <a:lnTo>
                    <a:pt x="3730" y="0"/>
                  </a:lnTo>
                  <a:lnTo>
                    <a:pt x="0" y="798"/>
                  </a:lnTo>
                  <a:lnTo>
                    <a:pt x="514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8" name="Freeform 63"/>
            <p:cNvSpPr/>
            <p:nvPr/>
          </p:nvSpPr>
          <p:spPr>
            <a:xfrm>
              <a:off x="1668876" y="977284"/>
              <a:ext cx="98354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59" y="16549"/>
                  </a:moveTo>
                  <a:cubicBezTo>
                    <a:pt x="14306" y="18547"/>
                    <a:pt x="12800" y="18999"/>
                    <a:pt x="10471" y="18999"/>
                  </a:cubicBezTo>
                  <a:cubicBezTo>
                    <a:pt x="6612" y="18999"/>
                    <a:pt x="3976" y="16662"/>
                    <a:pt x="3976" y="13231"/>
                  </a:cubicBezTo>
                  <a:cubicBezTo>
                    <a:pt x="3976" y="12647"/>
                    <a:pt x="4024" y="12082"/>
                    <a:pt x="4282" y="10687"/>
                  </a:cubicBezTo>
                  <a:lnTo>
                    <a:pt x="21435" y="10687"/>
                  </a:lnTo>
                  <a:cubicBezTo>
                    <a:pt x="21553" y="9292"/>
                    <a:pt x="21600" y="8444"/>
                    <a:pt x="21600" y="7803"/>
                  </a:cubicBezTo>
                  <a:cubicBezTo>
                    <a:pt x="21600" y="2658"/>
                    <a:pt x="18847" y="0"/>
                    <a:pt x="13600" y="0"/>
                  </a:cubicBezTo>
                  <a:cubicBezTo>
                    <a:pt x="9576" y="0"/>
                    <a:pt x="6024" y="1640"/>
                    <a:pt x="3224" y="4787"/>
                  </a:cubicBezTo>
                  <a:cubicBezTo>
                    <a:pt x="1106" y="7257"/>
                    <a:pt x="0" y="10008"/>
                    <a:pt x="0" y="12892"/>
                  </a:cubicBezTo>
                  <a:cubicBezTo>
                    <a:pt x="0" y="18207"/>
                    <a:pt x="3812" y="21600"/>
                    <a:pt x="9741" y="21600"/>
                  </a:cubicBezTo>
                  <a:cubicBezTo>
                    <a:pt x="11647" y="21600"/>
                    <a:pt x="13647" y="21204"/>
                    <a:pt x="15365" y="20526"/>
                  </a:cubicBezTo>
                  <a:cubicBezTo>
                    <a:pt x="16518" y="20111"/>
                    <a:pt x="16729" y="20017"/>
                    <a:pt x="19694" y="18584"/>
                  </a:cubicBezTo>
                  <a:lnTo>
                    <a:pt x="18259" y="16549"/>
                  </a:lnTo>
                  <a:close/>
                  <a:moveTo>
                    <a:pt x="4965" y="8519"/>
                  </a:moveTo>
                  <a:cubicBezTo>
                    <a:pt x="5882" y="6748"/>
                    <a:pt x="6353" y="5975"/>
                    <a:pt x="7200" y="5089"/>
                  </a:cubicBezTo>
                  <a:cubicBezTo>
                    <a:pt x="8894" y="3261"/>
                    <a:pt x="11176" y="2186"/>
                    <a:pt x="13435" y="2186"/>
                  </a:cubicBezTo>
                  <a:cubicBezTo>
                    <a:pt x="16259" y="2186"/>
                    <a:pt x="17835" y="3845"/>
                    <a:pt x="17835" y="6729"/>
                  </a:cubicBezTo>
                  <a:cubicBezTo>
                    <a:pt x="17835" y="7030"/>
                    <a:pt x="17788" y="7841"/>
                    <a:pt x="17741" y="8519"/>
                  </a:cubicBezTo>
                  <a:lnTo>
                    <a:pt x="4965" y="851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9" name="Freeform 64"/>
            <p:cNvSpPr/>
            <p:nvPr/>
          </p:nvSpPr>
          <p:spPr>
            <a:xfrm>
              <a:off x="1787524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35" y="21600"/>
                  </a:lnTo>
                  <a:lnTo>
                    <a:pt x="9298" y="7071"/>
                  </a:lnTo>
                  <a:cubicBezTo>
                    <a:pt x="12846" y="3885"/>
                    <a:pt x="14505" y="3108"/>
                    <a:pt x="17652" y="3108"/>
                  </a:cubicBezTo>
                  <a:cubicBezTo>
                    <a:pt x="18625" y="3108"/>
                    <a:pt x="19140" y="3186"/>
                    <a:pt x="20313" y="3419"/>
                  </a:cubicBezTo>
                  <a:lnTo>
                    <a:pt x="21600" y="214"/>
                  </a:lnTo>
                  <a:cubicBezTo>
                    <a:pt x="20370" y="39"/>
                    <a:pt x="19798" y="0"/>
                    <a:pt x="19025" y="0"/>
                  </a:cubicBezTo>
                  <a:cubicBezTo>
                    <a:pt x="15478" y="0"/>
                    <a:pt x="12388" y="1399"/>
                    <a:pt x="9813" y="4235"/>
                  </a:cubicBezTo>
                  <a:lnTo>
                    <a:pt x="11301" y="563"/>
                  </a:lnTo>
                  <a:lnTo>
                    <a:pt x="646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0" name="Freeform 65"/>
            <p:cNvSpPr/>
            <p:nvPr/>
          </p:nvSpPr>
          <p:spPr>
            <a:xfrm>
              <a:off x="1864020" y="977284"/>
              <a:ext cx="90548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51"/>
                  </a:moveTo>
                  <a:cubicBezTo>
                    <a:pt x="2943" y="21336"/>
                    <a:pt x="4555" y="21600"/>
                    <a:pt x="7268" y="21600"/>
                  </a:cubicBezTo>
                  <a:cubicBezTo>
                    <a:pt x="13999" y="21600"/>
                    <a:pt x="18375" y="19133"/>
                    <a:pt x="18375" y="15310"/>
                  </a:cubicBezTo>
                  <a:cubicBezTo>
                    <a:pt x="18375" y="13276"/>
                    <a:pt x="16763" y="11544"/>
                    <a:pt x="13718" y="10263"/>
                  </a:cubicBezTo>
                  <a:lnTo>
                    <a:pt x="10902" y="9077"/>
                  </a:lnTo>
                  <a:cubicBezTo>
                    <a:pt x="9034" y="8324"/>
                    <a:pt x="8113" y="7307"/>
                    <a:pt x="8113" y="6064"/>
                  </a:cubicBezTo>
                  <a:cubicBezTo>
                    <a:pt x="8113" y="3823"/>
                    <a:pt x="10672" y="2392"/>
                    <a:pt x="14511" y="2392"/>
                  </a:cubicBezTo>
                  <a:cubicBezTo>
                    <a:pt x="16584" y="2392"/>
                    <a:pt x="18324" y="2599"/>
                    <a:pt x="20397" y="3107"/>
                  </a:cubicBezTo>
                  <a:lnTo>
                    <a:pt x="21600" y="866"/>
                  </a:lnTo>
                  <a:cubicBezTo>
                    <a:pt x="18964" y="264"/>
                    <a:pt x="16891" y="0"/>
                    <a:pt x="14511" y="0"/>
                  </a:cubicBezTo>
                  <a:cubicBezTo>
                    <a:pt x="8062" y="0"/>
                    <a:pt x="3685" y="2505"/>
                    <a:pt x="3685" y="6233"/>
                  </a:cubicBezTo>
                  <a:cubicBezTo>
                    <a:pt x="3685" y="8361"/>
                    <a:pt x="5246" y="10188"/>
                    <a:pt x="8062" y="11337"/>
                  </a:cubicBezTo>
                  <a:lnTo>
                    <a:pt x="10083" y="12128"/>
                  </a:lnTo>
                  <a:cubicBezTo>
                    <a:pt x="12899" y="13333"/>
                    <a:pt x="13948" y="14256"/>
                    <a:pt x="13948" y="15687"/>
                  </a:cubicBezTo>
                  <a:cubicBezTo>
                    <a:pt x="13948" y="17777"/>
                    <a:pt x="11286" y="19171"/>
                    <a:pt x="7319" y="19171"/>
                  </a:cubicBezTo>
                  <a:cubicBezTo>
                    <a:pt x="5298" y="19171"/>
                    <a:pt x="3685" y="18926"/>
                    <a:pt x="1382" y="18210"/>
                  </a:cubicBezTo>
                  <a:lnTo>
                    <a:pt x="0" y="20451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1" name="Freeform 66"/>
            <p:cNvSpPr/>
            <p:nvPr/>
          </p:nvSpPr>
          <p:spPr>
            <a:xfrm>
              <a:off x="1967057" y="935133"/>
              <a:ext cx="53080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67" y="21600"/>
                  </a:lnTo>
                  <a:lnTo>
                    <a:pt x="17498" y="6098"/>
                  </a:lnTo>
                  <a:lnTo>
                    <a:pt x="9818" y="6098"/>
                  </a:lnTo>
                  <a:lnTo>
                    <a:pt x="0" y="21600"/>
                  </a:lnTo>
                  <a:close/>
                  <a:moveTo>
                    <a:pt x="11782" y="2748"/>
                  </a:moveTo>
                  <a:lnTo>
                    <a:pt x="19855" y="2748"/>
                  </a:lnTo>
                  <a:lnTo>
                    <a:pt x="21600" y="0"/>
                  </a:lnTo>
                  <a:lnTo>
                    <a:pt x="13571" y="0"/>
                  </a:lnTo>
                  <a:lnTo>
                    <a:pt x="11782" y="2748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2" name="Freeform 67"/>
            <p:cNvSpPr/>
            <p:nvPr/>
          </p:nvSpPr>
          <p:spPr>
            <a:xfrm>
              <a:off x="2034186" y="935133"/>
              <a:ext cx="71814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09"/>
                  </a:moveTo>
                  <a:lnTo>
                    <a:pt x="7338" y="7709"/>
                  </a:lnTo>
                  <a:lnTo>
                    <a:pt x="3780" y="15278"/>
                  </a:lnTo>
                  <a:cubicBezTo>
                    <a:pt x="2986" y="16918"/>
                    <a:pt x="2827" y="17339"/>
                    <a:pt x="2827" y="18124"/>
                  </a:cubicBezTo>
                  <a:cubicBezTo>
                    <a:pt x="2827" y="20198"/>
                    <a:pt x="5718" y="21600"/>
                    <a:pt x="10006" y="21600"/>
                  </a:cubicBezTo>
                  <a:cubicBezTo>
                    <a:pt x="12865" y="21600"/>
                    <a:pt x="13849" y="21432"/>
                    <a:pt x="19948" y="19946"/>
                  </a:cubicBezTo>
                  <a:lnTo>
                    <a:pt x="18296" y="18502"/>
                  </a:lnTo>
                  <a:cubicBezTo>
                    <a:pt x="14421" y="19413"/>
                    <a:pt x="13151" y="19638"/>
                    <a:pt x="11562" y="19638"/>
                  </a:cubicBezTo>
                  <a:cubicBezTo>
                    <a:pt x="9561" y="19638"/>
                    <a:pt x="8132" y="19007"/>
                    <a:pt x="8132" y="18124"/>
                  </a:cubicBezTo>
                  <a:cubicBezTo>
                    <a:pt x="8132" y="17591"/>
                    <a:pt x="8418" y="16736"/>
                    <a:pt x="8862" y="15727"/>
                  </a:cubicBezTo>
                  <a:lnTo>
                    <a:pt x="12642" y="7709"/>
                  </a:lnTo>
                  <a:lnTo>
                    <a:pt x="20806" y="7709"/>
                  </a:lnTo>
                  <a:lnTo>
                    <a:pt x="21600" y="5971"/>
                  </a:lnTo>
                  <a:lnTo>
                    <a:pt x="13436" y="5971"/>
                  </a:lnTo>
                  <a:lnTo>
                    <a:pt x="16295" y="0"/>
                  </a:lnTo>
                  <a:lnTo>
                    <a:pt x="10927" y="0"/>
                  </a:lnTo>
                  <a:lnTo>
                    <a:pt x="8132" y="5971"/>
                  </a:lnTo>
                  <a:lnTo>
                    <a:pt x="762" y="5971"/>
                  </a:lnTo>
                  <a:lnTo>
                    <a:pt x="0" y="770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3" name="Freeform 68"/>
            <p:cNvSpPr/>
            <p:nvPr/>
          </p:nvSpPr>
          <p:spPr>
            <a:xfrm>
              <a:off x="2120050" y="935133"/>
              <a:ext cx="101476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9" y="19161"/>
                  </a:moveTo>
                  <a:cubicBezTo>
                    <a:pt x="19155" y="19666"/>
                    <a:pt x="18860" y="19764"/>
                    <a:pt x="18294" y="19764"/>
                  </a:cubicBezTo>
                  <a:cubicBezTo>
                    <a:pt x="17638" y="19764"/>
                    <a:pt x="17275" y="19483"/>
                    <a:pt x="17275" y="18909"/>
                  </a:cubicBezTo>
                  <a:cubicBezTo>
                    <a:pt x="17275" y="18530"/>
                    <a:pt x="17321" y="18306"/>
                    <a:pt x="17683" y="17199"/>
                  </a:cubicBezTo>
                  <a:lnTo>
                    <a:pt x="19970" y="10387"/>
                  </a:lnTo>
                  <a:cubicBezTo>
                    <a:pt x="20242" y="9700"/>
                    <a:pt x="20400" y="8901"/>
                    <a:pt x="20400" y="8466"/>
                  </a:cubicBezTo>
                  <a:cubicBezTo>
                    <a:pt x="20400" y="6574"/>
                    <a:pt x="18408" y="5523"/>
                    <a:pt x="14717" y="5523"/>
                  </a:cubicBezTo>
                  <a:cubicBezTo>
                    <a:pt x="11411" y="5523"/>
                    <a:pt x="8196" y="6252"/>
                    <a:pt x="4030" y="7934"/>
                  </a:cubicBezTo>
                  <a:lnTo>
                    <a:pt x="5615" y="9349"/>
                  </a:lnTo>
                  <a:cubicBezTo>
                    <a:pt x="9170" y="7934"/>
                    <a:pt x="11683" y="7303"/>
                    <a:pt x="13857" y="7303"/>
                  </a:cubicBezTo>
                  <a:cubicBezTo>
                    <a:pt x="15645" y="7303"/>
                    <a:pt x="16709" y="7835"/>
                    <a:pt x="16709" y="8718"/>
                  </a:cubicBezTo>
                  <a:cubicBezTo>
                    <a:pt x="16709" y="8901"/>
                    <a:pt x="16664" y="9125"/>
                    <a:pt x="16619" y="9349"/>
                  </a:cubicBezTo>
                  <a:lnTo>
                    <a:pt x="15849" y="11620"/>
                  </a:lnTo>
                  <a:cubicBezTo>
                    <a:pt x="11660" y="11900"/>
                    <a:pt x="9079" y="12223"/>
                    <a:pt x="6815" y="12727"/>
                  </a:cubicBezTo>
                  <a:cubicBezTo>
                    <a:pt x="2332" y="13709"/>
                    <a:pt x="0" y="15405"/>
                    <a:pt x="0" y="17717"/>
                  </a:cubicBezTo>
                  <a:cubicBezTo>
                    <a:pt x="0" y="19890"/>
                    <a:pt x="2740" y="21600"/>
                    <a:pt x="6362" y="21600"/>
                  </a:cubicBezTo>
                  <a:cubicBezTo>
                    <a:pt x="9079" y="21600"/>
                    <a:pt x="11366" y="20843"/>
                    <a:pt x="13857" y="19161"/>
                  </a:cubicBezTo>
                  <a:lnTo>
                    <a:pt x="13811" y="19820"/>
                  </a:lnTo>
                  <a:cubicBezTo>
                    <a:pt x="13811" y="20899"/>
                    <a:pt x="14830" y="21600"/>
                    <a:pt x="16302" y="21600"/>
                  </a:cubicBezTo>
                  <a:cubicBezTo>
                    <a:pt x="17389" y="21600"/>
                    <a:pt x="18249" y="21404"/>
                    <a:pt x="20128" y="20745"/>
                  </a:cubicBezTo>
                  <a:cubicBezTo>
                    <a:pt x="20649" y="20577"/>
                    <a:pt x="21147" y="20395"/>
                    <a:pt x="21600" y="20198"/>
                  </a:cubicBezTo>
                  <a:lnTo>
                    <a:pt x="20649" y="19161"/>
                  </a:lnTo>
                  <a:close/>
                  <a:moveTo>
                    <a:pt x="13857" y="17493"/>
                  </a:moveTo>
                  <a:lnTo>
                    <a:pt x="12634" y="18278"/>
                  </a:lnTo>
                  <a:cubicBezTo>
                    <a:pt x="11253" y="19203"/>
                    <a:pt x="9215" y="19792"/>
                    <a:pt x="7540" y="19792"/>
                  </a:cubicBezTo>
                  <a:cubicBezTo>
                    <a:pt x="5343" y="19792"/>
                    <a:pt x="3713" y="18783"/>
                    <a:pt x="3713" y="17437"/>
                  </a:cubicBezTo>
                  <a:cubicBezTo>
                    <a:pt x="3713" y="16288"/>
                    <a:pt x="4732" y="15320"/>
                    <a:pt x="6679" y="14592"/>
                  </a:cubicBezTo>
                  <a:cubicBezTo>
                    <a:pt x="8468" y="13933"/>
                    <a:pt x="10800" y="13540"/>
                    <a:pt x="15351" y="13106"/>
                  </a:cubicBezTo>
                  <a:lnTo>
                    <a:pt x="13857" y="17493"/>
                  </a:lnTo>
                  <a:close/>
                  <a:moveTo>
                    <a:pt x="7743" y="2537"/>
                  </a:moveTo>
                  <a:lnTo>
                    <a:pt x="11728" y="2537"/>
                  </a:lnTo>
                  <a:lnTo>
                    <a:pt x="12589" y="0"/>
                  </a:lnTo>
                  <a:lnTo>
                    <a:pt x="8604" y="0"/>
                  </a:lnTo>
                  <a:lnTo>
                    <a:pt x="7743" y="2537"/>
                  </a:lnTo>
                  <a:close/>
                  <a:moveTo>
                    <a:pt x="16211" y="2537"/>
                  </a:moveTo>
                  <a:lnTo>
                    <a:pt x="20196" y="2537"/>
                  </a:lnTo>
                  <a:lnTo>
                    <a:pt x="21011" y="0"/>
                  </a:lnTo>
                  <a:lnTo>
                    <a:pt x="17026" y="0"/>
                  </a:lnTo>
                  <a:lnTo>
                    <a:pt x="16211" y="2537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4" name="Freeform 69"/>
            <p:cNvSpPr/>
            <p:nvPr/>
          </p:nvSpPr>
          <p:spPr>
            <a:xfrm>
              <a:off x="2248065" y="935133"/>
              <a:ext cx="73375" cy="16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09"/>
                  </a:moveTo>
                  <a:lnTo>
                    <a:pt x="7338" y="7709"/>
                  </a:lnTo>
                  <a:lnTo>
                    <a:pt x="3780" y="15278"/>
                  </a:lnTo>
                  <a:cubicBezTo>
                    <a:pt x="2986" y="16918"/>
                    <a:pt x="2859" y="17339"/>
                    <a:pt x="2859" y="18124"/>
                  </a:cubicBezTo>
                  <a:cubicBezTo>
                    <a:pt x="2859" y="20198"/>
                    <a:pt x="5686" y="21600"/>
                    <a:pt x="10006" y="21600"/>
                  </a:cubicBezTo>
                  <a:cubicBezTo>
                    <a:pt x="12865" y="21600"/>
                    <a:pt x="13849" y="21432"/>
                    <a:pt x="19948" y="19946"/>
                  </a:cubicBezTo>
                  <a:lnTo>
                    <a:pt x="18296" y="18502"/>
                  </a:lnTo>
                  <a:cubicBezTo>
                    <a:pt x="14421" y="19413"/>
                    <a:pt x="13151" y="19638"/>
                    <a:pt x="11594" y="19638"/>
                  </a:cubicBezTo>
                  <a:cubicBezTo>
                    <a:pt x="9561" y="19638"/>
                    <a:pt x="8132" y="19007"/>
                    <a:pt x="8132" y="18124"/>
                  </a:cubicBezTo>
                  <a:cubicBezTo>
                    <a:pt x="8132" y="17591"/>
                    <a:pt x="8418" y="16736"/>
                    <a:pt x="8862" y="15727"/>
                  </a:cubicBezTo>
                  <a:lnTo>
                    <a:pt x="12642" y="7709"/>
                  </a:lnTo>
                  <a:lnTo>
                    <a:pt x="20806" y="7709"/>
                  </a:lnTo>
                  <a:lnTo>
                    <a:pt x="21600" y="5971"/>
                  </a:lnTo>
                  <a:lnTo>
                    <a:pt x="13436" y="5971"/>
                  </a:lnTo>
                  <a:lnTo>
                    <a:pt x="16295" y="0"/>
                  </a:lnTo>
                  <a:lnTo>
                    <a:pt x="10927" y="0"/>
                  </a:lnTo>
                  <a:lnTo>
                    <a:pt x="8132" y="5971"/>
                  </a:lnTo>
                  <a:lnTo>
                    <a:pt x="762" y="5971"/>
                  </a:lnTo>
                  <a:lnTo>
                    <a:pt x="0" y="7709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5" name="Freeform 70"/>
            <p:cNvSpPr/>
            <p:nvPr/>
          </p:nvSpPr>
          <p:spPr>
            <a:xfrm>
              <a:off x="2415108" y="935133"/>
              <a:ext cx="156117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683" y="21600"/>
                  </a:lnTo>
                  <a:lnTo>
                    <a:pt x="4836" y="11404"/>
                  </a:lnTo>
                  <a:lnTo>
                    <a:pt x="16454" y="11404"/>
                  </a:lnTo>
                  <a:lnTo>
                    <a:pt x="14302" y="21600"/>
                  </a:lnTo>
                  <a:lnTo>
                    <a:pt x="16985" y="21600"/>
                  </a:lnTo>
                  <a:lnTo>
                    <a:pt x="21600" y="0"/>
                  </a:lnTo>
                  <a:lnTo>
                    <a:pt x="18917" y="0"/>
                  </a:lnTo>
                  <a:lnTo>
                    <a:pt x="16926" y="9362"/>
                  </a:lnTo>
                  <a:lnTo>
                    <a:pt x="5278" y="9362"/>
                  </a:lnTo>
                  <a:lnTo>
                    <a:pt x="7269" y="0"/>
                  </a:lnTo>
                  <a:lnTo>
                    <a:pt x="4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6" name="Freeform 71"/>
            <p:cNvSpPr/>
            <p:nvPr/>
          </p:nvSpPr>
          <p:spPr>
            <a:xfrm>
              <a:off x="2580591" y="977284"/>
              <a:ext cx="101476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9" y="18323"/>
                  </a:moveTo>
                  <a:cubicBezTo>
                    <a:pt x="19155" y="19001"/>
                    <a:pt x="18860" y="19133"/>
                    <a:pt x="18294" y="19133"/>
                  </a:cubicBezTo>
                  <a:cubicBezTo>
                    <a:pt x="17638" y="19133"/>
                    <a:pt x="17275" y="18756"/>
                    <a:pt x="17275" y="17984"/>
                  </a:cubicBezTo>
                  <a:cubicBezTo>
                    <a:pt x="17275" y="17476"/>
                    <a:pt x="17321" y="17175"/>
                    <a:pt x="17683" y="15687"/>
                  </a:cubicBezTo>
                  <a:lnTo>
                    <a:pt x="19970" y="6535"/>
                  </a:lnTo>
                  <a:cubicBezTo>
                    <a:pt x="20242" y="5612"/>
                    <a:pt x="20377" y="4538"/>
                    <a:pt x="20377" y="3955"/>
                  </a:cubicBezTo>
                  <a:cubicBezTo>
                    <a:pt x="20377" y="1412"/>
                    <a:pt x="18408" y="0"/>
                    <a:pt x="14717" y="0"/>
                  </a:cubicBezTo>
                  <a:cubicBezTo>
                    <a:pt x="11411" y="0"/>
                    <a:pt x="8196" y="979"/>
                    <a:pt x="4030" y="3239"/>
                  </a:cubicBezTo>
                  <a:lnTo>
                    <a:pt x="5592" y="5141"/>
                  </a:lnTo>
                  <a:cubicBezTo>
                    <a:pt x="9170" y="3239"/>
                    <a:pt x="11660" y="2392"/>
                    <a:pt x="13857" y="2392"/>
                  </a:cubicBezTo>
                  <a:cubicBezTo>
                    <a:pt x="15645" y="2392"/>
                    <a:pt x="16709" y="3107"/>
                    <a:pt x="16709" y="4294"/>
                  </a:cubicBezTo>
                  <a:cubicBezTo>
                    <a:pt x="16709" y="4538"/>
                    <a:pt x="16664" y="4840"/>
                    <a:pt x="16619" y="5141"/>
                  </a:cubicBezTo>
                  <a:lnTo>
                    <a:pt x="15849" y="8192"/>
                  </a:lnTo>
                  <a:cubicBezTo>
                    <a:pt x="11660" y="8568"/>
                    <a:pt x="9057" y="9002"/>
                    <a:pt x="6815" y="9680"/>
                  </a:cubicBezTo>
                  <a:cubicBezTo>
                    <a:pt x="2332" y="10998"/>
                    <a:pt x="0" y="13276"/>
                    <a:pt x="0" y="16384"/>
                  </a:cubicBezTo>
                  <a:cubicBezTo>
                    <a:pt x="0" y="19303"/>
                    <a:pt x="2740" y="21600"/>
                    <a:pt x="6362" y="21600"/>
                  </a:cubicBezTo>
                  <a:cubicBezTo>
                    <a:pt x="9057" y="21600"/>
                    <a:pt x="11366" y="20583"/>
                    <a:pt x="13857" y="18323"/>
                  </a:cubicBezTo>
                  <a:lnTo>
                    <a:pt x="13811" y="19208"/>
                  </a:lnTo>
                  <a:cubicBezTo>
                    <a:pt x="13811" y="20658"/>
                    <a:pt x="14830" y="21600"/>
                    <a:pt x="16302" y="21600"/>
                  </a:cubicBezTo>
                  <a:cubicBezTo>
                    <a:pt x="17366" y="21600"/>
                    <a:pt x="18249" y="21336"/>
                    <a:pt x="20128" y="20451"/>
                  </a:cubicBezTo>
                  <a:cubicBezTo>
                    <a:pt x="20649" y="20225"/>
                    <a:pt x="21147" y="19980"/>
                    <a:pt x="21600" y="19717"/>
                  </a:cubicBezTo>
                  <a:lnTo>
                    <a:pt x="20649" y="18323"/>
                  </a:lnTo>
                  <a:close/>
                  <a:moveTo>
                    <a:pt x="13857" y="16082"/>
                  </a:moveTo>
                  <a:lnTo>
                    <a:pt x="12634" y="17137"/>
                  </a:lnTo>
                  <a:cubicBezTo>
                    <a:pt x="11253" y="18380"/>
                    <a:pt x="9215" y="19171"/>
                    <a:pt x="7540" y="19171"/>
                  </a:cubicBezTo>
                  <a:cubicBezTo>
                    <a:pt x="5343" y="19171"/>
                    <a:pt x="3713" y="17815"/>
                    <a:pt x="3713" y="16007"/>
                  </a:cubicBezTo>
                  <a:cubicBezTo>
                    <a:pt x="3713" y="14463"/>
                    <a:pt x="4732" y="13163"/>
                    <a:pt x="6679" y="12184"/>
                  </a:cubicBezTo>
                  <a:cubicBezTo>
                    <a:pt x="8445" y="11299"/>
                    <a:pt x="10800" y="10772"/>
                    <a:pt x="15328" y="10188"/>
                  </a:cubicBezTo>
                  <a:lnTo>
                    <a:pt x="13857" y="16082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7" name="Freeform 72"/>
            <p:cNvSpPr/>
            <p:nvPr/>
          </p:nvSpPr>
          <p:spPr>
            <a:xfrm>
              <a:off x="2702361" y="977284"/>
              <a:ext cx="17329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229" y="21600"/>
                  </a:lnTo>
                  <a:lnTo>
                    <a:pt x="4299" y="6941"/>
                  </a:lnTo>
                  <a:cubicBezTo>
                    <a:pt x="6687" y="4188"/>
                    <a:pt x="8332" y="2831"/>
                    <a:pt x="9380" y="2831"/>
                  </a:cubicBezTo>
                  <a:cubicBezTo>
                    <a:pt x="10269" y="2831"/>
                    <a:pt x="10813" y="3568"/>
                    <a:pt x="10813" y="4828"/>
                  </a:cubicBezTo>
                  <a:cubicBezTo>
                    <a:pt x="10813" y="5410"/>
                    <a:pt x="10813" y="5623"/>
                    <a:pt x="10747" y="6011"/>
                  </a:cubicBezTo>
                  <a:lnTo>
                    <a:pt x="8544" y="21600"/>
                  </a:lnTo>
                  <a:lnTo>
                    <a:pt x="10787" y="21600"/>
                  </a:lnTo>
                  <a:lnTo>
                    <a:pt x="12843" y="6941"/>
                  </a:lnTo>
                  <a:cubicBezTo>
                    <a:pt x="15178" y="4091"/>
                    <a:pt x="16784" y="2734"/>
                    <a:pt x="17925" y="2734"/>
                  </a:cubicBezTo>
                  <a:cubicBezTo>
                    <a:pt x="18721" y="2734"/>
                    <a:pt x="19291" y="3490"/>
                    <a:pt x="19291" y="4479"/>
                  </a:cubicBezTo>
                  <a:cubicBezTo>
                    <a:pt x="19291" y="5061"/>
                    <a:pt x="19238" y="5797"/>
                    <a:pt x="19119" y="6631"/>
                  </a:cubicBezTo>
                  <a:lnTo>
                    <a:pt x="16996" y="21600"/>
                  </a:lnTo>
                  <a:lnTo>
                    <a:pt x="19291" y="21600"/>
                  </a:lnTo>
                  <a:lnTo>
                    <a:pt x="21388" y="6941"/>
                  </a:lnTo>
                  <a:cubicBezTo>
                    <a:pt x="21507" y="6011"/>
                    <a:pt x="21600" y="4925"/>
                    <a:pt x="21600" y="4227"/>
                  </a:cubicBezTo>
                  <a:cubicBezTo>
                    <a:pt x="21600" y="1512"/>
                    <a:pt x="20605" y="0"/>
                    <a:pt x="18933" y="0"/>
                  </a:cubicBezTo>
                  <a:cubicBezTo>
                    <a:pt x="17115" y="0"/>
                    <a:pt x="15112" y="1512"/>
                    <a:pt x="13148" y="4401"/>
                  </a:cubicBezTo>
                  <a:lnTo>
                    <a:pt x="13148" y="3665"/>
                  </a:lnTo>
                  <a:cubicBezTo>
                    <a:pt x="13148" y="1571"/>
                    <a:pt x="12060" y="0"/>
                    <a:pt x="10574" y="0"/>
                  </a:cubicBezTo>
                  <a:cubicBezTo>
                    <a:pt x="8876" y="0"/>
                    <a:pt x="7231" y="1222"/>
                    <a:pt x="4564" y="4401"/>
                  </a:cubicBezTo>
                  <a:lnTo>
                    <a:pt x="5188" y="601"/>
                  </a:lnTo>
                  <a:lnTo>
                    <a:pt x="2985" y="60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8" name="Freeform 73"/>
            <p:cNvSpPr/>
            <p:nvPr/>
          </p:nvSpPr>
          <p:spPr>
            <a:xfrm>
              <a:off x="2897506" y="922643"/>
              <a:ext cx="113965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07"/>
                  </a:moveTo>
                  <a:cubicBezTo>
                    <a:pt x="3498" y="21573"/>
                    <a:pt x="4705" y="21600"/>
                    <a:pt x="5748" y="21600"/>
                  </a:cubicBezTo>
                  <a:cubicBezTo>
                    <a:pt x="9164" y="21600"/>
                    <a:pt x="11700" y="21174"/>
                    <a:pt x="14175" y="20214"/>
                  </a:cubicBezTo>
                  <a:cubicBezTo>
                    <a:pt x="18695" y="18442"/>
                    <a:pt x="21600" y="15177"/>
                    <a:pt x="21600" y="11793"/>
                  </a:cubicBezTo>
                  <a:cubicBezTo>
                    <a:pt x="21600" y="8755"/>
                    <a:pt x="18880" y="6663"/>
                    <a:pt x="15014" y="6663"/>
                  </a:cubicBezTo>
                  <a:cubicBezTo>
                    <a:pt x="12068" y="6663"/>
                    <a:pt x="9532" y="7555"/>
                    <a:pt x="7282" y="9421"/>
                  </a:cubicBezTo>
                  <a:lnTo>
                    <a:pt x="10309" y="0"/>
                  </a:lnTo>
                  <a:lnTo>
                    <a:pt x="6852" y="0"/>
                  </a:lnTo>
                  <a:lnTo>
                    <a:pt x="0" y="21507"/>
                  </a:lnTo>
                  <a:close/>
                  <a:moveTo>
                    <a:pt x="6689" y="11433"/>
                  </a:moveTo>
                  <a:cubicBezTo>
                    <a:pt x="9941" y="9208"/>
                    <a:pt x="11700" y="8488"/>
                    <a:pt x="13950" y="8488"/>
                  </a:cubicBezTo>
                  <a:cubicBezTo>
                    <a:pt x="16405" y="8488"/>
                    <a:pt x="18000" y="9834"/>
                    <a:pt x="18000" y="11846"/>
                  </a:cubicBezTo>
                  <a:cubicBezTo>
                    <a:pt x="18000" y="14245"/>
                    <a:pt x="16302" y="16710"/>
                    <a:pt x="13520" y="18242"/>
                  </a:cubicBezTo>
                  <a:cubicBezTo>
                    <a:pt x="11373" y="19468"/>
                    <a:pt x="8939" y="20001"/>
                    <a:pt x="5748" y="20001"/>
                  </a:cubicBezTo>
                  <a:lnTo>
                    <a:pt x="3907" y="19974"/>
                  </a:lnTo>
                  <a:lnTo>
                    <a:pt x="6689" y="11433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9" name="Freeform 74"/>
            <p:cNvSpPr/>
            <p:nvPr/>
          </p:nvSpPr>
          <p:spPr>
            <a:xfrm>
              <a:off x="3034887" y="980406"/>
              <a:ext cx="10772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65" y="0"/>
                  </a:moveTo>
                  <a:lnTo>
                    <a:pt x="387" y="14878"/>
                  </a:lnTo>
                  <a:cubicBezTo>
                    <a:pt x="151" y="15924"/>
                    <a:pt x="0" y="16873"/>
                    <a:pt x="0" y="17764"/>
                  </a:cubicBezTo>
                  <a:cubicBezTo>
                    <a:pt x="0" y="19973"/>
                    <a:pt x="1936" y="21600"/>
                    <a:pt x="4647" y="21600"/>
                  </a:cubicBezTo>
                  <a:cubicBezTo>
                    <a:pt x="7939" y="21600"/>
                    <a:pt x="10886" y="20031"/>
                    <a:pt x="14328" y="16583"/>
                  </a:cubicBezTo>
                  <a:lnTo>
                    <a:pt x="13124" y="20980"/>
                  </a:lnTo>
                  <a:lnTo>
                    <a:pt x="16759" y="20980"/>
                  </a:lnTo>
                  <a:lnTo>
                    <a:pt x="21600" y="0"/>
                  </a:lnTo>
                  <a:lnTo>
                    <a:pt x="17964" y="0"/>
                  </a:lnTo>
                  <a:lnTo>
                    <a:pt x="14780" y="13909"/>
                  </a:lnTo>
                  <a:cubicBezTo>
                    <a:pt x="10886" y="17571"/>
                    <a:pt x="8520" y="18888"/>
                    <a:pt x="6002" y="18888"/>
                  </a:cubicBezTo>
                  <a:cubicBezTo>
                    <a:pt x="4755" y="18888"/>
                    <a:pt x="3786" y="18055"/>
                    <a:pt x="3786" y="17009"/>
                  </a:cubicBezTo>
                  <a:cubicBezTo>
                    <a:pt x="3786" y="16524"/>
                    <a:pt x="3980" y="15440"/>
                    <a:pt x="4217" y="14258"/>
                  </a:cubicBezTo>
                  <a:lnTo>
                    <a:pt x="7508" y="0"/>
                  </a:lnTo>
                  <a:lnTo>
                    <a:pt x="3765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0" name="Freeform 75"/>
            <p:cNvSpPr/>
            <p:nvPr/>
          </p:nvSpPr>
          <p:spPr>
            <a:xfrm>
              <a:off x="3159780" y="977284"/>
              <a:ext cx="79620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13" y="21600"/>
                  </a:lnTo>
                  <a:lnTo>
                    <a:pt x="9282" y="7071"/>
                  </a:lnTo>
                  <a:cubicBezTo>
                    <a:pt x="12834" y="3885"/>
                    <a:pt x="14495" y="3108"/>
                    <a:pt x="17675" y="3108"/>
                  </a:cubicBezTo>
                  <a:cubicBezTo>
                    <a:pt x="18621" y="3108"/>
                    <a:pt x="19136" y="3186"/>
                    <a:pt x="20311" y="3419"/>
                  </a:cubicBezTo>
                  <a:lnTo>
                    <a:pt x="21600" y="214"/>
                  </a:lnTo>
                  <a:cubicBezTo>
                    <a:pt x="20368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87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1" name="Freeform 76"/>
            <p:cNvSpPr/>
            <p:nvPr/>
          </p:nvSpPr>
          <p:spPr>
            <a:xfrm>
              <a:off x="3228471" y="977284"/>
              <a:ext cx="123332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6"/>
                  </a:moveTo>
                  <a:lnTo>
                    <a:pt x="15562" y="529"/>
                  </a:lnTo>
                  <a:cubicBezTo>
                    <a:pt x="14089" y="119"/>
                    <a:pt x="13344" y="0"/>
                    <a:pt x="12077" y="0"/>
                  </a:cubicBezTo>
                  <a:cubicBezTo>
                    <a:pt x="9896" y="0"/>
                    <a:pt x="8051" y="476"/>
                    <a:pt x="6616" y="1388"/>
                  </a:cubicBezTo>
                  <a:cubicBezTo>
                    <a:pt x="5106" y="2379"/>
                    <a:pt x="4100" y="3886"/>
                    <a:pt x="4100" y="5261"/>
                  </a:cubicBezTo>
                  <a:cubicBezTo>
                    <a:pt x="4100" y="6834"/>
                    <a:pt x="4976" y="7905"/>
                    <a:pt x="6784" y="8619"/>
                  </a:cubicBezTo>
                  <a:lnTo>
                    <a:pt x="3392" y="9901"/>
                  </a:lnTo>
                  <a:cubicBezTo>
                    <a:pt x="2255" y="10351"/>
                    <a:pt x="1547" y="10893"/>
                    <a:pt x="1547" y="11368"/>
                  </a:cubicBezTo>
                  <a:cubicBezTo>
                    <a:pt x="1547" y="11805"/>
                    <a:pt x="1957" y="12162"/>
                    <a:pt x="2814" y="12492"/>
                  </a:cubicBezTo>
                  <a:cubicBezTo>
                    <a:pt x="3485" y="12796"/>
                    <a:pt x="4193" y="12915"/>
                    <a:pt x="6336" y="13206"/>
                  </a:cubicBezTo>
                  <a:cubicBezTo>
                    <a:pt x="2218" y="14277"/>
                    <a:pt x="0" y="15823"/>
                    <a:pt x="0" y="17608"/>
                  </a:cubicBezTo>
                  <a:cubicBezTo>
                    <a:pt x="0" y="19934"/>
                    <a:pt x="3429" y="21600"/>
                    <a:pt x="8293" y="21600"/>
                  </a:cubicBezTo>
                  <a:cubicBezTo>
                    <a:pt x="13959" y="21600"/>
                    <a:pt x="18339" y="19392"/>
                    <a:pt x="18339" y="16511"/>
                  </a:cubicBezTo>
                  <a:cubicBezTo>
                    <a:pt x="18339" y="14845"/>
                    <a:pt x="16400" y="13470"/>
                    <a:pt x="13120" y="12796"/>
                  </a:cubicBezTo>
                  <a:lnTo>
                    <a:pt x="7977" y="11752"/>
                  </a:lnTo>
                  <a:cubicBezTo>
                    <a:pt x="5572" y="11276"/>
                    <a:pt x="5237" y="11157"/>
                    <a:pt x="5237" y="10800"/>
                  </a:cubicBezTo>
                  <a:cubicBezTo>
                    <a:pt x="5237" y="10549"/>
                    <a:pt x="5535" y="10324"/>
                    <a:pt x="6076" y="10113"/>
                  </a:cubicBezTo>
                  <a:lnTo>
                    <a:pt x="8256" y="9214"/>
                  </a:lnTo>
                  <a:cubicBezTo>
                    <a:pt x="9356" y="9518"/>
                    <a:pt x="9896" y="9571"/>
                    <a:pt x="10828" y="9571"/>
                  </a:cubicBezTo>
                  <a:cubicBezTo>
                    <a:pt x="15189" y="9571"/>
                    <a:pt x="18581" y="7337"/>
                    <a:pt x="18581" y="4481"/>
                  </a:cubicBezTo>
                  <a:cubicBezTo>
                    <a:pt x="18581" y="3318"/>
                    <a:pt x="18115" y="2485"/>
                    <a:pt x="17202" y="1837"/>
                  </a:cubicBezTo>
                  <a:lnTo>
                    <a:pt x="21190" y="1837"/>
                  </a:lnTo>
                  <a:lnTo>
                    <a:pt x="21600" y="436"/>
                  </a:lnTo>
                  <a:close/>
                  <a:moveTo>
                    <a:pt x="12039" y="1335"/>
                  </a:moveTo>
                  <a:cubicBezTo>
                    <a:pt x="14183" y="1335"/>
                    <a:pt x="15562" y="2459"/>
                    <a:pt x="15562" y="4217"/>
                  </a:cubicBezTo>
                  <a:cubicBezTo>
                    <a:pt x="15562" y="6424"/>
                    <a:pt x="13456" y="8183"/>
                    <a:pt x="10865" y="8183"/>
                  </a:cubicBezTo>
                  <a:cubicBezTo>
                    <a:pt x="8629" y="8183"/>
                    <a:pt x="7175" y="7072"/>
                    <a:pt x="7175" y="5473"/>
                  </a:cubicBezTo>
                  <a:cubicBezTo>
                    <a:pt x="7175" y="3173"/>
                    <a:pt x="9318" y="1335"/>
                    <a:pt x="12039" y="1335"/>
                  </a:cubicBezTo>
                  <a:close/>
                  <a:moveTo>
                    <a:pt x="10530" y="14224"/>
                  </a:moveTo>
                  <a:cubicBezTo>
                    <a:pt x="12748" y="14700"/>
                    <a:pt x="12748" y="14700"/>
                    <a:pt x="13083" y="14819"/>
                  </a:cubicBezTo>
                  <a:cubicBezTo>
                    <a:pt x="14388" y="15255"/>
                    <a:pt x="15096" y="15942"/>
                    <a:pt x="15096" y="16749"/>
                  </a:cubicBezTo>
                  <a:cubicBezTo>
                    <a:pt x="15096" y="18626"/>
                    <a:pt x="12170" y="20146"/>
                    <a:pt x="8554" y="20146"/>
                  </a:cubicBezTo>
                  <a:cubicBezTo>
                    <a:pt x="5330" y="20146"/>
                    <a:pt x="2889" y="18956"/>
                    <a:pt x="2889" y="17343"/>
                  </a:cubicBezTo>
                  <a:cubicBezTo>
                    <a:pt x="2889" y="16101"/>
                    <a:pt x="4436" y="15030"/>
                    <a:pt x="8219" y="13708"/>
                  </a:cubicBezTo>
                  <a:lnTo>
                    <a:pt x="10530" y="14224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2" name="Freeform 77"/>
            <p:cNvSpPr/>
            <p:nvPr/>
          </p:nvSpPr>
          <p:spPr>
            <a:xfrm>
              <a:off x="3351802" y="1027241"/>
              <a:ext cx="54642" cy="1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300" y="21600"/>
                  </a:lnTo>
                  <a:lnTo>
                    <a:pt x="21600" y="0"/>
                  </a:lnTo>
                  <a:lnTo>
                    <a:pt x="1216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3" name="Freeform 78"/>
            <p:cNvSpPr/>
            <p:nvPr/>
          </p:nvSpPr>
          <p:spPr>
            <a:xfrm>
              <a:off x="3417371" y="935133"/>
              <a:ext cx="156116" cy="1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683" y="21600"/>
                  </a:lnTo>
                  <a:lnTo>
                    <a:pt x="4836" y="11404"/>
                  </a:lnTo>
                  <a:lnTo>
                    <a:pt x="16454" y="11404"/>
                  </a:lnTo>
                  <a:lnTo>
                    <a:pt x="14302" y="21600"/>
                  </a:lnTo>
                  <a:lnTo>
                    <a:pt x="16985" y="21600"/>
                  </a:lnTo>
                  <a:lnTo>
                    <a:pt x="21600" y="0"/>
                  </a:lnTo>
                  <a:lnTo>
                    <a:pt x="18917" y="0"/>
                  </a:lnTo>
                  <a:lnTo>
                    <a:pt x="16926" y="9362"/>
                  </a:lnTo>
                  <a:lnTo>
                    <a:pt x="5278" y="9362"/>
                  </a:lnTo>
                  <a:lnTo>
                    <a:pt x="7269" y="0"/>
                  </a:lnTo>
                  <a:lnTo>
                    <a:pt x="4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4" name="Freeform 79"/>
            <p:cNvSpPr/>
            <p:nvPr/>
          </p:nvSpPr>
          <p:spPr>
            <a:xfrm>
              <a:off x="3582853" y="977284"/>
              <a:ext cx="101477" cy="1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27" y="18323"/>
                  </a:moveTo>
                  <a:cubicBezTo>
                    <a:pt x="19157" y="19001"/>
                    <a:pt x="18863" y="19133"/>
                    <a:pt x="18298" y="19133"/>
                  </a:cubicBezTo>
                  <a:cubicBezTo>
                    <a:pt x="17642" y="19133"/>
                    <a:pt x="17280" y="18756"/>
                    <a:pt x="17280" y="17984"/>
                  </a:cubicBezTo>
                  <a:cubicBezTo>
                    <a:pt x="17280" y="17476"/>
                    <a:pt x="17325" y="17175"/>
                    <a:pt x="17687" y="15687"/>
                  </a:cubicBezTo>
                  <a:lnTo>
                    <a:pt x="19972" y="6535"/>
                  </a:lnTo>
                  <a:cubicBezTo>
                    <a:pt x="20243" y="5612"/>
                    <a:pt x="20379" y="4538"/>
                    <a:pt x="20379" y="3955"/>
                  </a:cubicBezTo>
                  <a:cubicBezTo>
                    <a:pt x="20379" y="1412"/>
                    <a:pt x="18411" y="0"/>
                    <a:pt x="14724" y="0"/>
                  </a:cubicBezTo>
                  <a:cubicBezTo>
                    <a:pt x="11422" y="0"/>
                    <a:pt x="8210" y="979"/>
                    <a:pt x="4026" y="3239"/>
                  </a:cubicBezTo>
                  <a:lnTo>
                    <a:pt x="5609" y="5141"/>
                  </a:lnTo>
                  <a:cubicBezTo>
                    <a:pt x="9183" y="3239"/>
                    <a:pt x="11671" y="2392"/>
                    <a:pt x="13865" y="2392"/>
                  </a:cubicBezTo>
                  <a:cubicBezTo>
                    <a:pt x="15652" y="2392"/>
                    <a:pt x="16715" y="3107"/>
                    <a:pt x="16715" y="4294"/>
                  </a:cubicBezTo>
                  <a:cubicBezTo>
                    <a:pt x="16715" y="4538"/>
                    <a:pt x="16669" y="4840"/>
                    <a:pt x="16624" y="5141"/>
                  </a:cubicBezTo>
                  <a:lnTo>
                    <a:pt x="15855" y="8192"/>
                  </a:lnTo>
                  <a:cubicBezTo>
                    <a:pt x="11671" y="8568"/>
                    <a:pt x="9070" y="9002"/>
                    <a:pt x="6853" y="9680"/>
                  </a:cubicBezTo>
                  <a:cubicBezTo>
                    <a:pt x="2352" y="10998"/>
                    <a:pt x="0" y="13276"/>
                    <a:pt x="0" y="16384"/>
                  </a:cubicBezTo>
                  <a:cubicBezTo>
                    <a:pt x="0" y="19303"/>
                    <a:pt x="2759" y="21600"/>
                    <a:pt x="6378" y="21600"/>
                  </a:cubicBezTo>
                  <a:cubicBezTo>
                    <a:pt x="9070" y="21600"/>
                    <a:pt x="11377" y="20583"/>
                    <a:pt x="13865" y="18323"/>
                  </a:cubicBezTo>
                  <a:lnTo>
                    <a:pt x="13819" y="19208"/>
                  </a:lnTo>
                  <a:cubicBezTo>
                    <a:pt x="13819" y="20658"/>
                    <a:pt x="14837" y="21600"/>
                    <a:pt x="16307" y="21600"/>
                  </a:cubicBezTo>
                  <a:cubicBezTo>
                    <a:pt x="17370" y="21600"/>
                    <a:pt x="18253" y="21336"/>
                    <a:pt x="20130" y="20451"/>
                  </a:cubicBezTo>
                  <a:cubicBezTo>
                    <a:pt x="20650" y="20225"/>
                    <a:pt x="21148" y="19980"/>
                    <a:pt x="21600" y="19717"/>
                  </a:cubicBezTo>
                  <a:lnTo>
                    <a:pt x="20627" y="18323"/>
                  </a:lnTo>
                  <a:close/>
                  <a:moveTo>
                    <a:pt x="13865" y="16082"/>
                  </a:moveTo>
                  <a:lnTo>
                    <a:pt x="12643" y="17137"/>
                  </a:lnTo>
                  <a:cubicBezTo>
                    <a:pt x="11264" y="18380"/>
                    <a:pt x="9228" y="19171"/>
                    <a:pt x="7554" y="19171"/>
                  </a:cubicBezTo>
                  <a:cubicBezTo>
                    <a:pt x="5360" y="19171"/>
                    <a:pt x="3732" y="17815"/>
                    <a:pt x="3732" y="16007"/>
                  </a:cubicBezTo>
                  <a:cubicBezTo>
                    <a:pt x="3732" y="14463"/>
                    <a:pt x="4750" y="13163"/>
                    <a:pt x="6672" y="12184"/>
                  </a:cubicBezTo>
                  <a:cubicBezTo>
                    <a:pt x="8459" y="11299"/>
                    <a:pt x="10811" y="10772"/>
                    <a:pt x="15335" y="10188"/>
                  </a:cubicBezTo>
                  <a:lnTo>
                    <a:pt x="13865" y="16082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5" name="Freeform 80"/>
            <p:cNvSpPr/>
            <p:nvPr/>
          </p:nvSpPr>
          <p:spPr>
            <a:xfrm>
              <a:off x="3704624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13" y="21600"/>
                  </a:lnTo>
                  <a:lnTo>
                    <a:pt x="9282" y="7071"/>
                  </a:lnTo>
                  <a:cubicBezTo>
                    <a:pt x="12834" y="3885"/>
                    <a:pt x="14495" y="3108"/>
                    <a:pt x="17675" y="3108"/>
                  </a:cubicBezTo>
                  <a:cubicBezTo>
                    <a:pt x="18621" y="3108"/>
                    <a:pt x="19136" y="3186"/>
                    <a:pt x="20311" y="3419"/>
                  </a:cubicBezTo>
                  <a:lnTo>
                    <a:pt x="21600" y="214"/>
                  </a:lnTo>
                  <a:cubicBezTo>
                    <a:pt x="20368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58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6" name="Freeform 81"/>
            <p:cNvSpPr/>
            <p:nvPr/>
          </p:nvSpPr>
          <p:spPr>
            <a:xfrm>
              <a:off x="3787365" y="922643"/>
              <a:ext cx="112404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07"/>
                  </a:moveTo>
                  <a:cubicBezTo>
                    <a:pt x="3498" y="21573"/>
                    <a:pt x="4705" y="21600"/>
                    <a:pt x="5748" y="21600"/>
                  </a:cubicBezTo>
                  <a:cubicBezTo>
                    <a:pt x="9164" y="21600"/>
                    <a:pt x="11700" y="21174"/>
                    <a:pt x="14175" y="20214"/>
                  </a:cubicBezTo>
                  <a:cubicBezTo>
                    <a:pt x="18695" y="18442"/>
                    <a:pt x="21600" y="15177"/>
                    <a:pt x="21600" y="11793"/>
                  </a:cubicBezTo>
                  <a:cubicBezTo>
                    <a:pt x="21600" y="8755"/>
                    <a:pt x="18880" y="6663"/>
                    <a:pt x="15014" y="6663"/>
                  </a:cubicBezTo>
                  <a:cubicBezTo>
                    <a:pt x="12068" y="6663"/>
                    <a:pt x="9532" y="7555"/>
                    <a:pt x="7282" y="9421"/>
                  </a:cubicBezTo>
                  <a:lnTo>
                    <a:pt x="10309" y="0"/>
                  </a:lnTo>
                  <a:lnTo>
                    <a:pt x="6852" y="0"/>
                  </a:lnTo>
                  <a:lnTo>
                    <a:pt x="0" y="21507"/>
                  </a:lnTo>
                  <a:close/>
                  <a:moveTo>
                    <a:pt x="6668" y="11433"/>
                  </a:moveTo>
                  <a:cubicBezTo>
                    <a:pt x="9961" y="9208"/>
                    <a:pt x="11700" y="8488"/>
                    <a:pt x="13950" y="8488"/>
                  </a:cubicBezTo>
                  <a:cubicBezTo>
                    <a:pt x="16405" y="8488"/>
                    <a:pt x="18000" y="9834"/>
                    <a:pt x="18000" y="11846"/>
                  </a:cubicBezTo>
                  <a:cubicBezTo>
                    <a:pt x="18000" y="14245"/>
                    <a:pt x="16302" y="16710"/>
                    <a:pt x="13541" y="18242"/>
                  </a:cubicBezTo>
                  <a:cubicBezTo>
                    <a:pt x="11373" y="19468"/>
                    <a:pt x="8939" y="20001"/>
                    <a:pt x="5748" y="20001"/>
                  </a:cubicBezTo>
                  <a:lnTo>
                    <a:pt x="3907" y="19974"/>
                  </a:lnTo>
                  <a:lnTo>
                    <a:pt x="6668" y="11433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7" name="Freeform 82"/>
            <p:cNvSpPr/>
            <p:nvPr/>
          </p:nvSpPr>
          <p:spPr>
            <a:xfrm>
              <a:off x="3924747" y="980406"/>
              <a:ext cx="106159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86" y="0"/>
                  </a:moveTo>
                  <a:lnTo>
                    <a:pt x="387" y="14878"/>
                  </a:lnTo>
                  <a:cubicBezTo>
                    <a:pt x="151" y="15924"/>
                    <a:pt x="0" y="16873"/>
                    <a:pt x="0" y="17764"/>
                  </a:cubicBezTo>
                  <a:cubicBezTo>
                    <a:pt x="0" y="19973"/>
                    <a:pt x="1936" y="21600"/>
                    <a:pt x="4647" y="21600"/>
                  </a:cubicBezTo>
                  <a:cubicBezTo>
                    <a:pt x="7939" y="21600"/>
                    <a:pt x="10908" y="20031"/>
                    <a:pt x="14328" y="16583"/>
                  </a:cubicBezTo>
                  <a:lnTo>
                    <a:pt x="13124" y="20980"/>
                  </a:lnTo>
                  <a:lnTo>
                    <a:pt x="16759" y="20980"/>
                  </a:lnTo>
                  <a:lnTo>
                    <a:pt x="21600" y="0"/>
                  </a:lnTo>
                  <a:lnTo>
                    <a:pt x="17964" y="0"/>
                  </a:lnTo>
                  <a:lnTo>
                    <a:pt x="14780" y="13909"/>
                  </a:lnTo>
                  <a:cubicBezTo>
                    <a:pt x="10908" y="17571"/>
                    <a:pt x="8520" y="18888"/>
                    <a:pt x="6002" y="18888"/>
                  </a:cubicBezTo>
                  <a:cubicBezTo>
                    <a:pt x="4755" y="18888"/>
                    <a:pt x="3786" y="18055"/>
                    <a:pt x="3786" y="17009"/>
                  </a:cubicBezTo>
                  <a:cubicBezTo>
                    <a:pt x="3786" y="16524"/>
                    <a:pt x="3980" y="15440"/>
                    <a:pt x="4217" y="14258"/>
                  </a:cubicBezTo>
                  <a:lnTo>
                    <a:pt x="7508" y="0"/>
                  </a:lnTo>
                  <a:lnTo>
                    <a:pt x="3786" y="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8" name="Freeform 83"/>
            <p:cNvSpPr/>
            <p:nvPr/>
          </p:nvSpPr>
          <p:spPr>
            <a:xfrm>
              <a:off x="4048078" y="977284"/>
              <a:ext cx="81181" cy="11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841" y="21600"/>
                  </a:lnTo>
                  <a:lnTo>
                    <a:pt x="9282" y="7071"/>
                  </a:lnTo>
                  <a:cubicBezTo>
                    <a:pt x="12834" y="3885"/>
                    <a:pt x="14524" y="3108"/>
                    <a:pt x="17675" y="3108"/>
                  </a:cubicBezTo>
                  <a:cubicBezTo>
                    <a:pt x="18649" y="3108"/>
                    <a:pt x="19165" y="3186"/>
                    <a:pt x="20311" y="3419"/>
                  </a:cubicBezTo>
                  <a:lnTo>
                    <a:pt x="21600" y="214"/>
                  </a:lnTo>
                  <a:cubicBezTo>
                    <a:pt x="20397" y="39"/>
                    <a:pt x="19795" y="0"/>
                    <a:pt x="19022" y="0"/>
                  </a:cubicBezTo>
                  <a:cubicBezTo>
                    <a:pt x="15469" y="0"/>
                    <a:pt x="12376" y="1399"/>
                    <a:pt x="9797" y="4235"/>
                  </a:cubicBezTo>
                  <a:lnTo>
                    <a:pt x="11287" y="563"/>
                  </a:lnTo>
                  <a:lnTo>
                    <a:pt x="6446" y="56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9" name="Freeform 84"/>
            <p:cNvSpPr/>
            <p:nvPr/>
          </p:nvSpPr>
          <p:spPr>
            <a:xfrm>
              <a:off x="4116769" y="977284"/>
              <a:ext cx="123332" cy="1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6"/>
                  </a:moveTo>
                  <a:lnTo>
                    <a:pt x="15562" y="529"/>
                  </a:lnTo>
                  <a:cubicBezTo>
                    <a:pt x="14089" y="119"/>
                    <a:pt x="13344" y="0"/>
                    <a:pt x="12077" y="0"/>
                  </a:cubicBezTo>
                  <a:cubicBezTo>
                    <a:pt x="9896" y="0"/>
                    <a:pt x="8051" y="476"/>
                    <a:pt x="6635" y="1388"/>
                  </a:cubicBezTo>
                  <a:cubicBezTo>
                    <a:pt x="5125" y="2379"/>
                    <a:pt x="4100" y="3886"/>
                    <a:pt x="4100" y="5261"/>
                  </a:cubicBezTo>
                  <a:cubicBezTo>
                    <a:pt x="4100" y="6834"/>
                    <a:pt x="4995" y="7905"/>
                    <a:pt x="6802" y="8619"/>
                  </a:cubicBezTo>
                  <a:lnTo>
                    <a:pt x="3392" y="9901"/>
                  </a:lnTo>
                  <a:cubicBezTo>
                    <a:pt x="2255" y="10351"/>
                    <a:pt x="1547" y="10893"/>
                    <a:pt x="1547" y="11368"/>
                  </a:cubicBezTo>
                  <a:cubicBezTo>
                    <a:pt x="1547" y="11805"/>
                    <a:pt x="1975" y="12162"/>
                    <a:pt x="2814" y="12492"/>
                  </a:cubicBezTo>
                  <a:cubicBezTo>
                    <a:pt x="3485" y="12796"/>
                    <a:pt x="4193" y="12915"/>
                    <a:pt x="6336" y="13206"/>
                  </a:cubicBezTo>
                  <a:cubicBezTo>
                    <a:pt x="2218" y="14277"/>
                    <a:pt x="0" y="15823"/>
                    <a:pt x="0" y="17608"/>
                  </a:cubicBezTo>
                  <a:cubicBezTo>
                    <a:pt x="0" y="19934"/>
                    <a:pt x="3448" y="21600"/>
                    <a:pt x="8312" y="21600"/>
                  </a:cubicBezTo>
                  <a:cubicBezTo>
                    <a:pt x="13978" y="21600"/>
                    <a:pt x="18339" y="19392"/>
                    <a:pt x="18339" y="16511"/>
                  </a:cubicBezTo>
                  <a:cubicBezTo>
                    <a:pt x="18339" y="14845"/>
                    <a:pt x="16400" y="13470"/>
                    <a:pt x="13139" y="12796"/>
                  </a:cubicBezTo>
                  <a:lnTo>
                    <a:pt x="7977" y="11752"/>
                  </a:lnTo>
                  <a:cubicBezTo>
                    <a:pt x="5572" y="11276"/>
                    <a:pt x="5237" y="11157"/>
                    <a:pt x="5237" y="10800"/>
                  </a:cubicBezTo>
                  <a:cubicBezTo>
                    <a:pt x="5237" y="10549"/>
                    <a:pt x="5535" y="10324"/>
                    <a:pt x="6076" y="10113"/>
                  </a:cubicBezTo>
                  <a:lnTo>
                    <a:pt x="8256" y="9214"/>
                  </a:lnTo>
                  <a:cubicBezTo>
                    <a:pt x="9356" y="9518"/>
                    <a:pt x="9896" y="9571"/>
                    <a:pt x="10828" y="9571"/>
                  </a:cubicBezTo>
                  <a:cubicBezTo>
                    <a:pt x="15189" y="9571"/>
                    <a:pt x="18581" y="7337"/>
                    <a:pt x="18581" y="4481"/>
                  </a:cubicBezTo>
                  <a:cubicBezTo>
                    <a:pt x="18581" y="3318"/>
                    <a:pt x="18134" y="2485"/>
                    <a:pt x="17202" y="1837"/>
                  </a:cubicBezTo>
                  <a:lnTo>
                    <a:pt x="21190" y="1837"/>
                  </a:lnTo>
                  <a:lnTo>
                    <a:pt x="21600" y="436"/>
                  </a:lnTo>
                  <a:close/>
                  <a:moveTo>
                    <a:pt x="12039" y="1335"/>
                  </a:moveTo>
                  <a:cubicBezTo>
                    <a:pt x="14183" y="1335"/>
                    <a:pt x="15562" y="2459"/>
                    <a:pt x="15562" y="4217"/>
                  </a:cubicBezTo>
                  <a:cubicBezTo>
                    <a:pt x="15562" y="6424"/>
                    <a:pt x="13474" y="8183"/>
                    <a:pt x="10865" y="8183"/>
                  </a:cubicBezTo>
                  <a:cubicBezTo>
                    <a:pt x="8647" y="8183"/>
                    <a:pt x="7175" y="7072"/>
                    <a:pt x="7175" y="5473"/>
                  </a:cubicBezTo>
                  <a:cubicBezTo>
                    <a:pt x="7175" y="3173"/>
                    <a:pt x="9318" y="1335"/>
                    <a:pt x="12039" y="1335"/>
                  </a:cubicBezTo>
                  <a:close/>
                  <a:moveTo>
                    <a:pt x="10530" y="14224"/>
                  </a:moveTo>
                  <a:cubicBezTo>
                    <a:pt x="12766" y="14700"/>
                    <a:pt x="12766" y="14700"/>
                    <a:pt x="13083" y="14819"/>
                  </a:cubicBezTo>
                  <a:cubicBezTo>
                    <a:pt x="14388" y="15255"/>
                    <a:pt x="15096" y="15942"/>
                    <a:pt x="15096" y="16749"/>
                  </a:cubicBezTo>
                  <a:cubicBezTo>
                    <a:pt x="15096" y="18626"/>
                    <a:pt x="12170" y="20146"/>
                    <a:pt x="8554" y="20146"/>
                  </a:cubicBezTo>
                  <a:cubicBezTo>
                    <a:pt x="5330" y="20146"/>
                    <a:pt x="2889" y="18956"/>
                    <a:pt x="2889" y="17343"/>
                  </a:cubicBezTo>
                  <a:cubicBezTo>
                    <a:pt x="2889" y="16101"/>
                    <a:pt x="4436" y="15030"/>
                    <a:pt x="8219" y="13708"/>
                  </a:cubicBezTo>
                  <a:lnTo>
                    <a:pt x="10530" y="14224"/>
                  </a:lnTo>
                  <a:close/>
                </a:path>
              </a:pathLst>
            </a:custGeom>
            <a:solidFill>
              <a:srgbClr val="0045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0" name="Freeform 85"/>
            <p:cNvSpPr/>
            <p:nvPr/>
          </p:nvSpPr>
          <p:spPr>
            <a:xfrm>
              <a:off x="632268" y="0"/>
              <a:ext cx="654125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4468"/>
                  </a:lnTo>
                  <a:lnTo>
                    <a:pt x="7519" y="4468"/>
                  </a:lnTo>
                  <a:lnTo>
                    <a:pt x="7441" y="21600"/>
                  </a:lnTo>
                  <a:lnTo>
                    <a:pt x="14441" y="21600"/>
                  </a:lnTo>
                  <a:lnTo>
                    <a:pt x="14519" y="4468"/>
                  </a:lnTo>
                  <a:lnTo>
                    <a:pt x="21600" y="446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1" name="Freeform 86"/>
            <p:cNvSpPr/>
            <p:nvPr/>
          </p:nvSpPr>
          <p:spPr>
            <a:xfrm>
              <a:off x="1353522" y="0"/>
              <a:ext cx="677543" cy="82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86" y="0"/>
                  </a:moveTo>
                  <a:lnTo>
                    <a:pt x="14808" y="11713"/>
                  </a:lnTo>
                  <a:cubicBezTo>
                    <a:pt x="14808" y="14262"/>
                    <a:pt x="14654" y="15115"/>
                    <a:pt x="14157" y="15869"/>
                  </a:cubicBezTo>
                  <a:cubicBezTo>
                    <a:pt x="13544" y="16686"/>
                    <a:pt x="12277" y="17222"/>
                    <a:pt x="10856" y="17222"/>
                  </a:cubicBezTo>
                  <a:cubicBezTo>
                    <a:pt x="9133" y="17222"/>
                    <a:pt x="7712" y="16498"/>
                    <a:pt x="7174" y="15363"/>
                  </a:cubicBezTo>
                  <a:cubicBezTo>
                    <a:pt x="6830" y="14609"/>
                    <a:pt x="6751" y="13664"/>
                    <a:pt x="6751" y="10989"/>
                  </a:cubicBezTo>
                  <a:lnTo>
                    <a:pt x="6789" y="0"/>
                  </a:lnTo>
                  <a:lnTo>
                    <a:pt x="37" y="0"/>
                  </a:lnTo>
                  <a:lnTo>
                    <a:pt x="0" y="10863"/>
                  </a:lnTo>
                  <a:lnTo>
                    <a:pt x="0" y="11713"/>
                  </a:lnTo>
                  <a:cubicBezTo>
                    <a:pt x="0" y="15710"/>
                    <a:pt x="191" y="16655"/>
                    <a:pt x="1380" y="18137"/>
                  </a:cubicBezTo>
                  <a:cubicBezTo>
                    <a:pt x="3144" y="20339"/>
                    <a:pt x="6445" y="21600"/>
                    <a:pt x="10475" y="21600"/>
                  </a:cubicBezTo>
                  <a:cubicBezTo>
                    <a:pt x="15731" y="21600"/>
                    <a:pt x="19604" y="19805"/>
                    <a:pt x="20946" y="16781"/>
                  </a:cubicBezTo>
                  <a:cubicBezTo>
                    <a:pt x="21447" y="15710"/>
                    <a:pt x="21525" y="14799"/>
                    <a:pt x="21563" y="11713"/>
                  </a:cubicBezTo>
                  <a:lnTo>
                    <a:pt x="21600" y="0"/>
                  </a:lnTo>
                  <a:lnTo>
                    <a:pt x="14886" y="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2" name="Freeform 87"/>
            <p:cNvSpPr/>
            <p:nvPr/>
          </p:nvSpPr>
          <p:spPr>
            <a:xfrm>
              <a:off x="2099755" y="0"/>
              <a:ext cx="697838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21600"/>
                  </a:moveTo>
                  <a:lnTo>
                    <a:pt x="21600" y="0"/>
                  </a:lnTo>
                  <a:lnTo>
                    <a:pt x="15036" y="0"/>
                  </a:lnTo>
                  <a:lnTo>
                    <a:pt x="14996" y="8355"/>
                  </a:lnTo>
                  <a:lnTo>
                    <a:pt x="6640" y="8355"/>
                  </a:lnTo>
                  <a:lnTo>
                    <a:pt x="6680" y="0"/>
                  </a:lnTo>
                  <a:lnTo>
                    <a:pt x="113" y="0"/>
                  </a:lnTo>
                  <a:lnTo>
                    <a:pt x="0" y="21600"/>
                  </a:lnTo>
                  <a:lnTo>
                    <a:pt x="6567" y="21600"/>
                  </a:lnTo>
                  <a:lnTo>
                    <a:pt x="6640" y="13018"/>
                  </a:lnTo>
                  <a:lnTo>
                    <a:pt x="14960" y="13018"/>
                  </a:lnTo>
                  <a:lnTo>
                    <a:pt x="14923" y="21600"/>
                  </a:lnTo>
                  <a:lnTo>
                    <a:pt x="21487" y="2160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3" name="Freeform 88"/>
            <p:cNvSpPr/>
            <p:nvPr/>
          </p:nvSpPr>
          <p:spPr>
            <a:xfrm>
              <a:off x="2878772" y="0"/>
              <a:ext cx="696277" cy="8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7" y="21600"/>
                  </a:moveTo>
                  <a:lnTo>
                    <a:pt x="21600" y="0"/>
                  </a:lnTo>
                  <a:lnTo>
                    <a:pt x="15035" y="0"/>
                  </a:lnTo>
                  <a:lnTo>
                    <a:pt x="14998" y="8355"/>
                  </a:lnTo>
                  <a:lnTo>
                    <a:pt x="6641" y="8355"/>
                  </a:lnTo>
                  <a:lnTo>
                    <a:pt x="6678" y="0"/>
                  </a:lnTo>
                  <a:lnTo>
                    <a:pt x="113" y="0"/>
                  </a:lnTo>
                  <a:lnTo>
                    <a:pt x="0" y="21600"/>
                  </a:lnTo>
                  <a:lnTo>
                    <a:pt x="6565" y="21600"/>
                  </a:lnTo>
                  <a:lnTo>
                    <a:pt x="6641" y="13018"/>
                  </a:lnTo>
                  <a:lnTo>
                    <a:pt x="14962" y="13018"/>
                  </a:lnTo>
                  <a:lnTo>
                    <a:pt x="14922" y="21600"/>
                  </a:lnTo>
                  <a:lnTo>
                    <a:pt x="21487" y="21600"/>
                  </a:lnTo>
                  <a:close/>
                </a:path>
              </a:pathLst>
            </a:custGeom>
            <a:solidFill>
              <a:srgbClr val="57B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705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/>
          <p:nvPr/>
        </p:nvSpPr>
        <p:spPr>
          <a:xfrm>
            <a:off x="474663" y="836612"/>
            <a:ext cx="7069137" cy="1588"/>
          </a:xfrm>
          <a:prstGeom prst="line">
            <a:avLst/>
          </a:prstGeom>
          <a:ln w="5080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57200" y="35867"/>
            <a:ext cx="167184" cy="1568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6800" y="630000"/>
            <a:ext cx="1080000" cy="24075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457200" y="274638"/>
            <a:ext cx="8229600" cy="56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300"/>
            </a:lvl1pPr>
          </a:lstStyle>
          <a:p>
            <a:pPr/>
            <a:r>
              <a:t>Title</a:t>
            </a:r>
          </a:p>
        </p:txBody>
      </p:sp>
      <p:sp>
        <p:nvSpPr>
          <p:cNvPr id="715" name="Untertitel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400"/>
              </a:spcBef>
              <a:defRPr sz="2000"/>
            </a:lvl1pPr>
          </a:lstStyle>
          <a:p>
            <a:pPr/>
            <a:r>
              <a:t>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Date Placeholder 3"/>
          <p:cNvSpPr txBox="1"/>
          <p:nvPr>
            <p:ph type="sldNum" sz="quarter" idx="2"/>
          </p:nvPr>
        </p:nvSpPr>
        <p:spPr>
          <a:xfrm>
            <a:off x="457200" y="35867"/>
            <a:ext cx="127000" cy="1568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7531100" algn="r"/>
                <a:tab pos="8229600" algn="r"/>
              </a:tabLst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8" name="Titel 4"/>
          <p:cNvSpPr txBox="1"/>
          <p:nvPr>
            <p:ph type="title"/>
          </p:nvPr>
        </p:nvSpPr>
        <p:spPr>
          <a:xfrm>
            <a:off x="457200" y="228600"/>
            <a:ext cx="6934200" cy="609600"/>
          </a:xfrm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  <p:sp>
        <p:nvSpPr>
          <p:cNvPr id="719" name="Textfeld 2"/>
          <p:cNvSpPr txBox="1"/>
          <p:nvPr/>
        </p:nvSpPr>
        <p:spPr>
          <a:xfrm>
            <a:off x="502920" y="1482080"/>
            <a:ext cx="813816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- </a:t>
            </a:r>
          </a:p>
          <a:p>
            <a:pPr>
              <a:defRPr sz="2400"/>
            </a:pPr>
            <a:r>
              <a:t>- </a:t>
            </a:r>
          </a:p>
          <a:p>
            <a:pPr>
              <a:defRPr sz="2400"/>
            </a:pPr>
            <a:r>
              <a:t>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