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3"/>
  </p:sldMasterIdLst>
  <p:notesMasterIdLst>
    <p:notesMasterId r:id="rId5"/>
  </p:notesMasterIdLst>
  <p:sldIdLst>
    <p:sldId id="260" r:id="rId4"/>
  </p:sldIdLst>
  <p:sldSz cx="43891200" cy="329184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ＭＳ Ｐゴシック" panose="020B0600070205080204" pitchFamily="34" charset="-128"/>
        <a:cs typeface="+mn-cs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7856">
          <p15:clr>
            <a:srgbClr val="A4A3A4"/>
          </p15:clr>
        </p15:guide>
        <p15:guide id="2" orient="horz" pos="11712">
          <p15:clr>
            <a:srgbClr val="A4A3A4"/>
          </p15:clr>
        </p15:guide>
        <p15:guide id="3" orient="horz" pos="5040">
          <p15:clr>
            <a:srgbClr val="A4A3A4"/>
          </p15:clr>
        </p15:guide>
        <p15:guide id="4" orient="horz" pos="2304">
          <p15:clr>
            <a:srgbClr val="A4A3A4"/>
          </p15:clr>
        </p15:guide>
        <p15:guide id="5" orient="horz" pos="19584">
          <p15:clr>
            <a:srgbClr val="A4A3A4"/>
          </p15:clr>
        </p15:guide>
        <p15:guide id="6" orient="horz" pos="3840">
          <p15:clr>
            <a:srgbClr val="A4A3A4"/>
          </p15:clr>
        </p15:guide>
        <p15:guide id="7" orient="horz" pos="2880">
          <p15:clr>
            <a:srgbClr val="A4A3A4"/>
          </p15:clr>
        </p15:guide>
        <p15:guide id="8" pos="14016">
          <p15:clr>
            <a:srgbClr val="A4A3A4"/>
          </p15:clr>
        </p15:guide>
        <p15:guide id="9" pos="9504">
          <p15:clr>
            <a:srgbClr val="A4A3A4"/>
          </p15:clr>
        </p15:guide>
        <p15:guide id="10" pos="26496">
          <p15:clr>
            <a:srgbClr val="A4A3A4"/>
          </p15:clr>
        </p15:guide>
        <p15:guide id="11" pos="23664">
          <p15:clr>
            <a:srgbClr val="A4A3A4"/>
          </p15:clr>
        </p15:guide>
        <p15:guide id="12" pos="1152">
          <p15:clr>
            <a:srgbClr val="A4A3A4"/>
          </p15:clr>
        </p15:guide>
        <p15:guide id="13" pos="6816">
          <p15:clr>
            <a:srgbClr val="A4A3A4"/>
          </p15:clr>
        </p15:guide>
        <p15:guide id="14" pos="9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08224-B351-7C4F-B0EA-9C28704B5AD0}" v="19" dt="2025-04-04T00:25:13.570"/>
    <p1510:client id="{B36A8D64-7688-9B88-9D6A-506A5F4BFF0C}" v="16" dt="2025-04-03T19:56:18.443"/>
  </p1510:revLst>
</p1510:revInfo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1"/>
  </p:normalViewPr>
  <p:slideViewPr>
    <p:cSldViewPr snapToGrid="0">
      <p:cViewPr>
        <p:scale>
          <a:sx n="23" d="100"/>
          <a:sy n="23" d="100"/>
        </p:scale>
        <p:origin x="1672" y="56"/>
      </p:cViewPr>
      <p:guideLst>
        <p:guide orient="horz" pos="17856"/>
        <p:guide orient="horz" pos="11712"/>
        <p:guide orient="horz" pos="5040"/>
        <p:guide orient="horz" pos="2304"/>
        <p:guide orient="horz" pos="19584"/>
        <p:guide orient="horz" pos="3840"/>
        <p:guide orient="horz" pos="2880"/>
        <p:guide pos="14016"/>
        <p:guide pos="9504"/>
        <p:guide pos="26496"/>
        <p:guide pos="23664"/>
        <p:guide pos="1152"/>
        <p:guide pos="6816"/>
        <p:guide pos="9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ti Mistry" userId="c817d47e-df5e-4223-a95f-e2bd3e2903ae" providerId="ADAL" clId="{92108224-B351-7C4F-B0EA-9C28704B5AD0}"/>
    <pc:docChg chg="undo redo custSel addSld delSld modSld sldOrd">
      <pc:chgData name="Neeti Mistry" userId="c817d47e-df5e-4223-a95f-e2bd3e2903ae" providerId="ADAL" clId="{92108224-B351-7C4F-B0EA-9C28704B5AD0}" dt="2025-04-04T00:25:46.961" v="8428" actId="2696"/>
      <pc:docMkLst>
        <pc:docMk/>
      </pc:docMkLst>
      <pc:sldChg chg="del ord">
        <pc:chgData name="Neeti Mistry" userId="c817d47e-df5e-4223-a95f-e2bd3e2903ae" providerId="ADAL" clId="{92108224-B351-7C4F-B0EA-9C28704B5AD0}" dt="2025-04-03T03:58:55.813" v="8089" actId="2696"/>
        <pc:sldMkLst>
          <pc:docMk/>
          <pc:sldMk cId="0" sldId="256"/>
        </pc:sldMkLst>
      </pc:sldChg>
      <pc:sldChg chg="addSp delSp modSp del mod">
        <pc:chgData name="Neeti Mistry" userId="c817d47e-df5e-4223-a95f-e2bd3e2903ae" providerId="ADAL" clId="{92108224-B351-7C4F-B0EA-9C28704B5AD0}" dt="2025-04-03T03:59:19.735" v="8091" actId="2696"/>
        <pc:sldMkLst>
          <pc:docMk/>
          <pc:sldMk cId="0" sldId="257"/>
        </pc:sldMkLst>
      </pc:sldChg>
      <pc:sldChg chg="add del">
        <pc:chgData name="Neeti Mistry" userId="c817d47e-df5e-4223-a95f-e2bd3e2903ae" providerId="ADAL" clId="{92108224-B351-7C4F-B0EA-9C28704B5AD0}" dt="2025-04-03T03:58:58.820" v="8090" actId="2696"/>
        <pc:sldMkLst>
          <pc:docMk/>
          <pc:sldMk cId="4187386098" sldId="258"/>
        </pc:sldMkLst>
      </pc:sldChg>
      <pc:sldChg chg="modSp del mod">
        <pc:chgData name="Neeti Mistry" userId="c817d47e-df5e-4223-a95f-e2bd3e2903ae" providerId="ADAL" clId="{92108224-B351-7C4F-B0EA-9C28704B5AD0}" dt="2025-04-04T00:25:46.961" v="8428" actId="2696"/>
        <pc:sldMkLst>
          <pc:docMk/>
          <pc:sldMk cId="3565918475" sldId="259"/>
        </pc:sldMkLst>
        <pc:spChg chg="mod">
          <ac:chgData name="Neeti Mistry" userId="c817d47e-df5e-4223-a95f-e2bd3e2903ae" providerId="ADAL" clId="{92108224-B351-7C4F-B0EA-9C28704B5AD0}" dt="2025-04-03T04:00:01.803" v="8094" actId="14100"/>
          <ac:spMkLst>
            <pc:docMk/>
            <pc:sldMk cId="3565918475" sldId="259"/>
            <ac:spMk id="4" creationId="{2C052D73-7999-B0B9-B927-1E757144CE33}"/>
          </ac:spMkLst>
        </pc:spChg>
        <pc:spChg chg="mod">
          <ac:chgData name="Neeti Mistry" userId="c817d47e-df5e-4223-a95f-e2bd3e2903ae" providerId="ADAL" clId="{92108224-B351-7C4F-B0EA-9C28704B5AD0}" dt="2025-04-03T04:00:07.773" v="8095" actId="14100"/>
          <ac:spMkLst>
            <pc:docMk/>
            <pc:sldMk cId="3565918475" sldId="259"/>
            <ac:spMk id="5" creationId="{8019A83F-D7C8-BCE8-DF32-2ABE40DC38CC}"/>
          </ac:spMkLst>
        </pc:spChg>
        <pc:spChg chg="mod">
          <ac:chgData name="Neeti Mistry" userId="c817d47e-df5e-4223-a95f-e2bd3e2903ae" providerId="ADAL" clId="{92108224-B351-7C4F-B0EA-9C28704B5AD0}" dt="2025-04-03T04:00:19.468" v="8096" actId="14100"/>
          <ac:spMkLst>
            <pc:docMk/>
            <pc:sldMk cId="3565918475" sldId="259"/>
            <ac:spMk id="6146" creationId="{582544BE-8D54-9D54-AE01-9DB832E45C99}"/>
          </ac:spMkLst>
        </pc:spChg>
        <pc:spChg chg="mod">
          <ac:chgData name="Neeti Mistry" userId="c817d47e-df5e-4223-a95f-e2bd3e2903ae" providerId="ADAL" clId="{92108224-B351-7C4F-B0EA-9C28704B5AD0}" dt="2025-04-03T04:00:50.891" v="8099" actId="14100"/>
          <ac:spMkLst>
            <pc:docMk/>
            <pc:sldMk cId="3565918475" sldId="259"/>
            <ac:spMk id="6152" creationId="{62B8623F-873C-92C6-156A-C60DD653E682}"/>
          </ac:spMkLst>
        </pc:spChg>
        <pc:spChg chg="mod">
          <ac:chgData name="Neeti Mistry" userId="c817d47e-df5e-4223-a95f-e2bd3e2903ae" providerId="ADAL" clId="{92108224-B351-7C4F-B0EA-9C28704B5AD0}" dt="2025-04-03T03:59:35.653" v="8093" actId="14100"/>
          <ac:spMkLst>
            <pc:docMk/>
            <pc:sldMk cId="3565918475" sldId="259"/>
            <ac:spMk id="6154" creationId="{3C23D1B4-E21E-8CE6-6299-43FDEACCDB56}"/>
          </ac:spMkLst>
        </pc:spChg>
        <pc:picChg chg="mod modCrop">
          <ac:chgData name="Neeti Mistry" userId="c817d47e-df5e-4223-a95f-e2bd3e2903ae" providerId="ADAL" clId="{92108224-B351-7C4F-B0EA-9C28704B5AD0}" dt="2025-04-03T04:00:37.439" v="8098" actId="732"/>
          <ac:picMkLst>
            <pc:docMk/>
            <pc:sldMk cId="3565918475" sldId="259"/>
            <ac:picMk id="10" creationId="{C15656A7-F2B1-6969-DED8-EBEC8B460F1A}"/>
          </ac:picMkLst>
        </pc:picChg>
      </pc:sldChg>
      <pc:sldChg chg="modSp mod">
        <pc:chgData name="Neeti Mistry" userId="c817d47e-df5e-4223-a95f-e2bd3e2903ae" providerId="ADAL" clId="{92108224-B351-7C4F-B0EA-9C28704B5AD0}" dt="2025-04-04T00:25:13.569" v="8427" actId="1076"/>
        <pc:sldMkLst>
          <pc:docMk/>
          <pc:sldMk cId="2797081393" sldId="260"/>
        </pc:sldMkLst>
        <pc:spChg chg="mod">
          <ac:chgData name="Neeti Mistry" userId="c817d47e-df5e-4223-a95f-e2bd3e2903ae" providerId="ADAL" clId="{92108224-B351-7C4F-B0EA-9C28704B5AD0}" dt="2025-04-04T00:25:13.569" v="8427" actId="1076"/>
          <ac:spMkLst>
            <pc:docMk/>
            <pc:sldMk cId="2797081393" sldId="260"/>
            <ac:spMk id="3" creationId="{627F5A33-ACE3-B15C-E5EC-B840B038D9AB}"/>
          </ac:spMkLst>
        </pc:spChg>
        <pc:spChg chg="mod">
          <ac:chgData name="Neeti Mistry" userId="c817d47e-df5e-4223-a95f-e2bd3e2903ae" providerId="ADAL" clId="{92108224-B351-7C4F-B0EA-9C28704B5AD0}" dt="2025-04-04T00:25:05.120" v="8426" actId="14100"/>
          <ac:spMkLst>
            <pc:docMk/>
            <pc:sldMk cId="2797081393" sldId="260"/>
            <ac:spMk id="4" creationId="{10933594-8B03-6D9C-1F13-685488DA3659}"/>
          </ac:spMkLst>
        </pc:spChg>
        <pc:spChg chg="mod">
          <ac:chgData name="Neeti Mistry" userId="c817d47e-df5e-4223-a95f-e2bd3e2903ae" providerId="ADAL" clId="{92108224-B351-7C4F-B0EA-9C28704B5AD0}" dt="2025-04-04T00:24:09.240" v="8418" actId="1076"/>
          <ac:spMkLst>
            <pc:docMk/>
            <pc:sldMk cId="2797081393" sldId="260"/>
            <ac:spMk id="5" creationId="{89D0EC71-19FA-80FE-3682-941B07F7DC28}"/>
          </ac:spMkLst>
        </pc:spChg>
        <pc:spChg chg="mod">
          <ac:chgData name="Neeti Mistry" userId="c817d47e-df5e-4223-a95f-e2bd3e2903ae" providerId="ADAL" clId="{92108224-B351-7C4F-B0EA-9C28704B5AD0}" dt="2025-04-04T00:18:04.839" v="8112" actId="1076"/>
          <ac:spMkLst>
            <pc:docMk/>
            <pc:sldMk cId="2797081393" sldId="260"/>
            <ac:spMk id="6146" creationId="{EE288062-25C4-D6A9-4932-4F4EDFD26C1D}"/>
          </ac:spMkLst>
        </pc:spChg>
        <pc:spChg chg="mod">
          <ac:chgData name="Neeti Mistry" userId="c817d47e-df5e-4223-a95f-e2bd3e2903ae" providerId="ADAL" clId="{92108224-B351-7C4F-B0EA-9C28704B5AD0}" dt="2025-04-04T00:25:00.050" v="8425" actId="14100"/>
          <ac:spMkLst>
            <pc:docMk/>
            <pc:sldMk cId="2797081393" sldId="260"/>
            <ac:spMk id="6152" creationId="{5E25B3BA-BDF8-CE1A-CEF3-E6B455A63E85}"/>
          </ac:spMkLst>
        </pc:spChg>
      </pc:sldChg>
    </pc:docChg>
  </pc:docChgLst>
  <pc:docChgLst>
    <pc:chgData name="Neeti Mistry" userId="S::nmistry5@stevens.edu::c817d47e-df5e-4223-a95f-e2bd3e2903ae" providerId="AD" clId="Web-{86E1864F-AF4D-589C-16F4-0D1B4A8B21E2}"/>
    <pc:docChg chg="modSld">
      <pc:chgData name="Neeti Mistry" userId="S::nmistry5@stevens.edu::c817d47e-df5e-4223-a95f-e2bd3e2903ae" providerId="AD" clId="Web-{86E1864F-AF4D-589C-16F4-0D1B4A8B21E2}" dt="2025-03-17T02:56:24.617" v="30" actId="20577"/>
      <pc:docMkLst>
        <pc:docMk/>
      </pc:docMkLst>
      <pc:sldChg chg="modSp">
        <pc:chgData name="Neeti Mistry" userId="S::nmistry5@stevens.edu::c817d47e-df5e-4223-a95f-e2bd3e2903ae" providerId="AD" clId="Web-{86E1864F-AF4D-589C-16F4-0D1B4A8B21E2}" dt="2025-03-17T02:56:24.617" v="30" actId="20577"/>
        <pc:sldMkLst>
          <pc:docMk/>
          <pc:sldMk cId="0" sldId="257"/>
        </pc:sldMkLst>
      </pc:sldChg>
    </pc:docChg>
  </pc:docChgLst>
  <pc:docChgLst>
    <pc:chgData name="Sara Gaber" userId="S::sgaber@stevens.edu::4ab2973e-ebe8-4529-afa6-431cc1565c02" providerId="AD" clId="Web-{B36A8D64-7688-9B88-9D6A-506A5F4BFF0C}"/>
    <pc:docChg chg="addSld modSld">
      <pc:chgData name="Sara Gaber" userId="S::sgaber@stevens.edu::4ab2973e-ebe8-4529-afa6-431cc1565c02" providerId="AD" clId="Web-{B36A8D64-7688-9B88-9D6A-506A5F4BFF0C}" dt="2025-04-03T19:56:18.443" v="118" actId="20577"/>
      <pc:docMkLst>
        <pc:docMk/>
      </pc:docMkLst>
      <pc:sldChg chg="modSp">
        <pc:chgData name="Sara Gaber" userId="S::sgaber@stevens.edu::4ab2973e-ebe8-4529-afa6-431cc1565c02" providerId="AD" clId="Web-{B36A8D64-7688-9B88-9D6A-506A5F4BFF0C}" dt="2025-04-01T19:15:06.335" v="0" actId="14100"/>
        <pc:sldMkLst>
          <pc:docMk/>
          <pc:sldMk cId="0" sldId="257"/>
        </pc:sldMkLst>
      </pc:sldChg>
      <pc:sldChg chg="addSp delSp modSp add replId">
        <pc:chgData name="Sara Gaber" userId="S::sgaber@stevens.edu::4ab2973e-ebe8-4529-afa6-431cc1565c02" providerId="AD" clId="Web-{B36A8D64-7688-9B88-9D6A-506A5F4BFF0C}" dt="2025-04-03T19:54:26.348" v="107" actId="20577"/>
        <pc:sldMkLst>
          <pc:docMk/>
          <pc:sldMk cId="3565918475" sldId="259"/>
        </pc:sldMkLst>
        <pc:spChg chg="mod">
          <ac:chgData name="Sara Gaber" userId="S::sgaber@stevens.edu::4ab2973e-ebe8-4529-afa6-431cc1565c02" providerId="AD" clId="Web-{B36A8D64-7688-9B88-9D6A-506A5F4BFF0C}" dt="2025-04-03T19:54:26.348" v="107" actId="20577"/>
          <ac:spMkLst>
            <pc:docMk/>
            <pc:sldMk cId="3565918475" sldId="259"/>
            <ac:spMk id="5" creationId="{8019A83F-D7C8-BCE8-DF32-2ABE40DC38CC}"/>
          </ac:spMkLst>
        </pc:spChg>
        <pc:spChg chg="mod">
          <ac:chgData name="Sara Gaber" userId="S::sgaber@stevens.edu::4ab2973e-ebe8-4529-afa6-431cc1565c02" providerId="AD" clId="Web-{B36A8D64-7688-9B88-9D6A-506A5F4BFF0C}" dt="2025-04-01T19:20:08.621" v="27" actId="14100"/>
          <ac:spMkLst>
            <pc:docMk/>
            <pc:sldMk cId="3565918475" sldId="259"/>
            <ac:spMk id="6153" creationId="{A69EAF9C-5901-4E91-3EB2-D1E785949572}"/>
          </ac:spMkLst>
        </pc:spChg>
        <pc:spChg chg="mod">
          <ac:chgData name="Sara Gaber" userId="S::sgaber@stevens.edu::4ab2973e-ebe8-4529-afa6-431cc1565c02" providerId="AD" clId="Web-{B36A8D64-7688-9B88-9D6A-506A5F4BFF0C}" dt="2025-04-01T19:20:15.903" v="28" actId="1076"/>
          <ac:spMkLst>
            <pc:docMk/>
            <pc:sldMk cId="3565918475" sldId="259"/>
            <ac:spMk id="6154" creationId="{3C23D1B4-E21E-8CE6-6299-43FDEACCDB56}"/>
          </ac:spMkLst>
        </pc:spChg>
        <pc:picChg chg="add mod modCrop">
          <ac:chgData name="Sara Gaber" userId="S::sgaber@stevens.edu::4ab2973e-ebe8-4529-afa6-431cc1565c02" providerId="AD" clId="Web-{B36A8D64-7688-9B88-9D6A-506A5F4BFF0C}" dt="2025-04-01T19:54:15.765" v="101" actId="1076"/>
          <ac:picMkLst>
            <pc:docMk/>
            <pc:sldMk cId="3565918475" sldId="259"/>
            <ac:picMk id="8" creationId="{6841760D-B05E-3ABC-4626-8FDADCED79F0}"/>
          </ac:picMkLst>
        </pc:picChg>
        <pc:picChg chg="add mod">
          <ac:chgData name="Sara Gaber" userId="S::sgaber@stevens.edu::4ab2973e-ebe8-4529-afa6-431cc1565c02" providerId="AD" clId="Web-{B36A8D64-7688-9B88-9D6A-506A5F4BFF0C}" dt="2025-04-01T19:54:22.734" v="102" actId="14100"/>
          <ac:picMkLst>
            <pc:docMk/>
            <pc:sldMk cId="3565918475" sldId="259"/>
            <ac:picMk id="9" creationId="{93155825-E9DF-4DE0-A192-8A12B312DAC9}"/>
          </ac:picMkLst>
        </pc:picChg>
        <pc:picChg chg="add mod modCrop">
          <ac:chgData name="Sara Gaber" userId="S::sgaber@stevens.edu::4ab2973e-ebe8-4529-afa6-431cc1565c02" providerId="AD" clId="Web-{B36A8D64-7688-9B88-9D6A-506A5F4BFF0C}" dt="2025-04-01T19:28:39.286" v="84" actId="1076"/>
          <ac:picMkLst>
            <pc:docMk/>
            <pc:sldMk cId="3565918475" sldId="259"/>
            <ac:picMk id="10" creationId="{C15656A7-F2B1-6969-DED8-EBEC8B460F1A}"/>
          </ac:picMkLst>
        </pc:picChg>
      </pc:sldChg>
      <pc:sldChg chg="modSp add replId">
        <pc:chgData name="Sara Gaber" userId="S::sgaber@stevens.edu::4ab2973e-ebe8-4529-afa6-431cc1565c02" providerId="AD" clId="Web-{B36A8D64-7688-9B88-9D6A-506A5F4BFF0C}" dt="2025-04-03T19:56:18.443" v="118" actId="20577"/>
        <pc:sldMkLst>
          <pc:docMk/>
          <pc:sldMk cId="2797081393" sldId="260"/>
        </pc:sldMkLst>
        <pc:spChg chg="mod">
          <ac:chgData name="Sara Gaber" userId="S::sgaber@stevens.edu::4ab2973e-ebe8-4529-afa6-431cc1565c02" providerId="AD" clId="Web-{B36A8D64-7688-9B88-9D6A-506A5F4BFF0C}" dt="2025-04-03T19:54:52.005" v="113" actId="20577"/>
          <ac:spMkLst>
            <pc:docMk/>
            <pc:sldMk cId="2797081393" sldId="260"/>
            <ac:spMk id="5" creationId="{89D0EC71-19FA-80FE-3682-941B07F7DC28}"/>
          </ac:spMkLst>
        </pc:spChg>
        <pc:spChg chg="mod">
          <ac:chgData name="Sara Gaber" userId="S::sgaber@stevens.edu::4ab2973e-ebe8-4529-afa6-431cc1565c02" providerId="AD" clId="Web-{B36A8D64-7688-9B88-9D6A-506A5F4BFF0C}" dt="2025-04-03T19:56:18.443" v="118" actId="20577"/>
          <ac:spMkLst>
            <pc:docMk/>
            <pc:sldMk cId="2797081393" sldId="260"/>
            <ac:spMk id="6146" creationId="{EE288062-25C4-D6A9-4932-4F4EDFD26C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hape 2">
            <a:extLst>
              <a:ext uri="{FF2B5EF4-FFF2-40B4-BE49-F238E27FC236}">
                <a16:creationId xmlns:a16="http://schemas.microsoft.com/office/drawing/2014/main" id="{7DAB9B39-74B9-78CA-49B0-0B9C8BE697D6}"/>
              </a:ext>
            </a:extLst>
          </p:cNvPr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315" name="Shape 3">
            <a:extLst>
              <a:ext uri="{FF2B5EF4-FFF2-40B4-BE49-F238E27FC236}">
                <a16:creationId xmlns:a16="http://schemas.microsoft.com/office/drawing/2014/main" id="{E3C0E8ED-B113-FBDF-A295-06F870D54519}"/>
              </a:ext>
            </a:extLst>
          </p:cNvPr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3076" name="Shape 4">
            <a:extLst>
              <a:ext uri="{FF2B5EF4-FFF2-40B4-BE49-F238E27FC236}">
                <a16:creationId xmlns:a16="http://schemas.microsoft.com/office/drawing/2014/main" id="{067CB2CF-B292-DAA8-CE4A-A3CB54E4806F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Shape 5">
            <a:extLst>
              <a:ext uri="{FF2B5EF4-FFF2-40B4-BE49-F238E27FC236}">
                <a16:creationId xmlns:a16="http://schemas.microsoft.com/office/drawing/2014/main" id="{4492288C-C731-83CD-68A8-CEB6666D86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endParaRPr noProof="0"/>
          </a:p>
        </p:txBody>
      </p:sp>
      <p:sp>
        <p:nvSpPr>
          <p:cNvPr id="13318" name="Shape 6">
            <a:extLst>
              <a:ext uri="{FF2B5EF4-FFF2-40B4-BE49-F238E27FC236}">
                <a16:creationId xmlns:a16="http://schemas.microsoft.com/office/drawing/2014/main" id="{83C82E4A-5E23-86E0-6E12-BBBDCE7D3FF0}"/>
              </a:ext>
            </a:extLst>
          </p:cNvPr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13319" name="Shape 7">
            <a:extLst>
              <a:ext uri="{FF2B5EF4-FFF2-40B4-BE49-F238E27FC236}">
                <a16:creationId xmlns:a16="http://schemas.microsoft.com/office/drawing/2014/main" id="{588624A6-6087-969C-6B4B-DEBC8C100DC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Saira Medium"/>
                <a:ea typeface="ＭＳ Ｐゴシック" charset="0"/>
                <a:cs typeface="Saira Medium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Arial" charset="0"/>
              </a:defRPr>
            </a:lvl9pPr>
          </a:lstStyle>
          <a:p>
            <a:pPr>
              <a:defRPr/>
            </a:pPr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aira Medium"/>
        <a:ea typeface="ＭＳ Ｐゴシック" charset="0"/>
        <a:cs typeface="ＭＳ Ｐゴシック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6BDE40-D299-F238-7230-E05447CD3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hape 192">
            <a:extLst>
              <a:ext uri="{FF2B5EF4-FFF2-40B4-BE49-F238E27FC236}">
                <a16:creationId xmlns:a16="http://schemas.microsoft.com/office/drawing/2014/main" id="{3ACEBF48-E532-EEEE-C89C-DB4682687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Saira Medium" pitchFamily="2" charset="77"/>
              <a:ea typeface="ＭＳ Ｐゴシック" panose="020B0600070205080204" pitchFamily="34" charset="-128"/>
            </a:endParaRPr>
          </a:p>
        </p:txBody>
      </p:sp>
      <p:sp>
        <p:nvSpPr>
          <p:cNvPr id="7170" name="Shape 193">
            <a:extLst>
              <a:ext uri="{FF2B5EF4-FFF2-40B4-BE49-F238E27FC236}">
                <a16:creationId xmlns:a16="http://schemas.microsoft.com/office/drawing/2014/main" id="{4472B81A-EB70-DC25-1D97-8FCE7F787D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5313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B02DC-AB47-449A-070C-DB91770FB6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89313" y="3302000"/>
            <a:ext cx="184150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Sai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96630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evens-Wordmark_4C-RGB.png">
            <a:extLst>
              <a:ext uri="{FF2B5EF4-FFF2-40B4-BE49-F238E27FC236}">
                <a16:creationId xmlns:a16="http://schemas.microsoft.com/office/drawing/2014/main" id="{192F2753-A990-0B4B-DD44-42B1736D548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28956000"/>
            <a:ext cx="931545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483E30-4FFB-11D5-B1E3-9E957BCADDB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981200" y="4876800"/>
            <a:ext cx="39090600" cy="0"/>
          </a:xfrm>
          <a:prstGeom prst="line">
            <a:avLst/>
          </a:prstGeom>
          <a:noFill/>
          <a:ln w="25400">
            <a:solidFill>
              <a:srgbClr val="A0012A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E1B06E-033E-A8E3-B939-A6D947D7FD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828800" y="28194000"/>
            <a:ext cx="40309800" cy="0"/>
          </a:xfrm>
          <a:prstGeom prst="line">
            <a:avLst/>
          </a:prstGeom>
          <a:noFill/>
          <a:ln w="25400">
            <a:solidFill>
              <a:srgbClr val="7F7F7F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pic>
        <p:nvPicPr>
          <p:cNvPr id="1029" name="Picture 2">
            <a:extLst>
              <a:ext uri="{FF2B5EF4-FFF2-40B4-BE49-F238E27FC236}">
                <a16:creationId xmlns:a16="http://schemas.microsoft.com/office/drawing/2014/main" id="{0C792A98-8A5C-A575-230C-178BEB8BA9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400" y="28346400"/>
            <a:ext cx="9974263" cy="350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FBA8DB90-1A93-A28E-57B1-40CC53CF8A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400" y="4114800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ea typeface="ＭＳ Ｐゴシック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ＭＳ Ｐゴシック" charset="0"/>
          <a:cs typeface="Arial"/>
          <a:sym typeface="Arial" panose="020B0604020202020204" pitchFamily="34" charset="0"/>
          <a:rtl val="0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734F8-0D2F-5DCA-FD58-B6CC7AC9F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hape 98">
            <a:extLst>
              <a:ext uri="{FF2B5EF4-FFF2-40B4-BE49-F238E27FC236}">
                <a16:creationId xmlns:a16="http://schemas.microsoft.com/office/drawing/2014/main" id="{B6C9D43B-97BA-A542-CC86-7E1D0C3A1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71663" y="-1136650"/>
            <a:ext cx="18415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Saira Medium" pitchFamily="2" charset="77"/>
            </a:endParaRPr>
          </a:p>
        </p:txBody>
      </p:sp>
      <p:sp>
        <p:nvSpPr>
          <p:cNvPr id="6146" name="Shape 113">
            <a:extLst>
              <a:ext uri="{FF2B5EF4-FFF2-40B4-BE49-F238E27FC236}">
                <a16:creationId xmlns:a16="http://schemas.microsoft.com/office/drawing/2014/main" id="{EE288062-25C4-D6A9-4932-4F4EDFD26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503" y="17373600"/>
            <a:ext cx="13460819" cy="9377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t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/>
                <a:ea typeface="ＭＳ Ｐゴシック"/>
                <a:sym typeface="Arial Black" panose="020B0604020202020204" pitchFamily="34" charset="0"/>
              </a:rPr>
              <a:t>SOLUTION</a:t>
            </a:r>
            <a:endParaRPr lang="en-US" sz="6000" dirty="0"/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500" dirty="0">
                <a:latin typeface="Saira Medium"/>
                <a:ea typeface="ＭＳ Ｐゴシック"/>
              </a:rPr>
              <a:t>C-ALL revolutionizes mobility for the visually impaired by integrating cutting-edge technology into a wearable hardware device and software application.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/>
                <a:ea typeface="ＭＳ Ｐゴシック"/>
              </a:rPr>
              <a:t>LiDAR sensors </a:t>
            </a:r>
            <a:r>
              <a:rPr lang="en-US" altLang="en-US" sz="3500" dirty="0">
                <a:latin typeface="Saira Medium"/>
                <a:ea typeface="ＭＳ Ｐゴシック"/>
              </a:rPr>
              <a:t>detect obstacles at varying distances and heights for enhanced environmental awareness.</a:t>
            </a:r>
            <a:endParaRPr lang="en-US" altLang="en-US" sz="3500" b="1" dirty="0">
              <a:latin typeface="Saira Medium"/>
              <a:ea typeface="ＭＳ Ｐゴシック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/>
                <a:ea typeface="ＭＳ Ｐゴシック"/>
              </a:rPr>
              <a:t>Haptic feedback </a:t>
            </a:r>
            <a:r>
              <a:rPr lang="en-US" altLang="en-US" sz="3500" dirty="0">
                <a:latin typeface="Saira Medium"/>
                <a:ea typeface="ＭＳ Ｐゴシック"/>
              </a:rPr>
              <a:t>provides intuitive navigation through vibrations and movements on the hand to guide the user around obstacles.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dirty="0">
                <a:latin typeface="Saira Medium"/>
                <a:ea typeface="ＭＳ Ｐゴシック"/>
              </a:rPr>
              <a:t>The </a:t>
            </a:r>
            <a:r>
              <a:rPr lang="en-US" altLang="en-US" sz="3500" b="1" dirty="0">
                <a:latin typeface="Saira Medium"/>
                <a:ea typeface="ＭＳ Ｐゴシック"/>
              </a:rPr>
              <a:t>mobile application </a:t>
            </a:r>
            <a:r>
              <a:rPr lang="en-US" altLang="en-US" sz="3500" dirty="0">
                <a:latin typeface="Saira Medium"/>
                <a:ea typeface="ＭＳ Ｐゴシック"/>
              </a:rPr>
              <a:t>allows users input a destination and customize feedback settings for a more personalized experience.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500" dirty="0">
                <a:latin typeface="Saira Medium"/>
                <a:ea typeface="ＭＳ Ｐゴシック"/>
              </a:rPr>
              <a:t>Offering a versatile alternative to canes and guide dogs, C-ALL expands mobility aid options for the visually impaired community.</a:t>
            </a:r>
            <a:endParaRPr lang="en-US" sz="3500" dirty="0">
              <a:latin typeface="Saira Medium"/>
              <a:ea typeface="ＭＳ Ｐゴシック"/>
            </a:endParaRPr>
          </a:p>
        </p:txBody>
      </p:sp>
      <p:sp>
        <p:nvSpPr>
          <p:cNvPr id="5" name="Shape 120">
            <a:extLst>
              <a:ext uri="{FF2B5EF4-FFF2-40B4-BE49-F238E27FC236}">
                <a16:creationId xmlns:a16="http://schemas.microsoft.com/office/drawing/2014/main" id="{89D0EC71-19FA-80FE-3682-941B07F7DC28}"/>
              </a:ext>
            </a:extLst>
          </p:cNvPr>
          <p:cNvSpPr txBox="1"/>
          <p:nvPr/>
        </p:nvSpPr>
        <p:spPr>
          <a:xfrm>
            <a:off x="1853503" y="10356045"/>
            <a:ext cx="13460819" cy="63593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25" tIns="45700" rIns="91425" bIns="45700" anchor="t"/>
          <a:lstStyle>
            <a:lvl1pPr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6000" b="1" dirty="0">
                <a:solidFill>
                  <a:srgbClr val="CD0038"/>
                </a:solidFill>
                <a:latin typeface="Saira Medium"/>
                <a:ea typeface="ＭＳ Ｐゴシック"/>
                <a:sym typeface="Arial Black" panose="020B0604020202020204" pitchFamily="34" charset="0"/>
              </a:rPr>
              <a:t>PROBLEM</a:t>
            </a:r>
          </a:p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3500" dirty="0">
                <a:latin typeface="Saira Medium"/>
                <a:ea typeface="ＭＳ Ｐゴシック"/>
              </a:rPr>
              <a:t>Visually impaired individual’s face significant challenges navigating public spaces safely.</a:t>
            </a: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500" b="1" dirty="0">
                <a:latin typeface="Saira Medium"/>
                <a:ea typeface="ＭＳ Ｐゴシック"/>
              </a:rPr>
              <a:t>Limited obstacle detection</a:t>
            </a:r>
            <a:endParaRPr lang="en-US" altLang="en-US" sz="3500" dirty="0">
              <a:latin typeface="Saira Medium"/>
              <a:ea typeface="ＭＳ Ｐゴシック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500" b="1" dirty="0">
                <a:latin typeface="Saira Medium"/>
                <a:ea typeface="ＭＳ Ｐゴシック"/>
              </a:rPr>
              <a:t>High costs and accessibility</a:t>
            </a:r>
            <a:endParaRPr lang="en-US" altLang="en-US" sz="3500" dirty="0">
              <a:latin typeface="Saira Medium"/>
              <a:ea typeface="ＭＳ Ｐゴシック"/>
            </a:endParaRPr>
          </a:p>
          <a:p>
            <a:pPr marL="457200" indent="-457200"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altLang="en-US" sz="3500" b="1" dirty="0">
                <a:latin typeface="Saira Medium"/>
                <a:ea typeface="ＭＳ Ｐゴシック"/>
              </a:rPr>
              <a:t>Lack of situational awareness</a:t>
            </a:r>
            <a:endParaRPr lang="en-US" altLang="en-US" sz="3500" dirty="0">
              <a:latin typeface="Saira Medium"/>
              <a:ea typeface="ＭＳ Ｐゴシック"/>
            </a:endParaRPr>
          </a:p>
          <a:p>
            <a:pPr algn="just" eaLnBrk="1" hangingPunct="1">
              <a:lnSpc>
                <a:spcPct val="130000"/>
              </a:lnSpc>
              <a:buClr>
                <a:srgbClr val="000000"/>
              </a:buClr>
              <a:buSzPct val="100000"/>
              <a:defRPr/>
            </a:pPr>
            <a:r>
              <a:rPr lang="en-US" altLang="en-US" sz="3500" dirty="0">
                <a:latin typeface="Saira Medium"/>
                <a:ea typeface="ＭＳ Ｐゴシック"/>
              </a:rPr>
              <a:t>There is a need for a reliable and intuitive solution that improves mobility while keeping safety and independence its main priority.</a:t>
            </a:r>
          </a:p>
        </p:txBody>
      </p:sp>
      <p:sp>
        <p:nvSpPr>
          <p:cNvPr id="6152" name="Rectangle 13">
            <a:extLst>
              <a:ext uri="{FF2B5EF4-FFF2-40B4-BE49-F238E27FC236}">
                <a16:creationId xmlns:a16="http://schemas.microsoft.com/office/drawing/2014/main" id="{5E25B3BA-BDF8-CE1A-CEF3-E6B455A6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6221" y="10354406"/>
            <a:ext cx="12181476" cy="775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CD0038"/>
                </a:solidFill>
                <a:effectLst/>
                <a:uLnTx/>
                <a:uFillTx/>
                <a:latin typeface="Saira Medium" pitchFamily="2" charset="77"/>
                <a:ea typeface="ＭＳ Ｐゴシック" panose="020B0600070205080204" pitchFamily="34" charset="-128"/>
                <a:cs typeface="+mn-cs"/>
                <a:sym typeface="Arial Black" panose="020B0604020202020204" pitchFamily="34" charset="0"/>
              </a:rPr>
              <a:t>CORE FEATURES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endParaRPr lang="en-US" altLang="en-US" sz="1800" b="1" dirty="0">
              <a:latin typeface="Saira Medium" pitchFamily="2" charset="77"/>
            </a:endParaRP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LiDAR Obstacle Detection: </a:t>
            </a:r>
            <a:r>
              <a:rPr lang="en-US" altLang="en-US" sz="3500" dirty="0">
                <a:latin typeface="Saira Medium" pitchFamily="2" charset="77"/>
              </a:rPr>
              <a:t>Real-time mapping detects obstacles at various distances.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Wearable Smart Glove: </a:t>
            </a:r>
            <a:r>
              <a:rPr lang="en-US" altLang="en-US" sz="3500" dirty="0">
                <a:latin typeface="Saira Medium" pitchFamily="2" charset="77"/>
              </a:rPr>
              <a:t>Lightweight glove with integrated hardware for seamless obstacle detection.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Haptic Feedback: </a:t>
            </a:r>
            <a:r>
              <a:rPr lang="en-US" altLang="en-US" sz="3500" dirty="0">
                <a:latin typeface="Saira Medium" pitchFamily="2" charset="77"/>
              </a:rPr>
              <a:t>Tactile vibrations provide intuitive navigation without sensory overload.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Mobile App Integration: </a:t>
            </a:r>
            <a:r>
              <a:rPr lang="en-US" altLang="en-US" sz="3500" dirty="0">
                <a:latin typeface="Saira Medium" pitchFamily="2" charset="77"/>
              </a:rPr>
              <a:t>Developed with Swift, users can input a destination and customize settings.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Advanced Hardware and Software: </a:t>
            </a:r>
            <a:r>
              <a:rPr lang="en-US" altLang="en-US" sz="3500" dirty="0">
                <a:latin typeface="Saira Medium" pitchFamily="2" charset="77"/>
              </a:rPr>
              <a:t>Powered by Raspberry Pi, Bluetooth, microcontrollers, and Swift-based software.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Apple Compatibility: </a:t>
            </a:r>
            <a:r>
              <a:rPr lang="en-US" altLang="en-US" sz="3500" dirty="0">
                <a:latin typeface="Saira Medium" pitchFamily="2" charset="77"/>
              </a:rPr>
              <a:t>Compatible with iPhone 12 Pro+ models, leveraging Apple's LiDAR technology and accessibility features.</a:t>
            </a:r>
          </a:p>
        </p:txBody>
      </p:sp>
      <p:sp>
        <p:nvSpPr>
          <p:cNvPr id="6153" name="Shape 89">
            <a:extLst>
              <a:ext uri="{FF2B5EF4-FFF2-40B4-BE49-F238E27FC236}">
                <a16:creationId xmlns:a16="http://schemas.microsoft.com/office/drawing/2014/main" id="{E84E5AEB-19C2-AEA8-A242-7A35268EA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432" y="1756239"/>
            <a:ext cx="42547339" cy="307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8900" tIns="219450" rIns="438900" bIns="219450" anchor="t"/>
          <a:lstStyle>
            <a:lvl1pPr marL="342900" indent="-3429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14100">
                <a:solidFill>
                  <a:srgbClr val="C00000"/>
                </a:solidFill>
                <a:latin typeface="Saira Condensed Condensed SemiB"/>
                <a:ea typeface="ＭＳ Ｐゴシック"/>
                <a:sym typeface="Nunito" pitchFamily="2" charset="77"/>
              </a:rPr>
              <a:t>Cognitive Assistance with LiDAR Localization (C-ALL)</a:t>
            </a:r>
          </a:p>
          <a:p>
            <a:pPr>
              <a:lnSpc>
                <a:spcPct val="80000"/>
              </a:lnSpc>
            </a:pPr>
            <a:r>
              <a:rPr lang="en-US" altLang="en-US" sz="8000">
                <a:solidFill>
                  <a:srgbClr val="C00000"/>
                </a:solidFill>
                <a:latin typeface="Saira Condensed Condensed SemiB"/>
                <a:ea typeface="ＭＳ Ｐゴシック"/>
                <a:sym typeface="Nunito" pitchFamily="2" charset="77"/>
              </a:rPr>
              <a:t>Assistive Technology / Smart Mobility Aid</a:t>
            </a:r>
          </a:p>
          <a:p>
            <a:pPr>
              <a:lnSpc>
                <a:spcPct val="80000"/>
              </a:lnSpc>
            </a:pPr>
            <a:endParaRPr lang="en-US" sz="12000">
              <a:cs typeface="Arial"/>
            </a:endParaRPr>
          </a:p>
        </p:txBody>
      </p:sp>
      <p:sp>
        <p:nvSpPr>
          <p:cNvPr id="6154" name="Shape 90">
            <a:extLst>
              <a:ext uri="{FF2B5EF4-FFF2-40B4-BE49-F238E27FC236}">
                <a16:creationId xmlns:a16="http://schemas.microsoft.com/office/drawing/2014/main" id="{9A9B4E94-F2C7-9746-8291-9E8B44BA7965}"/>
              </a:ext>
            </a:extLst>
          </p:cNvPr>
          <p:cNvSpPr txBox="1">
            <a:spLocks/>
          </p:cNvSpPr>
          <p:nvPr/>
        </p:nvSpPr>
        <p:spPr bwMode="auto">
          <a:xfrm>
            <a:off x="1546432" y="4982110"/>
            <a:ext cx="35170838" cy="1638935"/>
          </a:xfrm>
          <a:prstGeom prst="rect">
            <a:avLst/>
          </a:prstGeom>
          <a:noFill/>
          <a:ln>
            <a:noFill/>
          </a:ln>
        </p:spPr>
        <p:txBody>
          <a:bodyPr lIns="438900" tIns="219450" rIns="438900" bIns="219450"/>
          <a:lstStyle>
            <a:lvl1pPr marL="342900" indent="-3429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ea typeface="ＭＳ Ｐゴシック" charset="0"/>
                <a:sym typeface="Arial" charset="0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sz="5000" b="1" spc="100">
                <a:solidFill>
                  <a:schemeClr val="dk1"/>
                </a:solidFill>
                <a:latin typeface="Saira SemiBold"/>
                <a:ea typeface="Calibri"/>
                <a:cs typeface="Saira SemiBold"/>
                <a:sym typeface="Calibri"/>
              </a:rPr>
              <a:t>Students: </a:t>
            </a:r>
            <a:r>
              <a:rPr lang="en-US" sz="5000" spc="100">
                <a:solidFill>
                  <a:schemeClr val="dk1"/>
                </a:solidFill>
                <a:latin typeface="Saira SemiBold"/>
                <a:ea typeface="Calibri"/>
                <a:cs typeface="Saira SemiBold"/>
                <a:sym typeface="Calibri"/>
              </a:rPr>
              <a:t>Sohan Chatterjee, Sara Gaber, Neeti Mistry, Ahmad Shah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  <a:defRPr/>
            </a:pPr>
            <a:r>
              <a:rPr lang="en-US" altLang="en-US" sz="5000" b="1">
                <a:latin typeface="Saira Regular"/>
                <a:ea typeface="ＭＳ Ｐゴシック" pitchFamily="34" charset="-128"/>
                <a:cs typeface="Saira Regular"/>
              </a:rPr>
              <a:t>Advisor: </a:t>
            </a:r>
            <a:r>
              <a:rPr lang="en-US" altLang="en-US" sz="5000">
                <a:latin typeface="Saira Regular"/>
                <a:ea typeface="ＭＳ Ｐゴシック" pitchFamily="34" charset="-128"/>
                <a:cs typeface="Saira Regular"/>
                <a:sym typeface="Nunito"/>
              </a:rPr>
              <a:t>Professor David Darian Muresan, </a:t>
            </a:r>
            <a:r>
              <a:rPr lang="en-US" altLang="en-US" sz="5000" b="1">
                <a:latin typeface="Saira Regular"/>
                <a:ea typeface="ＭＳ Ｐゴシック" pitchFamily="34" charset="-128"/>
                <a:cs typeface="Saira Regular"/>
              </a:rPr>
              <a:t>Department of Software Engineering</a:t>
            </a:r>
            <a:endParaRPr lang="en-US" sz="5000">
              <a:latin typeface="Saira Regular"/>
              <a:ea typeface="Nunito"/>
              <a:cs typeface="Saira Regular"/>
              <a:sym typeface="Nunito"/>
            </a:endParaRPr>
          </a:p>
          <a:p>
            <a:pPr>
              <a:defRPr/>
            </a:pPr>
            <a:endParaRPr lang="en-US" sz="5000">
              <a:latin typeface="Avenir 95 Black" charset="0"/>
              <a:cs typeface="Avenir 95 Black" charset="0"/>
              <a:sym typeface="Calibri" charset="0"/>
            </a:endParaRPr>
          </a:p>
        </p:txBody>
      </p:sp>
      <p:sp>
        <p:nvSpPr>
          <p:cNvPr id="3" name="Shape 113">
            <a:extLst>
              <a:ext uri="{FF2B5EF4-FFF2-40B4-BE49-F238E27FC236}">
                <a16:creationId xmlns:a16="http://schemas.microsoft.com/office/drawing/2014/main" id="{627F5A33-ACE3-B15C-E5EC-B840B038D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293" y="10354406"/>
            <a:ext cx="12869957" cy="84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IMPACT</a:t>
            </a: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Enhanced Mobility: </a:t>
            </a:r>
            <a:r>
              <a:rPr lang="en-US" altLang="en-US" sz="3500" dirty="0">
                <a:latin typeface="Saira Medium" pitchFamily="2" charset="77"/>
              </a:rPr>
              <a:t>Provides real-time obstacle detection, reducing reliance on traditional mobility aids.</a:t>
            </a:r>
            <a:endParaRPr lang="en-US" altLang="en-US" sz="35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Increased Accessibility: </a:t>
            </a:r>
            <a:r>
              <a:rPr lang="en-US" altLang="en-US" sz="3500" dirty="0">
                <a:latin typeface="Saira Medium" pitchFamily="2" charset="77"/>
              </a:rPr>
              <a:t>Offers an affordable and user-friendly alternative to costly mobility solutions.</a:t>
            </a:r>
            <a:endParaRPr lang="en-US" altLang="en-US" sz="35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Improved Safety: </a:t>
            </a:r>
            <a:r>
              <a:rPr lang="en-US" altLang="en-US" sz="3500" dirty="0">
                <a:latin typeface="Saira Medium" pitchFamily="2" charset="77"/>
              </a:rPr>
              <a:t>Reduces the risk of collisions with precise, real-time feedback from LiDAR and haptic technology.</a:t>
            </a:r>
            <a:endParaRPr lang="en-US" altLang="en-US" sz="3500" b="1" dirty="0">
              <a:latin typeface="Saira Medium" pitchFamily="2" charset="77"/>
            </a:endParaRPr>
          </a:p>
          <a:p>
            <a:pPr marL="457200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3500" b="1" dirty="0">
                <a:latin typeface="Saira Medium" pitchFamily="2" charset="77"/>
              </a:rPr>
              <a:t>Personalized Experience: </a:t>
            </a:r>
            <a:r>
              <a:rPr lang="en-US" altLang="en-US" sz="3500" dirty="0">
                <a:latin typeface="Saira Medium" pitchFamily="2" charset="77"/>
              </a:rPr>
              <a:t>Customizable settings allow users to tailor navigation assistance to best fit their needs.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en-US" sz="3500" dirty="0">
                <a:latin typeface="Saira Medium" pitchFamily="2" charset="77"/>
              </a:rPr>
              <a:t>By bridging the gap between technology accessibility, C-ALL fosters inclusivity and expands choices for the visually impaired community.</a:t>
            </a:r>
          </a:p>
        </p:txBody>
      </p:sp>
      <p:sp>
        <p:nvSpPr>
          <p:cNvPr id="4" name="Shape 113">
            <a:extLst>
              <a:ext uri="{FF2B5EF4-FFF2-40B4-BE49-F238E27FC236}">
                <a16:creationId xmlns:a16="http://schemas.microsoft.com/office/drawing/2014/main" id="{10933594-8B03-6D9C-1F13-685488DA3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3503" y="6929147"/>
            <a:ext cx="40184194" cy="276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en-US" sz="6000" b="1" dirty="0">
                <a:solidFill>
                  <a:srgbClr val="CD0038"/>
                </a:solidFill>
                <a:latin typeface="Saira Medium" pitchFamily="2" charset="77"/>
                <a:sym typeface="Arial Black" panose="020B0604020202020204" pitchFamily="34" charset="0"/>
              </a:rPr>
              <a:t>OBJECTIVE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3500" b="1" dirty="0">
                <a:latin typeface="Saira Medium" pitchFamily="2" charset="77"/>
              </a:rPr>
              <a:t>C-ALL aims to enhance mobility for visually impaired individuals through a smart wearable device. Using LiDAR technology, haptic feedback, and a mobile application, it provides real-time obstacle detection and intuitive navigation assistance. C-ALL also aims to bridge the gap by offering an affordable and user-friendly alternative to traditional mobility aids.</a:t>
            </a:r>
          </a:p>
        </p:txBody>
      </p:sp>
      <p:pic>
        <p:nvPicPr>
          <p:cNvPr id="8" name="Picture 7" descr="A blueprint of a drawing of several circular objects&#10;&#10;AI-generated content may be incorrect.">
            <a:extLst>
              <a:ext uri="{FF2B5EF4-FFF2-40B4-BE49-F238E27FC236}">
                <a16:creationId xmlns:a16="http://schemas.microsoft.com/office/drawing/2014/main" id="{9C848637-DE13-41C4-DF5A-5D2A655A13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35" t="16817" r="29502" b="32882"/>
          <a:stretch/>
        </p:blipFill>
        <p:spPr>
          <a:xfrm>
            <a:off x="32590204" y="18555497"/>
            <a:ext cx="9447493" cy="9505823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4BB11619-CC33-E64B-2223-83B08C409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2674" y="20326370"/>
            <a:ext cx="16708134" cy="6937155"/>
          </a:xfrm>
          <a:prstGeom prst="rect">
            <a:avLst/>
          </a:prstGeom>
        </p:spPr>
      </p:pic>
      <p:pic>
        <p:nvPicPr>
          <p:cNvPr id="10" name="Picture 9" descr="A logo with blue and black circles&#10;&#10;AI-generated content may be incorrect.">
            <a:extLst>
              <a:ext uri="{FF2B5EF4-FFF2-40B4-BE49-F238E27FC236}">
                <a16:creationId xmlns:a16="http://schemas.microsoft.com/office/drawing/2014/main" id="{8B32624A-D235-3D18-6D32-33F667E855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41" t="20732" r="-789" b="38482"/>
          <a:stretch/>
        </p:blipFill>
        <p:spPr>
          <a:xfrm>
            <a:off x="17124379" y="28295600"/>
            <a:ext cx="9642442" cy="40404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081393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9D255055837E4F9EDA19EC3A91FA75" ma:contentTypeVersion="15" ma:contentTypeDescription="Create a new document." ma:contentTypeScope="" ma:versionID="1819ffb75ac1bfbad8158d1e0a2ef0ed">
  <xsd:schema xmlns:xsd="http://www.w3.org/2001/XMLSchema" xmlns:xs="http://www.w3.org/2001/XMLSchema" xmlns:p="http://schemas.microsoft.com/office/2006/metadata/properties" xmlns:ns2="3adb0ca3-6aed-498b-a868-7ea0b699adef" xmlns:ns3="464bcde1-c40f-43d5-92b7-e943f7d439d2" targetNamespace="http://schemas.microsoft.com/office/2006/metadata/properties" ma:root="true" ma:fieldsID="3d6e626db351dec641c3d6a63d023c30" ns2:_="" ns3:_="">
    <xsd:import namespace="3adb0ca3-6aed-498b-a868-7ea0b699adef"/>
    <xsd:import namespace="464bcde1-c40f-43d5-92b7-e943f7d439d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b0ca3-6aed-498b-a868-7ea0b699ade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64353e65-c854-4760-9052-d90c11bd4c91}" ma:internalName="TaxCatchAll" ma:showField="CatchAllData" ma:web="3adb0ca3-6aed-498b-a868-7ea0b699ade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4bcde1-c40f-43d5-92b7-e943f7d439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a52586c-27ab-4ec5-821d-30b0f3216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CEF194-630B-4D46-91B5-B63B3B522A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30EBBD-1B34-49B1-A381-FC5C5D5C3DB7}">
  <ds:schemaRefs>
    <ds:schemaRef ds:uri="3adb0ca3-6aed-498b-a868-7ea0b699adef"/>
    <ds:schemaRef ds:uri="464bcde1-c40f-43d5-92b7-e943f7d439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 95 Black</vt:lpstr>
      <vt:lpstr>Calibri</vt:lpstr>
      <vt:lpstr>Saira Condensed Condensed SemiB</vt:lpstr>
      <vt:lpstr>Saira Medium</vt:lpstr>
      <vt:lpstr>Saira Regular</vt:lpstr>
      <vt:lpstr>Saira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Longinotti</dc:creator>
  <cp:lastModifiedBy>Neeti Mistry</cp:lastModifiedBy>
  <cp:revision>79</cp:revision>
  <dcterms:modified xsi:type="dcterms:W3CDTF">2025-04-04T00:25:48Z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2025-03-17T03:16:29Z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e884ab1a-00ec-4a61-a1cd-e717893cc681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50, 3, 0, 1</vt:lpwstr>
  </property>
</Properties>
</file>