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58" r:id="rId4"/>
    <p:sldId id="267" r:id="rId5"/>
    <p:sldId id="280" r:id="rId6"/>
    <p:sldId id="279" r:id="rId7"/>
    <p:sldId id="264" r:id="rId8"/>
    <p:sldId id="28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064"/>
    <a:srgbClr val="534C6C"/>
    <a:srgbClr val="4B2856"/>
    <a:srgbClr val="652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86064" autoAdjust="0"/>
  </p:normalViewPr>
  <p:slideViewPr>
    <p:cSldViewPr snapToGrid="0">
      <p:cViewPr varScale="1">
        <p:scale>
          <a:sx n="74" d="100"/>
          <a:sy n="74" d="100"/>
        </p:scale>
        <p:origin x="1109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5AEE-C39C-462D-823C-280AE00CC2A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D0C5-D7A7-4C4F-9907-1E267FFC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D0C5-D7A7-4C4F-9907-1E267FFCA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2CF95A-8094-413C-86B7-E04C0BB9635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6DB6-E34A-4B11-980F-7041DBDF448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0D94-C7C8-43C9-AEA2-1CC22B9C775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EFF1-2AB8-4111-8C20-4256C524514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8829-F62C-4CAD-8685-CD77EA3FD47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20AA-5983-4B9E-9D33-C33878517D0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6A0-2FFE-4B27-93E3-E05766F1389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8B5532-78CF-46E5-BDC3-BBFED248789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D3AB74-48A1-4250-AA63-F904A0EAAF4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8614-0556-4EF5-B2BC-FBA97DA773FC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9DB8-8474-46FC-B66A-53A8227E32FF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E200-DD46-4021-BC65-443F39507C8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C83-6C6E-4DD4-9C1F-7C71845CC3F1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8EE4-3AFC-4D11-87C4-7275E953355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E0AA-90E5-4D66-B285-7A7EE7F3B18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6E46-A791-4920-A5E3-577E0736176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4F02-2CCF-4D52-816C-CA869F09131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E336BC-E366-44BC-B0E3-B925EC8D427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4327042" y="679572"/>
            <a:ext cx="3572898" cy="1002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 n’ Care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526" y="3940935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0173" y="4647409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Muhammad Ali Nasir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5249" y="3924134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307" y="4647409"/>
            <a:ext cx="492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Sohaib Sarfraz		i15-0273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Shaheer	i15-0071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Atif Noman	           i15-0494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come to a new city , you have no idea about the food and the people and you want to save money, what would you do?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you have interest in book reading, novel reading,  passed your courses  and you have books. you want to share or sell them to others?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0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3855076" y="929181"/>
            <a:ext cx="5598017" cy="82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424" y="2729855"/>
            <a:ext cx="11438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n’ Care is a platform to share your meals and books with random          people and save money.</a:t>
            </a: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people by just sending and joining requests.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and search books as well as show the nearest book shops.</a:t>
            </a:r>
          </a:p>
          <a:p>
            <a:pPr marL="457200" indent="-4572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252254" y="926719"/>
            <a:ext cx="4963464" cy="969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 level Features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9484" y="2277781"/>
            <a:ext cx="9834518" cy="398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Push request</a:t>
            </a:r>
          </a:p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Join request</a:t>
            </a:r>
          </a:p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Dynamic Allocation of Location</a:t>
            </a:r>
          </a:p>
          <a:p>
            <a:pPr marL="43180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Tracking </a:t>
            </a:r>
          </a:p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Rating</a:t>
            </a:r>
          </a:p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Recommendation</a:t>
            </a:r>
          </a:p>
          <a:p>
            <a:pPr marL="431800" lvl="0" indent="-34290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Messenger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79271" y="1204531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Users will be  able to  generate and accept request  for meal share and book sharing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be providing interface to users to give rating as well as feedback to each user. 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 recommend to the users according to their interest in certain food or  restaurant and books.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 Ligh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3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5284"/>
              </p:ext>
            </p:extLst>
          </p:nvPr>
        </p:nvGraphicFramePr>
        <p:xfrm>
          <a:off x="1494536" y="2512633"/>
          <a:ext cx="9277103" cy="414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3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Sep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Oct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Nov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Dec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   Mar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   Apr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Requirements analysis , Data scrapping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, Feature Extraction, design Mockups.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Features implementation meal share</a:t>
                      </a:r>
                      <a:r>
                        <a:rPr lang="en-US" sz="1400" baseline="0" dirty="0">
                          <a:effectLst/>
                        </a:rPr>
                        <a:t> (module1),Testing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8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Features implementation Book share(module2),Testing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7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Integration</a:t>
                      </a:r>
                      <a:r>
                        <a:rPr lang="en-US" sz="1400" baseline="0" dirty="0">
                          <a:effectLst/>
                        </a:rPr>
                        <a:t> of module 1 and module 2</a:t>
                      </a:r>
                      <a:r>
                        <a:rPr lang="en-US" sz="1400" dirty="0">
                          <a:effectLst/>
                        </a:rPr>
                        <a:t>, 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5" marR="66895" marT="33448" marB="334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43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4637886" y="893036"/>
            <a:ext cx="3895062" cy="92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7515" y="2123101"/>
            <a:ext cx="4689421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453383" y="674123"/>
            <a:ext cx="267765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3073875"/>
            <a:ext cx="3470523" cy="2111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32" y="3223749"/>
            <a:ext cx="2308962" cy="1698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948" y="3223749"/>
            <a:ext cx="1997892" cy="19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2FBA-6D04-478D-AB3C-460E280B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Iteration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442B-C3E2-4713-8E56-745D4E6F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in food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of Book features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Share Book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Get Book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Rating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Feedback</a:t>
            </a:r>
          </a:p>
          <a:p>
            <a:pPr marL="431800" lvl="0">
              <a:lnSpc>
                <a:spcPct val="115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 Light"/>
              </a:rPr>
              <a:t>Messenger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41AAE-D66E-4205-80DB-18D16E45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516581" y="2206447"/>
            <a:ext cx="11353994" cy="4294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endParaRPr lang="en-GB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3679</TotalTime>
  <Words>302</Words>
  <Application>Microsoft Office PowerPoint</Application>
  <PresentationFormat>Widescreen</PresentationFormat>
  <Paragraphs>79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Problem Statement</vt:lpstr>
      <vt:lpstr>PowerPoint Presentation</vt:lpstr>
      <vt:lpstr>PowerPoint Presentation</vt:lpstr>
      <vt:lpstr>Expected Outcome</vt:lpstr>
      <vt:lpstr>                       Timeline </vt:lpstr>
      <vt:lpstr>PowerPoint Presentation</vt:lpstr>
      <vt:lpstr>Next Iteration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yasin</dc:creator>
  <cp:lastModifiedBy>Muhammad Umer Farooq</cp:lastModifiedBy>
  <cp:revision>152</cp:revision>
  <dcterms:created xsi:type="dcterms:W3CDTF">2019-01-30T05:28:06Z</dcterms:created>
  <dcterms:modified xsi:type="dcterms:W3CDTF">2019-12-13T10:09:20Z</dcterms:modified>
</cp:coreProperties>
</file>