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notesMasterIdLst>
    <p:notesMasterId r:id="rId30"/>
  </p:notesMasterIdLst>
  <p:sldIdLst>
    <p:sldId id="256" r:id="rId2"/>
    <p:sldId id="278" r:id="rId3"/>
    <p:sldId id="258" r:id="rId4"/>
    <p:sldId id="279" r:id="rId5"/>
    <p:sldId id="280" r:id="rId6"/>
    <p:sldId id="281" r:id="rId7"/>
    <p:sldId id="282" r:id="rId8"/>
    <p:sldId id="285" r:id="rId9"/>
    <p:sldId id="286" r:id="rId10"/>
    <p:sldId id="287" r:id="rId11"/>
    <p:sldId id="29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  <p:sldId id="30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064"/>
    <a:srgbClr val="534C6C"/>
    <a:srgbClr val="4B2856"/>
    <a:srgbClr val="652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6064" autoAdjust="0"/>
  </p:normalViewPr>
  <p:slideViewPr>
    <p:cSldViewPr snapToGrid="0">
      <p:cViewPr varScale="1">
        <p:scale>
          <a:sx n="74" d="100"/>
          <a:sy n="74" d="100"/>
        </p:scale>
        <p:origin x="1109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5AEE-C39C-462D-823C-280AE00CC2A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D0C5-D7A7-4C4F-9907-1E267FFC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2CF95A-8094-413C-86B7-E04C0BB9635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633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77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510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30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114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612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8B5532-78CF-46E5-BDC3-BBFED2487893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3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D3AB74-48A1-4250-AA63-F904A0EAAF4B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614-0556-4EF5-B2BC-FBA97DA773F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9DB8-8474-46FC-B66A-53A8227E32F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E200-DD46-4021-BC65-443F39507C8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C83-6C6E-4DD4-9C1F-7C71845CC3F1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8EE4-3AFC-4D11-87C4-7275E9533555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E0AA-90E5-4D66-B285-7A7EE7F3B18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1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6E46-A791-4920-A5E3-577E07361766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4F02-2CCF-4D52-816C-CA869F09131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E336BC-E366-44BC-B0E3-B925EC8D427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4327042" y="679572"/>
            <a:ext cx="3572898" cy="1002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 n’ Care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526" y="3940935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526" y="4647409"/>
            <a:ext cx="41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Muhammad Ali Nasir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5249" y="3924134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Group Members: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307" y="4647409"/>
            <a:ext cx="492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Sohaib Sarfraz		i15-0273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Shaheer	i15-0071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Atif Noman	           i15-0494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2471738" cy="708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Domain Model</a:t>
            </a:r>
          </a:p>
        </p:txBody>
      </p:sp>
      <p:pic>
        <p:nvPicPr>
          <p:cNvPr id="5" name="Content Placeholder 4" descr="C:\Users\sohaib sarfraz\Desktop\Domain model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01" y="295729"/>
            <a:ext cx="654367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9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07532"/>
          </a:xfrm>
        </p:spPr>
        <p:txBody>
          <a:bodyPr/>
          <a:lstStyle/>
          <a:p>
            <a:r>
              <a:rPr lang="en-US" dirty="0"/>
              <a:t>System 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6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1752600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SSD#1</a:t>
            </a:r>
          </a:p>
        </p:txBody>
      </p:sp>
      <p:pic>
        <p:nvPicPr>
          <p:cNvPr id="5" name="Content Placeholder 4" descr="C:\Users\sohaib sarfraz\Desktop\SSd1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3" y="246625"/>
            <a:ext cx="4872037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3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9094788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SSD#2</a:t>
            </a:r>
          </a:p>
        </p:txBody>
      </p:sp>
      <p:pic>
        <p:nvPicPr>
          <p:cNvPr id="5" name="Content Placeholder 4" descr="C:\Users\sohaib sarfraz\Desktop\ssd2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20799"/>
            <a:ext cx="5813425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0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9231313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SSD#3</a:t>
            </a:r>
          </a:p>
        </p:txBody>
      </p:sp>
      <p:pic>
        <p:nvPicPr>
          <p:cNvPr id="5" name="Content Placeholder 4" descr="C:\Users\sohaib sarfraz\Desktop\ssd5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5" y="295729"/>
            <a:ext cx="5381625" cy="638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5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9490075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SSD#4</a:t>
            </a:r>
          </a:p>
        </p:txBody>
      </p:sp>
      <p:pic>
        <p:nvPicPr>
          <p:cNvPr id="5" name="Content Placeholder 4" descr="C:\Users\sohaib sarfraz\Desktop\ssd6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53" y="295729"/>
            <a:ext cx="5995987" cy="635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58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8996363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SSD#5</a:t>
            </a:r>
          </a:p>
        </p:txBody>
      </p:sp>
      <p:pic>
        <p:nvPicPr>
          <p:cNvPr id="5" name="Content Placeholder 4" descr="C:\Users\sohaib sarfraz\Desktop\ssd3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35" y="295729"/>
            <a:ext cx="5864225" cy="641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44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9247188" cy="708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SSD#6</a:t>
            </a:r>
          </a:p>
        </p:txBody>
      </p:sp>
      <p:pic>
        <p:nvPicPr>
          <p:cNvPr id="5" name="Content Placeholder 4" descr="C:\Users\sohaib sarfraz\Desktop\ssd7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65" y="0"/>
            <a:ext cx="6264275" cy="618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57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5275"/>
            <a:ext cx="9037638" cy="23082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SSD#7</a:t>
            </a:r>
          </a:p>
        </p:txBody>
      </p:sp>
      <p:pic>
        <p:nvPicPr>
          <p:cNvPr id="5" name="Content Placeholder 4" descr="C:\Users\sohaib sarfraz\Desktop\ssd4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5275"/>
            <a:ext cx="5905500" cy="635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3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come to a new city , you have no idea about the food and the people and you want to save money, what would you do?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you have interest in book reading, novel reading,  passed your courses  and you have books. you want to share or sell them to others?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0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14" y="762000"/>
            <a:ext cx="5992605" cy="609600"/>
          </a:xfrm>
        </p:spPr>
        <p:txBody>
          <a:bodyPr/>
          <a:lstStyle/>
          <a:p>
            <a:r>
              <a:rPr lang="en-US" dirty="0"/>
              <a:t>SD#1 Create Request</a:t>
            </a:r>
          </a:p>
        </p:txBody>
      </p:sp>
      <p:pic>
        <p:nvPicPr>
          <p:cNvPr id="5" name="Content Placeholder 4" descr="C:\Users\Lab.NUISB\Downloads\Sd\create requ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1157" y="2603500"/>
            <a:ext cx="5933999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SD#2 Join Request</a:t>
            </a:r>
          </a:p>
        </p:txBody>
      </p:sp>
      <p:pic>
        <p:nvPicPr>
          <p:cNvPr id="5" name="Content Placeholder 4" descr="C:\Users\Lab.NUISB\Downloads\Sd\Join_requ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175" y="2603500"/>
            <a:ext cx="5573963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SD#3 Chat Box  </a:t>
            </a:r>
          </a:p>
        </p:txBody>
      </p:sp>
      <p:pic>
        <p:nvPicPr>
          <p:cNvPr id="5" name="Content Placeholder 4" descr="C:\Users\Lab.NUISB\Downloads\Sd\chatbo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6255" y="2603500"/>
            <a:ext cx="4243803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SD#4 Tracking</a:t>
            </a:r>
          </a:p>
        </p:txBody>
      </p:sp>
      <p:pic>
        <p:nvPicPr>
          <p:cNvPr id="5" name="Content Placeholder 4" descr="C:\Users\Lab.NUISB\Downloads\Sd\Track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965" y="2603500"/>
            <a:ext cx="4360382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9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SD#5 Delete Request</a:t>
            </a:r>
          </a:p>
        </p:txBody>
      </p:sp>
      <p:pic>
        <p:nvPicPr>
          <p:cNvPr id="5" name="Content Placeholder 4" descr="C:\Users\Lab.NUISB\Downloads\Sd\Delete_requ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540" y="2603500"/>
            <a:ext cx="5401233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SD#6 Close Session</a:t>
            </a:r>
          </a:p>
        </p:txBody>
      </p:sp>
      <p:pic>
        <p:nvPicPr>
          <p:cNvPr id="5" name="Content Placeholder 4" descr="C:\Users\Lab.NUISB\Downloads\Sd\closesess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773" y="2603500"/>
            <a:ext cx="5712767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7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882870"/>
            <a:ext cx="2207172" cy="7982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80592" y="0"/>
            <a:ext cx="7740870" cy="69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Mockups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7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063625"/>
            <a:ext cx="8831263" cy="1373188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3543300"/>
            <a:ext cx="8824913" cy="247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918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3855076" y="929181"/>
            <a:ext cx="5598017" cy="82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424" y="2729855"/>
            <a:ext cx="11438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n’ Care is a platform to share your meals and books with random          people and save money.</a:t>
            </a: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people by just sending and joining requests.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and search books as well as show the nearest book shops.</a:t>
            </a: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Poster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34" y="0"/>
            <a:ext cx="5499636" cy="6858000"/>
          </a:xfrm>
        </p:spPr>
      </p:pic>
    </p:spTree>
    <p:extLst>
      <p:ext uri="{BB962C8B-B14F-4D97-AF65-F5344CB8AC3E}">
        <p14:creationId xmlns:p14="http://schemas.microsoft.com/office/powerpoint/2010/main" val="273835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Push the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Accept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Delete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messenger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 recommendation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Allocation of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Feedback to user you meet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User can login if he is a signed up user.</a:t>
            </a:r>
          </a:p>
          <a:p>
            <a:pPr lvl="0"/>
            <a:r>
              <a:rPr lang="en-US" dirty="0"/>
              <a:t>User can create food or book request.</a:t>
            </a:r>
          </a:p>
          <a:p>
            <a:pPr lvl="0"/>
            <a:r>
              <a:rPr lang="en-US" dirty="0"/>
              <a:t>User can join the created request if he wants.</a:t>
            </a:r>
          </a:p>
          <a:p>
            <a:pPr lvl="0"/>
            <a:r>
              <a:rPr lang="en-US" dirty="0"/>
              <a:t>If user join the request, messenger will create and he will be added into it.</a:t>
            </a:r>
          </a:p>
          <a:p>
            <a:pPr lvl="0"/>
            <a:r>
              <a:rPr lang="en-US" dirty="0"/>
              <a:t>One user can track another user.</a:t>
            </a:r>
          </a:p>
          <a:p>
            <a:pPr lvl="0"/>
            <a:r>
              <a:rPr lang="en-US" dirty="0"/>
              <a:t>Session should be closed and chat should be deleted after eating food or book sharing.</a:t>
            </a:r>
          </a:p>
          <a:p>
            <a:pPr lvl="0"/>
            <a:r>
              <a:rPr lang="en-US" dirty="0"/>
              <a:t>One user can rate another user after session closed.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56560"/>
            <a:ext cx="8825659" cy="225552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Reliability: If back-end server failed, application should use locally stored information for the working of functionality.</a:t>
            </a:r>
          </a:p>
          <a:p>
            <a:pPr>
              <a:lnSpc>
                <a:spcPct val="150000"/>
              </a:lnSpc>
            </a:pPr>
            <a:r>
              <a:rPr lang="en-US" dirty="0"/>
              <a:t>Usability: System should be easy to use.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Performance: Average response time of the server should not be too slow.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2257425" cy="708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5" name="Content Placeholder 4" descr="C:\Users\sohaib sarfraz\Desktop\Use Case FYP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82" y="295729"/>
            <a:ext cx="6400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1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/>
              <a:t>Level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request</a:t>
            </a:r>
          </a:p>
          <a:p>
            <a:r>
              <a:rPr lang="en-US" dirty="0"/>
              <a:t>Join Request</a:t>
            </a:r>
          </a:p>
          <a:p>
            <a:r>
              <a:rPr lang="en-US" dirty="0"/>
              <a:t>Delete Request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Close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6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3893</TotalTime>
  <Words>390</Words>
  <Application>Microsoft Office PowerPoint</Application>
  <PresentationFormat>Widescreen</PresentationFormat>
  <Paragraphs>96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Problem Statement</vt:lpstr>
      <vt:lpstr>PowerPoint Presentation</vt:lpstr>
      <vt:lpstr>    Poster</vt:lpstr>
      <vt:lpstr>List of Features</vt:lpstr>
      <vt:lpstr>Functional Requirements</vt:lpstr>
      <vt:lpstr>Non Functional Requirements</vt:lpstr>
      <vt:lpstr>Use Case Diagram</vt:lpstr>
      <vt:lpstr>High Level Use cases</vt:lpstr>
      <vt:lpstr>Domain Model</vt:lpstr>
      <vt:lpstr>System Sequence Diagrams</vt:lpstr>
      <vt:lpstr>SSD#1</vt:lpstr>
      <vt:lpstr>SSD#2</vt:lpstr>
      <vt:lpstr>SSD#3</vt:lpstr>
      <vt:lpstr>SSD#4</vt:lpstr>
      <vt:lpstr>SSD#5</vt:lpstr>
      <vt:lpstr>SSD#6</vt:lpstr>
      <vt:lpstr>SSD#7</vt:lpstr>
      <vt:lpstr>Sequence Diagrams</vt:lpstr>
      <vt:lpstr>SD#1 Create Request</vt:lpstr>
      <vt:lpstr>SD#2 Join Request</vt:lpstr>
      <vt:lpstr>SD#3 Chat Box  </vt:lpstr>
      <vt:lpstr>SD#4 Tracking</vt:lpstr>
      <vt:lpstr>SD#5 Delete Request</vt:lpstr>
      <vt:lpstr>SD#6 Close Session</vt:lpstr>
      <vt:lpstr>Class Diagram</vt:lpstr>
      <vt:lpstr>                        Mockups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yasin</dc:creator>
  <cp:lastModifiedBy>Muhammad Umer Farooq</cp:lastModifiedBy>
  <cp:revision>171</cp:revision>
  <dcterms:created xsi:type="dcterms:W3CDTF">2019-01-30T05:28:06Z</dcterms:created>
  <dcterms:modified xsi:type="dcterms:W3CDTF">2019-10-04T11:47:10Z</dcterms:modified>
</cp:coreProperties>
</file>