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3" r:id="rId5"/>
    <p:sldId id="265" r:id="rId6"/>
    <p:sldId id="260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1627-E205-40D5-AB9C-B6B7D437BB26}" type="doc">
      <dgm:prSet loTypeId="urn:microsoft.com/office/officeart/2005/8/layout/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86D5011-E7BE-4843-BB8E-CB2264FE8333}">
      <dgm:prSet phldrT="[Text]"/>
      <dgm:spPr/>
      <dgm:t>
        <a:bodyPr/>
        <a:lstStyle/>
        <a:p>
          <a:r>
            <a:rPr lang="en-US" dirty="0" smtClean="0"/>
            <a:t>EEG Signal</a:t>
          </a:r>
          <a:endParaRPr lang="en-US" dirty="0"/>
        </a:p>
      </dgm:t>
    </dgm:pt>
    <dgm:pt modelId="{40ECC792-7CD3-4B9F-9D28-3217349B8085}" type="parTrans" cxnId="{C41191BE-2DD8-4904-8501-48456C8253AF}">
      <dgm:prSet/>
      <dgm:spPr/>
      <dgm:t>
        <a:bodyPr/>
        <a:lstStyle/>
        <a:p>
          <a:endParaRPr lang="en-US"/>
        </a:p>
      </dgm:t>
    </dgm:pt>
    <dgm:pt modelId="{593E60E9-3DDF-4C1A-9C1F-ADF95B283681}" type="sibTrans" cxnId="{C41191BE-2DD8-4904-8501-48456C8253AF}">
      <dgm:prSet/>
      <dgm:spPr/>
      <dgm:t>
        <a:bodyPr/>
        <a:lstStyle/>
        <a:p>
          <a:endParaRPr lang="en-US"/>
        </a:p>
      </dgm:t>
    </dgm:pt>
    <dgm:pt modelId="{7C401AB8-3264-451F-B745-62968184CBFA}">
      <dgm:prSet phldrT="[Text]"/>
      <dgm:spPr/>
      <dgm:t>
        <a:bodyPr/>
        <a:lstStyle/>
        <a:p>
          <a:r>
            <a:rPr lang="en-US" dirty="0" smtClean="0"/>
            <a:t>Wavelet Decomposition</a:t>
          </a:r>
          <a:endParaRPr lang="en-US" dirty="0"/>
        </a:p>
      </dgm:t>
    </dgm:pt>
    <dgm:pt modelId="{80A3CF0E-0FF8-4AF8-BEA1-D6263777CFE1}" type="parTrans" cxnId="{9B49E7F8-7FDC-4AC4-BAB6-F739B68512AA}">
      <dgm:prSet/>
      <dgm:spPr/>
      <dgm:t>
        <a:bodyPr/>
        <a:lstStyle/>
        <a:p>
          <a:endParaRPr lang="en-US"/>
        </a:p>
      </dgm:t>
    </dgm:pt>
    <dgm:pt modelId="{FC63DDD6-58FD-4C99-B3B5-802C62E148CB}" type="sibTrans" cxnId="{9B49E7F8-7FDC-4AC4-BAB6-F739B68512AA}">
      <dgm:prSet/>
      <dgm:spPr/>
      <dgm:t>
        <a:bodyPr/>
        <a:lstStyle/>
        <a:p>
          <a:endParaRPr lang="en-US"/>
        </a:p>
      </dgm:t>
    </dgm:pt>
    <dgm:pt modelId="{0FED56DF-C3E1-4B86-830B-A959803DB485}">
      <dgm:prSet phldrT="[Text]" custT="1"/>
      <dgm:spPr/>
      <dgm:t>
        <a:bodyPr/>
        <a:lstStyle/>
        <a:p>
          <a:r>
            <a:rPr lang="el-GR" sz="1900" smtClean="0">
              <a:latin typeface="Times New Roman" panose="02020603050405020304" pitchFamily="18" charset="0"/>
              <a:cs typeface="Times New Roman" panose="02020603050405020304" pitchFamily="18" charset="0"/>
            </a:rPr>
            <a:t>δ</a:t>
          </a:r>
          <a:r>
            <a:rPr lang="en-US" sz="1900" smtClean="0">
              <a:latin typeface="Times New Roman" panose="02020603050405020304" pitchFamily="18" charset="0"/>
              <a:cs typeface="Times New Roman" panose="02020603050405020304" pitchFamily="18" charset="0"/>
            </a:rPr>
            <a:t> , </a:t>
          </a:r>
          <a:r>
            <a:rPr lang="el-GR" sz="1900" smtClean="0">
              <a:latin typeface="Times New Roman" panose="02020603050405020304" pitchFamily="18" charset="0"/>
              <a:cs typeface="Times New Roman" panose="02020603050405020304" pitchFamily="18" charset="0"/>
            </a:rPr>
            <a:t>θ</a:t>
          </a:r>
          <a:r>
            <a:rPr lang="en-US" sz="19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1900" smtClean="0"/>
            <a:t>Frequency Extraction</a:t>
          </a:r>
          <a:endParaRPr lang="en-US" sz="1900" dirty="0"/>
        </a:p>
      </dgm:t>
    </dgm:pt>
    <dgm:pt modelId="{700EC8C0-DDD2-42BD-B0E9-D02B71F97F0B}" type="parTrans" cxnId="{79D5173B-EFD4-42FC-A8F3-78AC7475FCD0}">
      <dgm:prSet/>
      <dgm:spPr/>
      <dgm:t>
        <a:bodyPr/>
        <a:lstStyle/>
        <a:p>
          <a:endParaRPr lang="en-US"/>
        </a:p>
      </dgm:t>
    </dgm:pt>
    <dgm:pt modelId="{A759B2E7-8846-4F79-A7AD-3D9CEEE23983}" type="sibTrans" cxnId="{79D5173B-EFD4-42FC-A8F3-78AC7475FCD0}">
      <dgm:prSet/>
      <dgm:spPr/>
      <dgm:t>
        <a:bodyPr/>
        <a:lstStyle/>
        <a:p>
          <a:endParaRPr lang="en-US"/>
        </a:p>
      </dgm:t>
    </dgm:pt>
    <dgm:pt modelId="{480F6D8A-AFE7-4252-8B7A-E6A0066CAC7B}">
      <dgm:prSet/>
      <dgm:spPr/>
      <dgm:t>
        <a:bodyPr/>
        <a:lstStyle/>
        <a:p>
          <a:r>
            <a:rPr lang="en-US" smtClean="0"/>
            <a:t>Classification</a:t>
          </a:r>
          <a:endParaRPr lang="en-US" dirty="0"/>
        </a:p>
      </dgm:t>
    </dgm:pt>
    <dgm:pt modelId="{F44FC245-B62D-4A81-9B4E-3850F17E8F40}" type="parTrans" cxnId="{38E187BB-02A2-42AD-8887-C52D8F8AD029}">
      <dgm:prSet/>
      <dgm:spPr/>
      <dgm:t>
        <a:bodyPr/>
        <a:lstStyle/>
        <a:p>
          <a:endParaRPr lang="en-US"/>
        </a:p>
      </dgm:t>
    </dgm:pt>
    <dgm:pt modelId="{7DF7381B-6D55-4F0F-AAF0-73201973DB49}" type="sibTrans" cxnId="{38E187BB-02A2-42AD-8887-C52D8F8AD029}">
      <dgm:prSet/>
      <dgm:spPr/>
      <dgm:t>
        <a:bodyPr/>
        <a:lstStyle/>
        <a:p>
          <a:endParaRPr lang="en-US"/>
        </a:p>
      </dgm:t>
    </dgm:pt>
    <dgm:pt modelId="{EE473DF2-4138-46AB-A08E-07F660D80534}">
      <dgm:prSet/>
      <dgm:spPr/>
      <dgm:t>
        <a:bodyPr/>
        <a:lstStyle/>
        <a:p>
          <a:r>
            <a:rPr lang="en-US" smtClean="0"/>
            <a:t>Feature Extraction</a:t>
          </a:r>
          <a:endParaRPr lang="en-US" dirty="0"/>
        </a:p>
      </dgm:t>
    </dgm:pt>
    <dgm:pt modelId="{A8C6F883-FE09-4E14-B136-E44FEF30EB15}" type="parTrans" cxnId="{FD574DAC-7ED2-45BD-B071-7AF0FF948FC5}">
      <dgm:prSet/>
      <dgm:spPr/>
      <dgm:t>
        <a:bodyPr/>
        <a:lstStyle/>
        <a:p>
          <a:endParaRPr lang="en-US"/>
        </a:p>
      </dgm:t>
    </dgm:pt>
    <dgm:pt modelId="{07B8A2FC-FC04-4A51-A9F4-6C7949263C9F}" type="sibTrans" cxnId="{FD574DAC-7ED2-45BD-B071-7AF0FF948FC5}">
      <dgm:prSet/>
      <dgm:spPr/>
      <dgm:t>
        <a:bodyPr/>
        <a:lstStyle/>
        <a:p>
          <a:endParaRPr lang="en-US"/>
        </a:p>
      </dgm:t>
    </dgm:pt>
    <dgm:pt modelId="{22309743-4B89-48CB-9668-19E2C4B8C1A1}">
      <dgm:prSet phldrT="[Text]"/>
      <dgm:spPr/>
      <dgm:t>
        <a:bodyPr/>
        <a:lstStyle/>
        <a:p>
          <a:r>
            <a:rPr lang="en-US" dirty="0" smtClean="0"/>
            <a:t>Framing</a:t>
          </a:r>
          <a:endParaRPr lang="en-US" dirty="0"/>
        </a:p>
      </dgm:t>
    </dgm:pt>
    <dgm:pt modelId="{B2DFAD2A-81DE-4C6E-95E2-34000C4D3E8C}" type="parTrans" cxnId="{76D6D82E-6FBA-4332-BD35-0DAE84523478}">
      <dgm:prSet/>
      <dgm:spPr/>
      <dgm:t>
        <a:bodyPr/>
        <a:lstStyle/>
        <a:p>
          <a:endParaRPr lang="en-US"/>
        </a:p>
      </dgm:t>
    </dgm:pt>
    <dgm:pt modelId="{66DFDD2A-AA24-4866-9EA4-D4E60EE73C4B}" type="sibTrans" cxnId="{76D6D82E-6FBA-4332-BD35-0DAE84523478}">
      <dgm:prSet/>
      <dgm:spPr/>
      <dgm:t>
        <a:bodyPr/>
        <a:lstStyle/>
        <a:p>
          <a:endParaRPr lang="en-US"/>
        </a:p>
      </dgm:t>
    </dgm:pt>
    <dgm:pt modelId="{B6DA8DE1-D64D-4BE1-8688-3C171A8C02B5}" type="pres">
      <dgm:prSet presAssocID="{7F551627-E205-40D5-AB9C-B6B7D437BB26}" presName="diagram" presStyleCnt="0">
        <dgm:presLayoutVars>
          <dgm:dir/>
          <dgm:resizeHandles val="exact"/>
        </dgm:presLayoutVars>
      </dgm:prSet>
      <dgm:spPr/>
    </dgm:pt>
    <dgm:pt modelId="{EDCF323B-E7B1-43E3-813E-BD3C8180F340}" type="pres">
      <dgm:prSet presAssocID="{F86D5011-E7BE-4843-BB8E-CB2264FE833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E4D3A-DCEC-436E-9D37-4F813C31333C}" type="pres">
      <dgm:prSet presAssocID="{593E60E9-3DDF-4C1A-9C1F-ADF95B283681}" presName="sibTrans" presStyleLbl="sibTrans2D1" presStyleIdx="0" presStyleCnt="5"/>
      <dgm:spPr/>
    </dgm:pt>
    <dgm:pt modelId="{0130A2FD-D426-40D7-9C11-2A31D10E7DFB}" type="pres">
      <dgm:prSet presAssocID="{593E60E9-3DDF-4C1A-9C1F-ADF95B283681}" presName="connectorText" presStyleLbl="sibTrans2D1" presStyleIdx="0" presStyleCnt="5"/>
      <dgm:spPr/>
    </dgm:pt>
    <dgm:pt modelId="{A68F838A-4584-47EC-B876-28E05F1E2214}" type="pres">
      <dgm:prSet presAssocID="{22309743-4B89-48CB-9668-19E2C4B8C1A1}" presName="node" presStyleLbl="node1" presStyleIdx="1" presStyleCnt="6">
        <dgm:presLayoutVars>
          <dgm:bulletEnabled val="1"/>
        </dgm:presLayoutVars>
      </dgm:prSet>
      <dgm:spPr/>
    </dgm:pt>
    <dgm:pt modelId="{EE22C45D-1ECB-4D5D-8B45-09CFEEB62526}" type="pres">
      <dgm:prSet presAssocID="{66DFDD2A-AA24-4866-9EA4-D4E60EE73C4B}" presName="sibTrans" presStyleLbl="sibTrans2D1" presStyleIdx="1" presStyleCnt="5"/>
      <dgm:spPr/>
    </dgm:pt>
    <dgm:pt modelId="{EB39ED65-E853-460B-8BC3-C956B6ECEC7C}" type="pres">
      <dgm:prSet presAssocID="{66DFDD2A-AA24-4866-9EA4-D4E60EE73C4B}" presName="connectorText" presStyleLbl="sibTrans2D1" presStyleIdx="1" presStyleCnt="5"/>
      <dgm:spPr/>
    </dgm:pt>
    <dgm:pt modelId="{D7DC4EC4-3B86-48BA-9FC9-B776388486DE}" type="pres">
      <dgm:prSet presAssocID="{7C401AB8-3264-451F-B745-62968184CB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508E0-555A-4C7E-8AA0-B125D0669931}" type="pres">
      <dgm:prSet presAssocID="{FC63DDD6-58FD-4C99-B3B5-802C62E148CB}" presName="sibTrans" presStyleLbl="sibTrans2D1" presStyleIdx="2" presStyleCnt="5"/>
      <dgm:spPr/>
    </dgm:pt>
    <dgm:pt modelId="{14F33A54-1984-484C-AAE0-0565C1650696}" type="pres">
      <dgm:prSet presAssocID="{FC63DDD6-58FD-4C99-B3B5-802C62E148CB}" presName="connectorText" presStyleLbl="sibTrans2D1" presStyleIdx="2" presStyleCnt="5"/>
      <dgm:spPr/>
    </dgm:pt>
    <dgm:pt modelId="{6F7B98CC-2F33-436D-9A93-1F79A562AE67}" type="pres">
      <dgm:prSet presAssocID="{0FED56DF-C3E1-4B86-830B-A959803DB48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29EBA-4B5B-47CC-8E48-C222930DA594}" type="pres">
      <dgm:prSet presAssocID="{A759B2E7-8846-4F79-A7AD-3D9CEEE23983}" presName="sibTrans" presStyleLbl="sibTrans2D1" presStyleIdx="3" presStyleCnt="5"/>
      <dgm:spPr/>
    </dgm:pt>
    <dgm:pt modelId="{F5A103EE-DFE7-4C09-8BEB-3839400D8EAA}" type="pres">
      <dgm:prSet presAssocID="{A759B2E7-8846-4F79-A7AD-3D9CEEE23983}" presName="connectorText" presStyleLbl="sibTrans2D1" presStyleIdx="3" presStyleCnt="5"/>
      <dgm:spPr/>
    </dgm:pt>
    <dgm:pt modelId="{7A4B2389-E514-4EF7-B57E-C93B77C95FCB}" type="pres">
      <dgm:prSet presAssocID="{EE473DF2-4138-46AB-A08E-07F660D80534}" presName="node" presStyleLbl="node1" presStyleIdx="4" presStyleCnt="6">
        <dgm:presLayoutVars>
          <dgm:bulletEnabled val="1"/>
        </dgm:presLayoutVars>
      </dgm:prSet>
      <dgm:spPr/>
    </dgm:pt>
    <dgm:pt modelId="{007C2426-21E0-4E4B-9786-CCD7EFAC2720}" type="pres">
      <dgm:prSet presAssocID="{07B8A2FC-FC04-4A51-A9F4-6C7949263C9F}" presName="sibTrans" presStyleLbl="sibTrans2D1" presStyleIdx="4" presStyleCnt="5"/>
      <dgm:spPr/>
    </dgm:pt>
    <dgm:pt modelId="{0421341B-6A65-45E3-85F6-3CB09730D0F4}" type="pres">
      <dgm:prSet presAssocID="{07B8A2FC-FC04-4A51-A9F4-6C7949263C9F}" presName="connectorText" presStyleLbl="sibTrans2D1" presStyleIdx="4" presStyleCnt="5"/>
      <dgm:spPr/>
    </dgm:pt>
    <dgm:pt modelId="{FEC6CECB-9362-4841-83AB-C32E7DCF727C}" type="pres">
      <dgm:prSet presAssocID="{480F6D8A-AFE7-4252-8B7A-E6A0066CAC7B}" presName="node" presStyleLbl="node1" presStyleIdx="5" presStyleCnt="6">
        <dgm:presLayoutVars>
          <dgm:bulletEnabled val="1"/>
        </dgm:presLayoutVars>
      </dgm:prSet>
      <dgm:spPr/>
    </dgm:pt>
  </dgm:ptLst>
  <dgm:cxnLst>
    <dgm:cxn modelId="{D4332DF2-0584-4FD2-9485-BA755F88F317}" type="presOf" srcId="{F86D5011-E7BE-4843-BB8E-CB2264FE8333}" destId="{EDCF323B-E7B1-43E3-813E-BD3C8180F340}" srcOrd="0" destOrd="0" presId="urn:microsoft.com/office/officeart/2005/8/layout/process5"/>
    <dgm:cxn modelId="{9B49E7F8-7FDC-4AC4-BAB6-F739B68512AA}" srcId="{7F551627-E205-40D5-AB9C-B6B7D437BB26}" destId="{7C401AB8-3264-451F-B745-62968184CBFA}" srcOrd="2" destOrd="0" parTransId="{80A3CF0E-0FF8-4AF8-BEA1-D6263777CFE1}" sibTransId="{FC63DDD6-58FD-4C99-B3B5-802C62E148CB}"/>
    <dgm:cxn modelId="{B5068B80-5DDD-4C92-B573-2043085CC66E}" type="presOf" srcId="{EE473DF2-4138-46AB-A08E-07F660D80534}" destId="{7A4B2389-E514-4EF7-B57E-C93B77C95FCB}" srcOrd="0" destOrd="0" presId="urn:microsoft.com/office/officeart/2005/8/layout/process5"/>
    <dgm:cxn modelId="{6CBCA473-C540-4104-84CD-EF457EB9D952}" type="presOf" srcId="{07B8A2FC-FC04-4A51-A9F4-6C7949263C9F}" destId="{0421341B-6A65-45E3-85F6-3CB09730D0F4}" srcOrd="1" destOrd="0" presId="urn:microsoft.com/office/officeart/2005/8/layout/process5"/>
    <dgm:cxn modelId="{7D0E97D5-456C-4F10-A4FA-8BD509E46385}" type="presOf" srcId="{FC63DDD6-58FD-4C99-B3B5-802C62E148CB}" destId="{902508E0-555A-4C7E-8AA0-B125D0669931}" srcOrd="0" destOrd="0" presId="urn:microsoft.com/office/officeart/2005/8/layout/process5"/>
    <dgm:cxn modelId="{F0F16F35-FB3A-49E0-8823-A33B19B22995}" type="presOf" srcId="{66DFDD2A-AA24-4866-9EA4-D4E60EE73C4B}" destId="{EB39ED65-E853-460B-8BC3-C956B6ECEC7C}" srcOrd="1" destOrd="0" presId="urn:microsoft.com/office/officeart/2005/8/layout/process5"/>
    <dgm:cxn modelId="{67354811-B854-43E2-948D-A57F65E7D560}" type="presOf" srcId="{0FED56DF-C3E1-4B86-830B-A959803DB485}" destId="{6F7B98CC-2F33-436D-9A93-1F79A562AE67}" srcOrd="0" destOrd="0" presId="urn:microsoft.com/office/officeart/2005/8/layout/process5"/>
    <dgm:cxn modelId="{33F7793D-3527-4E81-BD87-E27856165372}" type="presOf" srcId="{480F6D8A-AFE7-4252-8B7A-E6A0066CAC7B}" destId="{FEC6CECB-9362-4841-83AB-C32E7DCF727C}" srcOrd="0" destOrd="0" presId="urn:microsoft.com/office/officeart/2005/8/layout/process5"/>
    <dgm:cxn modelId="{C41191BE-2DD8-4904-8501-48456C8253AF}" srcId="{7F551627-E205-40D5-AB9C-B6B7D437BB26}" destId="{F86D5011-E7BE-4843-BB8E-CB2264FE8333}" srcOrd="0" destOrd="0" parTransId="{40ECC792-7CD3-4B9F-9D28-3217349B8085}" sibTransId="{593E60E9-3DDF-4C1A-9C1F-ADF95B283681}"/>
    <dgm:cxn modelId="{B6513C87-A4E0-44E9-96C0-C7FA36BCFE5E}" type="presOf" srcId="{FC63DDD6-58FD-4C99-B3B5-802C62E148CB}" destId="{14F33A54-1984-484C-AAE0-0565C1650696}" srcOrd="1" destOrd="0" presId="urn:microsoft.com/office/officeart/2005/8/layout/process5"/>
    <dgm:cxn modelId="{91EF7D95-1E04-47C6-94AC-C520F8031955}" type="presOf" srcId="{A759B2E7-8846-4F79-A7AD-3D9CEEE23983}" destId="{F5A103EE-DFE7-4C09-8BEB-3839400D8EAA}" srcOrd="1" destOrd="0" presId="urn:microsoft.com/office/officeart/2005/8/layout/process5"/>
    <dgm:cxn modelId="{9A18955F-9FC3-4C9C-8630-37B8C262EC6A}" type="presOf" srcId="{593E60E9-3DDF-4C1A-9C1F-ADF95B283681}" destId="{0130A2FD-D426-40D7-9C11-2A31D10E7DFB}" srcOrd="1" destOrd="0" presId="urn:microsoft.com/office/officeart/2005/8/layout/process5"/>
    <dgm:cxn modelId="{FA223220-4E5A-4B92-B692-8F5D69A26394}" type="presOf" srcId="{07B8A2FC-FC04-4A51-A9F4-6C7949263C9F}" destId="{007C2426-21E0-4E4B-9786-CCD7EFAC2720}" srcOrd="0" destOrd="0" presId="urn:microsoft.com/office/officeart/2005/8/layout/process5"/>
    <dgm:cxn modelId="{FD574DAC-7ED2-45BD-B071-7AF0FF948FC5}" srcId="{7F551627-E205-40D5-AB9C-B6B7D437BB26}" destId="{EE473DF2-4138-46AB-A08E-07F660D80534}" srcOrd="4" destOrd="0" parTransId="{A8C6F883-FE09-4E14-B136-E44FEF30EB15}" sibTransId="{07B8A2FC-FC04-4A51-A9F4-6C7949263C9F}"/>
    <dgm:cxn modelId="{96862467-1BC3-42D2-824B-3168929D4E6C}" type="presOf" srcId="{A759B2E7-8846-4F79-A7AD-3D9CEEE23983}" destId="{01229EBA-4B5B-47CC-8E48-C222930DA594}" srcOrd="0" destOrd="0" presId="urn:microsoft.com/office/officeart/2005/8/layout/process5"/>
    <dgm:cxn modelId="{CE061AE6-8502-4D8E-910A-EAA60EBF6713}" type="presOf" srcId="{593E60E9-3DDF-4C1A-9C1F-ADF95B283681}" destId="{C6EE4D3A-DCEC-436E-9D37-4F813C31333C}" srcOrd="0" destOrd="0" presId="urn:microsoft.com/office/officeart/2005/8/layout/process5"/>
    <dgm:cxn modelId="{7112787F-8519-4F44-8AB3-222B874F23C1}" type="presOf" srcId="{7C401AB8-3264-451F-B745-62968184CBFA}" destId="{D7DC4EC4-3B86-48BA-9FC9-B776388486DE}" srcOrd="0" destOrd="0" presId="urn:microsoft.com/office/officeart/2005/8/layout/process5"/>
    <dgm:cxn modelId="{85C9D564-BA7A-4137-8BC7-718547357AB0}" type="presOf" srcId="{7F551627-E205-40D5-AB9C-B6B7D437BB26}" destId="{B6DA8DE1-D64D-4BE1-8688-3C171A8C02B5}" srcOrd="0" destOrd="0" presId="urn:microsoft.com/office/officeart/2005/8/layout/process5"/>
    <dgm:cxn modelId="{79D5173B-EFD4-42FC-A8F3-78AC7475FCD0}" srcId="{7F551627-E205-40D5-AB9C-B6B7D437BB26}" destId="{0FED56DF-C3E1-4B86-830B-A959803DB485}" srcOrd="3" destOrd="0" parTransId="{700EC8C0-DDD2-42BD-B0E9-D02B71F97F0B}" sibTransId="{A759B2E7-8846-4F79-A7AD-3D9CEEE23983}"/>
    <dgm:cxn modelId="{38E187BB-02A2-42AD-8887-C52D8F8AD029}" srcId="{7F551627-E205-40D5-AB9C-B6B7D437BB26}" destId="{480F6D8A-AFE7-4252-8B7A-E6A0066CAC7B}" srcOrd="5" destOrd="0" parTransId="{F44FC245-B62D-4A81-9B4E-3850F17E8F40}" sibTransId="{7DF7381B-6D55-4F0F-AAF0-73201973DB49}"/>
    <dgm:cxn modelId="{5EC2B124-C343-4BE6-B9FC-57667282AE45}" type="presOf" srcId="{66DFDD2A-AA24-4866-9EA4-D4E60EE73C4B}" destId="{EE22C45D-1ECB-4D5D-8B45-09CFEEB62526}" srcOrd="0" destOrd="0" presId="urn:microsoft.com/office/officeart/2005/8/layout/process5"/>
    <dgm:cxn modelId="{76D6D82E-6FBA-4332-BD35-0DAE84523478}" srcId="{7F551627-E205-40D5-AB9C-B6B7D437BB26}" destId="{22309743-4B89-48CB-9668-19E2C4B8C1A1}" srcOrd="1" destOrd="0" parTransId="{B2DFAD2A-81DE-4C6E-95E2-34000C4D3E8C}" sibTransId="{66DFDD2A-AA24-4866-9EA4-D4E60EE73C4B}"/>
    <dgm:cxn modelId="{59318D39-02FB-415E-90EC-D641D53F7847}" type="presOf" srcId="{22309743-4B89-48CB-9668-19E2C4B8C1A1}" destId="{A68F838A-4584-47EC-B876-28E05F1E2214}" srcOrd="0" destOrd="0" presId="urn:microsoft.com/office/officeart/2005/8/layout/process5"/>
    <dgm:cxn modelId="{419FE3E9-668A-4144-88B7-C7FFF25DE414}" type="presParOf" srcId="{B6DA8DE1-D64D-4BE1-8688-3C171A8C02B5}" destId="{EDCF323B-E7B1-43E3-813E-BD3C8180F340}" srcOrd="0" destOrd="0" presId="urn:microsoft.com/office/officeart/2005/8/layout/process5"/>
    <dgm:cxn modelId="{03E711C0-0E7C-4177-9171-4093C7EC740F}" type="presParOf" srcId="{B6DA8DE1-D64D-4BE1-8688-3C171A8C02B5}" destId="{C6EE4D3A-DCEC-436E-9D37-4F813C31333C}" srcOrd="1" destOrd="0" presId="urn:microsoft.com/office/officeart/2005/8/layout/process5"/>
    <dgm:cxn modelId="{A4D45128-A90C-453D-9979-E6471A9C800B}" type="presParOf" srcId="{C6EE4D3A-DCEC-436E-9D37-4F813C31333C}" destId="{0130A2FD-D426-40D7-9C11-2A31D10E7DFB}" srcOrd="0" destOrd="0" presId="urn:microsoft.com/office/officeart/2005/8/layout/process5"/>
    <dgm:cxn modelId="{B5D96CD8-55EC-4A89-9B94-68728FF39B60}" type="presParOf" srcId="{B6DA8DE1-D64D-4BE1-8688-3C171A8C02B5}" destId="{A68F838A-4584-47EC-B876-28E05F1E2214}" srcOrd="2" destOrd="0" presId="urn:microsoft.com/office/officeart/2005/8/layout/process5"/>
    <dgm:cxn modelId="{9EDCB6ED-0D64-40F0-AEF9-57ABEFA360B8}" type="presParOf" srcId="{B6DA8DE1-D64D-4BE1-8688-3C171A8C02B5}" destId="{EE22C45D-1ECB-4D5D-8B45-09CFEEB62526}" srcOrd="3" destOrd="0" presId="urn:microsoft.com/office/officeart/2005/8/layout/process5"/>
    <dgm:cxn modelId="{E0A31B06-4BBD-4952-9021-107333DF2243}" type="presParOf" srcId="{EE22C45D-1ECB-4D5D-8B45-09CFEEB62526}" destId="{EB39ED65-E853-460B-8BC3-C956B6ECEC7C}" srcOrd="0" destOrd="0" presId="urn:microsoft.com/office/officeart/2005/8/layout/process5"/>
    <dgm:cxn modelId="{F8E83C4B-E68F-4F8C-B929-1A8FFA3190EC}" type="presParOf" srcId="{B6DA8DE1-D64D-4BE1-8688-3C171A8C02B5}" destId="{D7DC4EC4-3B86-48BA-9FC9-B776388486DE}" srcOrd="4" destOrd="0" presId="urn:microsoft.com/office/officeart/2005/8/layout/process5"/>
    <dgm:cxn modelId="{9A98E965-CB11-490D-A2A8-8CBD61F2AC49}" type="presParOf" srcId="{B6DA8DE1-D64D-4BE1-8688-3C171A8C02B5}" destId="{902508E0-555A-4C7E-8AA0-B125D0669931}" srcOrd="5" destOrd="0" presId="urn:microsoft.com/office/officeart/2005/8/layout/process5"/>
    <dgm:cxn modelId="{7D116E95-AC0D-4D9B-A9AD-B6A0E9CFC145}" type="presParOf" srcId="{902508E0-555A-4C7E-8AA0-B125D0669931}" destId="{14F33A54-1984-484C-AAE0-0565C1650696}" srcOrd="0" destOrd="0" presId="urn:microsoft.com/office/officeart/2005/8/layout/process5"/>
    <dgm:cxn modelId="{3866FFCF-593D-4AE6-91E0-5E3CC6334112}" type="presParOf" srcId="{B6DA8DE1-D64D-4BE1-8688-3C171A8C02B5}" destId="{6F7B98CC-2F33-436D-9A93-1F79A562AE67}" srcOrd="6" destOrd="0" presId="urn:microsoft.com/office/officeart/2005/8/layout/process5"/>
    <dgm:cxn modelId="{757482BF-61D6-40E6-80BF-ED5585A8F299}" type="presParOf" srcId="{B6DA8DE1-D64D-4BE1-8688-3C171A8C02B5}" destId="{01229EBA-4B5B-47CC-8E48-C222930DA594}" srcOrd="7" destOrd="0" presId="urn:microsoft.com/office/officeart/2005/8/layout/process5"/>
    <dgm:cxn modelId="{BDCB18DF-5A45-472A-AA27-704EB6AE56B5}" type="presParOf" srcId="{01229EBA-4B5B-47CC-8E48-C222930DA594}" destId="{F5A103EE-DFE7-4C09-8BEB-3839400D8EAA}" srcOrd="0" destOrd="0" presId="urn:microsoft.com/office/officeart/2005/8/layout/process5"/>
    <dgm:cxn modelId="{E78FDF4D-AE38-4425-BE57-E67E7353D7AA}" type="presParOf" srcId="{B6DA8DE1-D64D-4BE1-8688-3C171A8C02B5}" destId="{7A4B2389-E514-4EF7-B57E-C93B77C95FCB}" srcOrd="8" destOrd="0" presId="urn:microsoft.com/office/officeart/2005/8/layout/process5"/>
    <dgm:cxn modelId="{31528E4A-56D2-412E-94AC-3AF0F856D98E}" type="presParOf" srcId="{B6DA8DE1-D64D-4BE1-8688-3C171A8C02B5}" destId="{007C2426-21E0-4E4B-9786-CCD7EFAC2720}" srcOrd="9" destOrd="0" presId="urn:microsoft.com/office/officeart/2005/8/layout/process5"/>
    <dgm:cxn modelId="{919DE118-CA40-4230-945C-6356413864CC}" type="presParOf" srcId="{007C2426-21E0-4E4B-9786-CCD7EFAC2720}" destId="{0421341B-6A65-45E3-85F6-3CB09730D0F4}" srcOrd="0" destOrd="0" presId="urn:microsoft.com/office/officeart/2005/8/layout/process5"/>
    <dgm:cxn modelId="{01CE0B4B-AEB1-4057-BBF1-944CBCC89AF5}" type="presParOf" srcId="{B6DA8DE1-D64D-4BE1-8688-3C171A8C02B5}" destId="{FEC6CECB-9362-4841-83AB-C32E7DCF727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F323B-E7B1-43E3-813E-BD3C8180F340}">
      <dsp:nvSpPr>
        <dsp:cNvPr id="0" name=""/>
        <dsp:cNvSpPr/>
      </dsp:nvSpPr>
      <dsp:spPr>
        <a:xfrm>
          <a:off x="7433" y="317956"/>
          <a:ext cx="2221929" cy="133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EEG Signal</a:t>
          </a:r>
          <a:endParaRPr lang="en-US" sz="2300" kern="1200" dirty="0"/>
        </a:p>
      </dsp:txBody>
      <dsp:txXfrm>
        <a:off x="46480" y="357003"/>
        <a:ext cx="2143835" cy="1255063"/>
      </dsp:txXfrm>
    </dsp:sp>
    <dsp:sp modelId="{C6EE4D3A-DCEC-436E-9D37-4F813C31333C}">
      <dsp:nvSpPr>
        <dsp:cNvPr id="0" name=""/>
        <dsp:cNvSpPr/>
      </dsp:nvSpPr>
      <dsp:spPr>
        <a:xfrm>
          <a:off x="2424893" y="709015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424893" y="819223"/>
        <a:ext cx="329734" cy="330622"/>
      </dsp:txXfrm>
    </dsp:sp>
    <dsp:sp modelId="{A68F838A-4584-47EC-B876-28E05F1E2214}">
      <dsp:nvSpPr>
        <dsp:cNvPr id="0" name=""/>
        <dsp:cNvSpPr/>
      </dsp:nvSpPr>
      <dsp:spPr>
        <a:xfrm>
          <a:off x="3118135" y="317956"/>
          <a:ext cx="2221929" cy="133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Framing</a:t>
          </a:r>
          <a:endParaRPr lang="en-US" sz="2300" kern="1200" dirty="0"/>
        </a:p>
      </dsp:txBody>
      <dsp:txXfrm>
        <a:off x="3157182" y="357003"/>
        <a:ext cx="2143835" cy="1255063"/>
      </dsp:txXfrm>
    </dsp:sp>
    <dsp:sp modelId="{EE22C45D-1ECB-4D5D-8B45-09CFEEB62526}">
      <dsp:nvSpPr>
        <dsp:cNvPr id="0" name=""/>
        <dsp:cNvSpPr/>
      </dsp:nvSpPr>
      <dsp:spPr>
        <a:xfrm>
          <a:off x="5535594" y="709015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535594" y="819223"/>
        <a:ext cx="329734" cy="330622"/>
      </dsp:txXfrm>
    </dsp:sp>
    <dsp:sp modelId="{D7DC4EC4-3B86-48BA-9FC9-B776388486DE}">
      <dsp:nvSpPr>
        <dsp:cNvPr id="0" name=""/>
        <dsp:cNvSpPr/>
      </dsp:nvSpPr>
      <dsp:spPr>
        <a:xfrm>
          <a:off x="6228836" y="317956"/>
          <a:ext cx="2221929" cy="133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Wavelet Decomposition</a:t>
          </a:r>
          <a:endParaRPr lang="en-US" sz="2300" kern="1200" dirty="0"/>
        </a:p>
      </dsp:txBody>
      <dsp:txXfrm>
        <a:off x="6267883" y="357003"/>
        <a:ext cx="2143835" cy="1255063"/>
      </dsp:txXfrm>
    </dsp:sp>
    <dsp:sp modelId="{902508E0-555A-4C7E-8AA0-B125D0669931}">
      <dsp:nvSpPr>
        <dsp:cNvPr id="0" name=""/>
        <dsp:cNvSpPr/>
      </dsp:nvSpPr>
      <dsp:spPr>
        <a:xfrm rot="5400000">
          <a:off x="7104276" y="1806649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7174490" y="1846644"/>
        <a:ext cx="330622" cy="329734"/>
      </dsp:txXfrm>
    </dsp:sp>
    <dsp:sp modelId="{6F7B98CC-2F33-436D-9A93-1F79A562AE67}">
      <dsp:nvSpPr>
        <dsp:cNvPr id="0" name=""/>
        <dsp:cNvSpPr/>
      </dsp:nvSpPr>
      <dsp:spPr>
        <a:xfrm>
          <a:off x="6228836" y="2539885"/>
          <a:ext cx="2221929" cy="133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δ</a:t>
          </a:r>
          <a:r>
            <a:rPr lang="en-US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, </a:t>
          </a:r>
          <a:r>
            <a:rPr lang="el-GR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θ</a:t>
          </a:r>
          <a:r>
            <a:rPr lang="en-US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Frequency Extraction</a:t>
          </a:r>
          <a:endParaRPr lang="en-US" sz="1900" kern="1200" dirty="0"/>
        </a:p>
      </dsp:txBody>
      <dsp:txXfrm>
        <a:off x="6267883" y="2578932"/>
        <a:ext cx="2143835" cy="1255063"/>
      </dsp:txXfrm>
    </dsp:sp>
    <dsp:sp modelId="{01229EBA-4B5B-47CC-8E48-C222930DA594}">
      <dsp:nvSpPr>
        <dsp:cNvPr id="0" name=""/>
        <dsp:cNvSpPr/>
      </dsp:nvSpPr>
      <dsp:spPr>
        <a:xfrm rot="10800000">
          <a:off x="5562257" y="2930945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5703572" y="3041153"/>
        <a:ext cx="329734" cy="330622"/>
      </dsp:txXfrm>
    </dsp:sp>
    <dsp:sp modelId="{7A4B2389-E514-4EF7-B57E-C93B77C95FCB}">
      <dsp:nvSpPr>
        <dsp:cNvPr id="0" name=""/>
        <dsp:cNvSpPr/>
      </dsp:nvSpPr>
      <dsp:spPr>
        <a:xfrm>
          <a:off x="3118135" y="2539885"/>
          <a:ext cx="2221929" cy="133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Feature Extraction</a:t>
          </a:r>
          <a:endParaRPr lang="en-US" sz="2300" kern="1200" dirty="0"/>
        </a:p>
      </dsp:txBody>
      <dsp:txXfrm>
        <a:off x="3157182" y="2578932"/>
        <a:ext cx="2143835" cy="1255063"/>
      </dsp:txXfrm>
    </dsp:sp>
    <dsp:sp modelId="{007C2426-21E0-4E4B-9786-CCD7EFAC2720}">
      <dsp:nvSpPr>
        <dsp:cNvPr id="0" name=""/>
        <dsp:cNvSpPr/>
      </dsp:nvSpPr>
      <dsp:spPr>
        <a:xfrm rot="10800000">
          <a:off x="2451556" y="2930945"/>
          <a:ext cx="471049" cy="551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592871" y="3041153"/>
        <a:ext cx="329734" cy="330622"/>
      </dsp:txXfrm>
    </dsp:sp>
    <dsp:sp modelId="{FEC6CECB-9362-4841-83AB-C32E7DCF727C}">
      <dsp:nvSpPr>
        <dsp:cNvPr id="0" name=""/>
        <dsp:cNvSpPr/>
      </dsp:nvSpPr>
      <dsp:spPr>
        <a:xfrm>
          <a:off x="7433" y="2539885"/>
          <a:ext cx="2221929" cy="1333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Classification</a:t>
          </a:r>
          <a:endParaRPr lang="en-US" sz="2300" kern="1200" dirty="0"/>
        </a:p>
      </dsp:txBody>
      <dsp:txXfrm>
        <a:off x="46480" y="2578932"/>
        <a:ext cx="2143835" cy="125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5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Epileptic Seizure Detection by DWT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Ayub</a:t>
            </a:r>
            <a:endParaRPr lang="en-US" dirty="0" smtClean="0"/>
          </a:p>
          <a:p>
            <a:r>
              <a:rPr lang="en-US" dirty="0" smtClean="0"/>
              <a:t>Ahmad Tariq</a:t>
            </a:r>
          </a:p>
          <a:p>
            <a:r>
              <a:rPr lang="en-US" dirty="0" err="1" smtClean="0"/>
              <a:t>Reida</a:t>
            </a:r>
            <a:r>
              <a:rPr lang="en-US" dirty="0" smtClean="0"/>
              <a:t> Iqbal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PROBLEM:   Epilepsy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635122"/>
            <a:ext cx="3278361" cy="35993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Neurological Disorder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Seizure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635122"/>
            <a:ext cx="4775199" cy="3581400"/>
          </a:xfrm>
        </p:spPr>
      </p:pic>
    </p:spTree>
    <p:extLst>
      <p:ext uri="{BB962C8B-B14F-4D97-AF65-F5344CB8AC3E}">
        <p14:creationId xmlns:p14="http://schemas.microsoft.com/office/powerpoint/2010/main" val="145894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 Seizure Detection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2092" r="3778" b="-886"/>
          <a:stretch/>
        </p:blipFill>
        <p:spPr>
          <a:xfrm>
            <a:off x="304800" y="2591252"/>
            <a:ext cx="4876800" cy="3598863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181601" y="2590800"/>
            <a:ext cx="3897952" cy="3599315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smtClean="0"/>
              <a:t>Detect seizure in EEG signals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smtClean="0"/>
              <a:t>Present related part for analysis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504564"/>
              </p:ext>
            </p:extLst>
          </p:nvPr>
        </p:nvGraphicFramePr>
        <p:xfrm>
          <a:off x="304800" y="2362200"/>
          <a:ext cx="8458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66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29600" cy="3599316"/>
          </a:xfrm>
        </p:spPr>
        <p:txBody>
          <a:bodyPr/>
          <a:lstStyle/>
          <a:p>
            <a:r>
              <a:rPr lang="en-US" dirty="0" smtClean="0"/>
              <a:t>Read EEG signal</a:t>
            </a:r>
          </a:p>
          <a:p>
            <a:r>
              <a:rPr lang="en-US" dirty="0" smtClean="0"/>
              <a:t>Framing (5000 samples/frame)</a:t>
            </a:r>
          </a:p>
          <a:p>
            <a:r>
              <a:rPr lang="en-US" dirty="0" smtClean="0"/>
              <a:t>Decompose the signal using Wavelet Transform (5 Level)</a:t>
            </a:r>
          </a:p>
          <a:p>
            <a:pPr lvl="0"/>
            <a:r>
              <a:rPr lang="el-GR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  Rhythm (f&lt;4 Hz) , </a:t>
            </a:r>
            <a:r>
              <a:rPr lang="el-GR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θ</a:t>
            </a:r>
            <a:r>
              <a:rPr lang="en-US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 Band (4-8 Hz) Extraction</a:t>
            </a:r>
          </a:p>
          <a:p>
            <a:pPr lvl="0"/>
            <a:r>
              <a:rPr lang="en-US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Features (Mean &amp; Standard Deviation) Extraction</a:t>
            </a:r>
          </a:p>
          <a:p>
            <a:pPr lvl="0"/>
            <a:r>
              <a:rPr lang="en-US" dirty="0" err="1" smtClean="0">
                <a:latin typeface="Trebuchet MS" panose="020B0603020202020204" pitchFamily="34" charset="0"/>
                <a:cs typeface="Times New Roman" panose="02020603050405020304" pitchFamily="18" charset="0"/>
              </a:rPr>
              <a:t>Thresholding</a:t>
            </a:r>
            <a:r>
              <a:rPr lang="en-US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 &amp; Classification</a:t>
            </a:r>
            <a:endParaRPr lang="en-US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6" y="2209800"/>
            <a:ext cx="5638800" cy="44360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991" y="2336874"/>
            <a:ext cx="3145080" cy="693135"/>
          </a:xfrm>
        </p:spPr>
        <p:txBody>
          <a:bodyPr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8" y="3148692"/>
            <a:ext cx="3367087" cy="26566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3780" y="2337933"/>
            <a:ext cx="3145527" cy="692076"/>
          </a:xfrm>
        </p:spPr>
        <p:txBody>
          <a:bodyPr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148692"/>
            <a:ext cx="3367088" cy="2670449"/>
          </a:xfrm>
        </p:spPr>
      </p:pic>
    </p:spTree>
    <p:extLst>
      <p:ext uri="{BB962C8B-B14F-4D97-AF65-F5344CB8AC3E}">
        <p14:creationId xmlns:p14="http://schemas.microsoft.com/office/powerpoint/2010/main" val="37718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21" y="2362200"/>
            <a:ext cx="5109369" cy="4019527"/>
          </a:xfrm>
        </p:spPr>
      </p:pic>
    </p:spTree>
    <p:extLst>
      <p:ext uri="{BB962C8B-B14F-4D97-AF65-F5344CB8AC3E}">
        <p14:creationId xmlns:p14="http://schemas.microsoft.com/office/powerpoint/2010/main" val="17492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2620" y="2336097"/>
            <a:ext cx="3145080" cy="69313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Able to detect multiple seizures</a:t>
            </a:r>
          </a:p>
          <a:p>
            <a:r>
              <a:rPr lang="en-US" dirty="0" smtClean="0"/>
              <a:t>For Analysis &amp; Study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1815" y="2514600"/>
            <a:ext cx="3145527" cy="6920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3028095"/>
            <a:ext cx="3367044" cy="290617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Difficult real-time implementation</a:t>
            </a:r>
          </a:p>
          <a:p>
            <a:r>
              <a:rPr lang="en-US" dirty="0" smtClean="0"/>
              <a:t>Inaccurate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329</TotalTime>
  <Words>115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Berlin</vt:lpstr>
      <vt:lpstr>Epileptic Seizure Detection by DWT</vt:lpstr>
      <vt:lpstr>THE PROBLEM:   Epilepsy</vt:lpstr>
      <vt:lpstr>OBJECTIVE: Seizure Detection</vt:lpstr>
      <vt:lpstr>FLOWCHART</vt:lpstr>
      <vt:lpstr>ALGORITHM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Project Template</dc:title>
  <dc:creator>Sajid</dc:creator>
  <cp:lastModifiedBy>Sunny</cp:lastModifiedBy>
  <cp:revision>17</cp:revision>
  <dcterms:created xsi:type="dcterms:W3CDTF">2006-08-16T00:00:00Z</dcterms:created>
  <dcterms:modified xsi:type="dcterms:W3CDTF">2014-06-12T08:44:04Z</dcterms:modified>
</cp:coreProperties>
</file>