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9148"/>
    <a:srgbClr val="B0D0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981305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280270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33552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1306808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900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2254063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793838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425415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1850400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E3E37-9E98-4CCC-891F-195A07C4D35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392268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DE3E37-9E98-4CCC-891F-195A07C4D35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227655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DE3E37-9E98-4CCC-891F-195A07C4D35F}"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1171615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DE3E37-9E98-4CCC-891F-195A07C4D35F}"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1812384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DE3E37-9E98-4CCC-891F-195A07C4D35F}" type="datetimeFigureOut">
              <a:rPr lang="en-US" smtClean="0"/>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270535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DE3E37-9E98-4CCC-891F-195A07C4D35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39610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DE3E37-9E98-4CCC-891F-195A07C4D35F}"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89DBE-3285-4AED-ACBF-63D9793D3384}" type="slidenum">
              <a:rPr lang="en-US" smtClean="0"/>
              <a:t>‹#›</a:t>
            </a:fld>
            <a:endParaRPr lang="en-US"/>
          </a:p>
        </p:txBody>
      </p:sp>
    </p:spTree>
    <p:extLst>
      <p:ext uri="{BB962C8B-B14F-4D97-AF65-F5344CB8AC3E}">
        <p14:creationId xmlns:p14="http://schemas.microsoft.com/office/powerpoint/2010/main" val="4195654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DE3E37-9E98-4CCC-891F-195A07C4D35F}" type="datetimeFigureOut">
              <a:rPr lang="en-US" smtClean="0"/>
              <a:t>9/16/2024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6389DBE-3285-4AED-ACBF-63D9793D3384}" type="slidenum">
              <a:rPr lang="en-US" smtClean="0"/>
              <a:t>‹#›</a:t>
            </a:fld>
            <a:endParaRPr lang="en-US"/>
          </a:p>
        </p:txBody>
      </p:sp>
    </p:spTree>
    <p:extLst>
      <p:ext uri="{BB962C8B-B14F-4D97-AF65-F5344CB8AC3E}">
        <p14:creationId xmlns:p14="http://schemas.microsoft.com/office/powerpoint/2010/main" val="2221034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B272C9-A247-940A-3BF5-CC92CBAF52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787" y="973394"/>
            <a:ext cx="2822443" cy="3274142"/>
          </a:xfrm>
          <a:prstGeom prst="rect">
            <a:avLst/>
          </a:prstGeom>
        </p:spPr>
      </p:pic>
      <p:sp>
        <p:nvSpPr>
          <p:cNvPr id="6" name="TextBox 5">
            <a:extLst>
              <a:ext uri="{FF2B5EF4-FFF2-40B4-BE49-F238E27FC236}">
                <a16:creationId xmlns:a16="http://schemas.microsoft.com/office/drawing/2014/main" id="{907230ED-7093-0A85-CCD1-22369239948B}"/>
              </a:ext>
            </a:extLst>
          </p:cNvPr>
          <p:cNvSpPr txBox="1"/>
          <p:nvPr/>
        </p:nvSpPr>
        <p:spPr>
          <a:xfrm>
            <a:off x="4075471" y="1503440"/>
            <a:ext cx="4015893" cy="584775"/>
          </a:xfrm>
          <a:prstGeom prst="rect">
            <a:avLst/>
          </a:prstGeom>
          <a:noFill/>
        </p:spPr>
        <p:txBody>
          <a:bodyPr wrap="square" rtlCol="0">
            <a:spAutoFit/>
          </a:bodyPr>
          <a:lstStyle/>
          <a:p>
            <a:r>
              <a:rPr lang="en-US" sz="3200" dirty="0">
                <a:solidFill>
                  <a:srgbClr val="039148"/>
                </a:solidFill>
                <a:latin typeface="Geometr415 Blk BT" panose="020B0802020204020303" pitchFamily="34" charset="0"/>
              </a:rPr>
              <a:t>AUGUST EDITION</a:t>
            </a:r>
          </a:p>
        </p:txBody>
      </p:sp>
      <p:sp>
        <p:nvSpPr>
          <p:cNvPr id="8" name="TextBox 7">
            <a:extLst>
              <a:ext uri="{FF2B5EF4-FFF2-40B4-BE49-F238E27FC236}">
                <a16:creationId xmlns:a16="http://schemas.microsoft.com/office/drawing/2014/main" id="{D9097711-967D-038D-3628-42EE019B90A8}"/>
              </a:ext>
            </a:extLst>
          </p:cNvPr>
          <p:cNvSpPr txBox="1"/>
          <p:nvPr/>
        </p:nvSpPr>
        <p:spPr>
          <a:xfrm>
            <a:off x="4007231" y="1795828"/>
            <a:ext cx="5928853" cy="1446550"/>
          </a:xfrm>
          <a:prstGeom prst="rect">
            <a:avLst/>
          </a:prstGeom>
          <a:noFill/>
        </p:spPr>
        <p:txBody>
          <a:bodyPr wrap="square" rtlCol="0">
            <a:spAutoFit/>
          </a:bodyPr>
          <a:lstStyle/>
          <a:p>
            <a:r>
              <a:rPr lang="en-US" sz="8800" dirty="0">
                <a:solidFill>
                  <a:srgbClr val="B0D035"/>
                </a:solidFill>
                <a:latin typeface="Geometr415 Blk BT" panose="020B0802020204020303" pitchFamily="34" charset="0"/>
              </a:rPr>
              <a:t>knowledge</a:t>
            </a:r>
          </a:p>
        </p:txBody>
      </p:sp>
      <p:sp>
        <p:nvSpPr>
          <p:cNvPr id="9" name="TextBox 8">
            <a:extLst>
              <a:ext uri="{FF2B5EF4-FFF2-40B4-BE49-F238E27FC236}">
                <a16:creationId xmlns:a16="http://schemas.microsoft.com/office/drawing/2014/main" id="{F6B9C766-2197-5557-2DE6-37EC2DE36368}"/>
              </a:ext>
            </a:extLst>
          </p:cNvPr>
          <p:cNvSpPr txBox="1"/>
          <p:nvPr/>
        </p:nvSpPr>
        <p:spPr>
          <a:xfrm>
            <a:off x="4007230" y="2722743"/>
            <a:ext cx="5928853" cy="1200329"/>
          </a:xfrm>
          <a:prstGeom prst="rect">
            <a:avLst/>
          </a:prstGeom>
          <a:noFill/>
        </p:spPr>
        <p:txBody>
          <a:bodyPr wrap="square" rtlCol="0">
            <a:spAutoFit/>
          </a:bodyPr>
          <a:lstStyle/>
          <a:p>
            <a:r>
              <a:rPr lang="en-US" sz="7200" dirty="0">
                <a:solidFill>
                  <a:srgbClr val="039148"/>
                </a:solidFill>
                <a:latin typeface="Geometr415 Blk BT" panose="020B0802020204020303" pitchFamily="34" charset="0"/>
              </a:rPr>
              <a:t>Showcase</a:t>
            </a:r>
          </a:p>
        </p:txBody>
      </p:sp>
      <p:sp>
        <p:nvSpPr>
          <p:cNvPr id="10" name="TextBox 9">
            <a:extLst>
              <a:ext uri="{FF2B5EF4-FFF2-40B4-BE49-F238E27FC236}">
                <a16:creationId xmlns:a16="http://schemas.microsoft.com/office/drawing/2014/main" id="{F0BBE1B3-B150-06F5-A0A4-E381E7476F23}"/>
              </a:ext>
            </a:extLst>
          </p:cNvPr>
          <p:cNvSpPr txBox="1"/>
          <p:nvPr/>
        </p:nvSpPr>
        <p:spPr>
          <a:xfrm>
            <a:off x="3072578" y="4849987"/>
            <a:ext cx="4065641" cy="1569660"/>
          </a:xfrm>
          <a:prstGeom prst="rect">
            <a:avLst/>
          </a:prstGeom>
          <a:noFill/>
        </p:spPr>
        <p:txBody>
          <a:bodyPr wrap="square" rtlCol="0">
            <a:spAutoFit/>
          </a:bodyPr>
          <a:lstStyle/>
          <a:p>
            <a:pPr algn="ctr"/>
            <a:r>
              <a:rPr lang="en-US" sz="2400" b="1" i="1" dirty="0">
                <a:solidFill>
                  <a:srgbClr val="039148"/>
                </a:solidFill>
              </a:rPr>
              <a:t>Ahmad Oluwaseun Yusuf</a:t>
            </a:r>
          </a:p>
          <a:p>
            <a:pPr algn="ctr"/>
            <a:r>
              <a:rPr lang="en-US" sz="2400" b="1" i="1" dirty="0">
                <a:solidFill>
                  <a:srgbClr val="039148"/>
                </a:solidFill>
              </a:rPr>
              <a:t>FE/23/5774068</a:t>
            </a:r>
          </a:p>
          <a:p>
            <a:pPr algn="ctr"/>
            <a:r>
              <a:rPr lang="en-US" sz="2400" b="1" i="1" dirty="0">
                <a:solidFill>
                  <a:srgbClr val="039148"/>
                </a:solidFill>
              </a:rPr>
              <a:t>Cohort 2</a:t>
            </a:r>
          </a:p>
          <a:p>
            <a:endParaRPr lang="en-US" sz="2400" dirty="0">
              <a:solidFill>
                <a:srgbClr val="039148"/>
              </a:solidFill>
            </a:endParaRPr>
          </a:p>
        </p:txBody>
      </p:sp>
    </p:spTree>
    <p:extLst>
      <p:ext uri="{BB962C8B-B14F-4D97-AF65-F5344CB8AC3E}">
        <p14:creationId xmlns:p14="http://schemas.microsoft.com/office/powerpoint/2010/main" val="1424739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3B580B-B71F-CF4D-C08E-9F8F525BD6C1}"/>
              </a:ext>
            </a:extLst>
          </p:cNvPr>
          <p:cNvSpPr txBox="1"/>
          <p:nvPr/>
        </p:nvSpPr>
        <p:spPr>
          <a:xfrm>
            <a:off x="2320413" y="95863"/>
            <a:ext cx="6912078" cy="954107"/>
          </a:xfrm>
          <a:prstGeom prst="rect">
            <a:avLst/>
          </a:prstGeom>
          <a:noFill/>
          <a:ln>
            <a:noFill/>
          </a:ln>
        </p:spPr>
        <p:txBody>
          <a:bodyPr wrap="square" rtlCol="0">
            <a:spAutoFit/>
          </a:bodyPr>
          <a:lstStyle/>
          <a:p>
            <a:r>
              <a:rPr lang="en-US" sz="2800" b="1" dirty="0">
                <a:solidFill>
                  <a:schemeClr val="accent2">
                    <a:lumMod val="75000"/>
                  </a:schemeClr>
                </a:solidFill>
                <a:latin typeface="Britannic Bold" panose="020B0903060703020204" pitchFamily="34" charset="0"/>
              </a:rPr>
              <a:t>Nigeria Population and Economic </a:t>
            </a:r>
          </a:p>
          <a:p>
            <a:r>
              <a:rPr lang="en-US" sz="2800" b="1" dirty="0">
                <a:solidFill>
                  <a:schemeClr val="accent2">
                    <a:lumMod val="75000"/>
                  </a:schemeClr>
                </a:solidFill>
                <a:latin typeface="Britannic Bold" panose="020B0903060703020204" pitchFamily="34" charset="0"/>
              </a:rPr>
              <a:t>Dashboard</a:t>
            </a:r>
          </a:p>
        </p:txBody>
      </p:sp>
      <p:sp>
        <p:nvSpPr>
          <p:cNvPr id="6" name="TextBox 5">
            <a:extLst>
              <a:ext uri="{FF2B5EF4-FFF2-40B4-BE49-F238E27FC236}">
                <a16:creationId xmlns:a16="http://schemas.microsoft.com/office/drawing/2014/main" id="{6FD6760E-2940-3AF2-25EC-7B3FCF950304}"/>
              </a:ext>
            </a:extLst>
          </p:cNvPr>
          <p:cNvSpPr txBox="1"/>
          <p:nvPr/>
        </p:nvSpPr>
        <p:spPr>
          <a:xfrm>
            <a:off x="1347019" y="1531372"/>
            <a:ext cx="8003458" cy="3046988"/>
          </a:xfrm>
          <a:prstGeom prst="rect">
            <a:avLst/>
          </a:prstGeom>
          <a:noFill/>
          <a:ln>
            <a:noFill/>
          </a:ln>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This dashboard helps policymakers make better decisions about where to spend money. By showing important information like population growth, economic differences, and needed infrastructure, it helps them figure out which areas need the most help. This means they can spend money on things like education, healthcare, and public services in the right places. The dashboard can also find problems with how money is being spent, so it can be fixed. </a:t>
            </a:r>
          </a:p>
        </p:txBody>
      </p:sp>
      <p:pic>
        <p:nvPicPr>
          <p:cNvPr id="8" name="Picture 7">
            <a:extLst>
              <a:ext uri="{FF2B5EF4-FFF2-40B4-BE49-F238E27FC236}">
                <a16:creationId xmlns:a16="http://schemas.microsoft.com/office/drawing/2014/main" id="{396EE506-B395-E750-7F25-7C94F8328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019" y="95863"/>
            <a:ext cx="860908" cy="855406"/>
          </a:xfrm>
          <a:prstGeom prst="rect">
            <a:avLst/>
          </a:prstGeom>
        </p:spPr>
      </p:pic>
      <p:sp>
        <p:nvSpPr>
          <p:cNvPr id="9" name="TextBox 8">
            <a:extLst>
              <a:ext uri="{FF2B5EF4-FFF2-40B4-BE49-F238E27FC236}">
                <a16:creationId xmlns:a16="http://schemas.microsoft.com/office/drawing/2014/main" id="{1851C872-7B1B-4F0B-831F-59E6A83BD195}"/>
              </a:ext>
            </a:extLst>
          </p:cNvPr>
          <p:cNvSpPr txBox="1"/>
          <p:nvPr/>
        </p:nvSpPr>
        <p:spPr>
          <a:xfrm>
            <a:off x="9679857" y="95863"/>
            <a:ext cx="2674374" cy="1107996"/>
          </a:xfrm>
          <a:prstGeom prst="rect">
            <a:avLst/>
          </a:prstGeom>
          <a:noFill/>
        </p:spPr>
        <p:txBody>
          <a:bodyPr wrap="square" rtlCol="0">
            <a:spAutoFit/>
          </a:bodyPr>
          <a:lstStyle/>
          <a:p>
            <a:r>
              <a:rPr lang="en-US" sz="1600" b="1" i="1" dirty="0">
                <a:solidFill>
                  <a:schemeClr val="bg1"/>
                </a:solidFill>
              </a:rPr>
              <a:t>Ahmad Oluwaseun Yusuf</a:t>
            </a:r>
          </a:p>
          <a:p>
            <a:r>
              <a:rPr lang="en-US" sz="1600" b="1" i="1" dirty="0">
                <a:solidFill>
                  <a:schemeClr val="bg1"/>
                </a:solidFill>
              </a:rPr>
              <a:t>FE/23/5774068</a:t>
            </a:r>
          </a:p>
          <a:p>
            <a:r>
              <a:rPr lang="en-US" sz="1600" b="1" i="1" dirty="0">
                <a:solidFill>
                  <a:schemeClr val="bg1"/>
                </a:solidFill>
              </a:rPr>
              <a:t>Cohort 2</a:t>
            </a:r>
          </a:p>
          <a:p>
            <a:endParaRPr lang="en-US" dirty="0"/>
          </a:p>
        </p:txBody>
      </p:sp>
    </p:spTree>
    <p:extLst>
      <p:ext uri="{BB962C8B-B14F-4D97-AF65-F5344CB8AC3E}">
        <p14:creationId xmlns:p14="http://schemas.microsoft.com/office/powerpoint/2010/main" val="30918654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105</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Britannic Bold</vt:lpstr>
      <vt:lpstr>Geometr415 Blk BT</vt:lpstr>
      <vt:lpstr>Times New Roman</vt:lpstr>
      <vt:lpstr>Trebuchet MS</vt:lpstr>
      <vt:lpstr>Wingdings 3</vt:lpstr>
      <vt:lpstr>Facet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6</cp:revision>
  <dcterms:created xsi:type="dcterms:W3CDTF">2024-09-13T07:29:18Z</dcterms:created>
  <dcterms:modified xsi:type="dcterms:W3CDTF">2024-09-16T17:46:22Z</dcterms:modified>
</cp:coreProperties>
</file>