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294" r:id="rId5"/>
    <p:sldId id="2324" r:id="rId6"/>
    <p:sldId id="2302" r:id="rId7"/>
    <p:sldId id="2321" r:id="rId8"/>
    <p:sldId id="2322" r:id="rId9"/>
    <p:sldId id="2320" r:id="rId10"/>
    <p:sldId id="2319" r:id="rId11"/>
  </p:sldIdLst>
  <p:sldSz cx="12192000" cy="6858000"/>
  <p:notesSz cx="9144000" cy="6858000"/>
  <p:custDataLst>
    <p:tags r:id="rId14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24"/>
            <p14:sldId id="2302"/>
            <p14:sldId id="2321"/>
            <p14:sldId id="2322"/>
            <p14:sldId id="2320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98D"/>
    <a:srgbClr val="1065AF"/>
    <a:srgbClr val="001F60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18/01/1441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18/01/1441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788" y="5495898"/>
            <a:ext cx="1178213" cy="121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6" name="Freeform: Shape 91">
            <a:extLst>
              <a:ext uri="{FF2B5EF4-FFF2-40B4-BE49-F238E27FC236}">
                <a16:creationId xmlns:a16="http://schemas.microsoft.com/office/drawing/2014/main" id="{3F7D3CBE-71CE-443A-9BC8-E8E71E4733AC}"/>
              </a:ext>
            </a:extLst>
          </p:cNvPr>
          <p:cNvSpPr/>
          <p:nvPr/>
        </p:nvSpPr>
        <p:spPr>
          <a:xfrm rot="16200000">
            <a:off x="4754882" y="-440574"/>
            <a:ext cx="2626820" cy="5935287"/>
          </a:xfrm>
          <a:custGeom>
            <a:avLst/>
            <a:gdLst>
              <a:gd name="connsiteX0" fmla="*/ 0 w 1064797"/>
              <a:gd name="connsiteY0" fmla="*/ 4034973 h 4034973"/>
              <a:gd name="connsiteX1" fmla="*/ 0 w 1064797"/>
              <a:gd name="connsiteY1" fmla="*/ 0 h 4034973"/>
              <a:gd name="connsiteX2" fmla="*/ 952059 w 1064797"/>
              <a:gd name="connsiteY2" fmla="*/ 0 h 4034973"/>
              <a:gd name="connsiteX3" fmla="*/ 952059 w 1064797"/>
              <a:gd name="connsiteY3" fmla="*/ 1483497 h 4034973"/>
              <a:gd name="connsiteX4" fmla="*/ 954791 w 1064797"/>
              <a:gd name="connsiteY4" fmla="*/ 1483497 h 4034973"/>
              <a:gd name="connsiteX5" fmla="*/ 1064797 w 1064797"/>
              <a:gd name="connsiteY5" fmla="*/ 2017487 h 4034973"/>
              <a:gd name="connsiteX6" fmla="*/ 954791 w 1064797"/>
              <a:gd name="connsiteY6" fmla="*/ 2551476 h 4034973"/>
              <a:gd name="connsiteX7" fmla="*/ 952059 w 1064797"/>
              <a:gd name="connsiteY7" fmla="*/ 2551476 h 4034973"/>
              <a:gd name="connsiteX8" fmla="*/ 952059 w 1064797"/>
              <a:gd name="connsiteY8" fmla="*/ 4034973 h 403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797" h="4034973">
                <a:moveTo>
                  <a:pt x="0" y="4034973"/>
                </a:moveTo>
                <a:lnTo>
                  <a:pt x="0" y="0"/>
                </a:lnTo>
                <a:lnTo>
                  <a:pt x="952059" y="0"/>
                </a:lnTo>
                <a:lnTo>
                  <a:pt x="952059" y="1483497"/>
                </a:lnTo>
                <a:lnTo>
                  <a:pt x="954791" y="1483497"/>
                </a:lnTo>
                <a:lnTo>
                  <a:pt x="1064797" y="2017487"/>
                </a:lnTo>
                <a:lnTo>
                  <a:pt x="954791" y="2551476"/>
                </a:lnTo>
                <a:lnTo>
                  <a:pt x="952059" y="2551476"/>
                </a:lnTo>
                <a:lnTo>
                  <a:pt x="952059" y="4034973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ar-SY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2765" y="2250471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Delete Both Project and Site</a:t>
            </a:r>
            <a:endParaRPr lang="ar-SY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0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589662" y="1385272"/>
              <a:ext cx="3171606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From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Home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 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Setting  PWA 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Setting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 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2"/>
          <a:srcRect t="6956" b="6236"/>
          <a:stretch/>
        </p:blipFill>
        <p:spPr bwMode="auto">
          <a:xfrm>
            <a:off x="0" y="1978342"/>
            <a:ext cx="12192000" cy="4879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93876" y="3690851"/>
            <a:ext cx="113884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585043" y="1385272"/>
              <a:ext cx="3180841" cy="52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2.Click On “Delete Enterprise Objects”.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t="6640" b="18258"/>
          <a:stretch/>
        </p:blipFill>
        <p:spPr bwMode="auto">
          <a:xfrm>
            <a:off x="0" y="2084939"/>
            <a:ext cx="12191999" cy="47730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78087" y="3582785"/>
            <a:ext cx="906087" cy="108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5476985" y="1385272"/>
              <a:ext cx="1396947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Select Projects 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10" name="Picture 9"/>
          <p:cNvPicPr/>
          <p:nvPr/>
        </p:nvPicPr>
        <p:blipFill rotWithShape="1">
          <a:blip r:embed="rId2"/>
          <a:srcRect t="6640" b="3712"/>
          <a:stretch/>
        </p:blipFill>
        <p:spPr bwMode="auto">
          <a:xfrm>
            <a:off x="0" y="2084938"/>
            <a:ext cx="12191999" cy="47730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4851" y="4813069"/>
            <a:ext cx="4181302" cy="2044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23408" y="685840"/>
            <a:ext cx="6161661" cy="1400383"/>
            <a:chOff x="3346288" y="1050970"/>
            <a:chExt cx="5542949" cy="1400383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346288" y="1050970"/>
              <a:ext cx="5525188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0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Delete projects </a:t>
              </a:r>
              <a:r>
                <a:rPr lang="en-US" sz="140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from</a:t>
              </a:r>
            </a:p>
            <a:p>
              <a:pPr indent="13590" algn="ctr" defTabSz="869704" rtl="0">
                <a:lnSpc>
                  <a:spcPts val="3400"/>
                </a:lnSpc>
              </a:pPr>
              <a:r>
                <a:rPr lang="en-US" sz="140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 </a:t>
              </a:r>
              <a:r>
                <a:rPr lang="en-US" sz="140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Draft and Publishing </a:t>
              </a:r>
              <a:r>
                <a:rPr lang="en-US" sz="140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database + tick </a:t>
              </a:r>
              <a:r>
                <a:rPr lang="en-US" sz="140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the “Delete Connected SharePoint </a:t>
              </a:r>
              <a:r>
                <a:rPr lang="en-US" sz="140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Site</a:t>
              </a:r>
              <a:endParaRPr lang="ar-SA" sz="140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2"/>
          <a:srcRect t="6640" b="3712"/>
          <a:stretch/>
        </p:blipFill>
        <p:spPr bwMode="auto">
          <a:xfrm>
            <a:off x="0" y="2084938"/>
            <a:ext cx="12191999" cy="47730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9542" y="4563687"/>
            <a:ext cx="1554480" cy="116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811" y="3549535"/>
            <a:ext cx="479367" cy="83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9542" y="4220094"/>
            <a:ext cx="1554480" cy="116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316182" y="4605250"/>
            <a:ext cx="14962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244137" y="3568238"/>
            <a:ext cx="14962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316182" y="4255423"/>
            <a:ext cx="14962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10243" y="4487314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0298D"/>
                </a:solidFill>
              </a:rPr>
              <a:t>It’s mean the “sub site” under the project</a:t>
            </a:r>
            <a:endParaRPr lang="en-US" sz="1200" b="1" dirty="0">
              <a:solidFill>
                <a:srgbClr val="90298D"/>
              </a:solidFill>
            </a:endParaRPr>
          </a:p>
        </p:txBody>
      </p: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3084022" y="4621876"/>
            <a:ext cx="326221" cy="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1" y="817561"/>
            <a:ext cx="6146966" cy="1196517"/>
            <a:chOff x="3433822" y="1182691"/>
            <a:chExt cx="5486007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444847" y="1414250"/>
              <a:ext cx="5474982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For the “Keep Site” flag,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Please Delete </a:t>
              </a:r>
              <a:r>
                <a:rPr lang="en-US" sz="1450" b="1" dirty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only the projects and keep the site.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10" name="Picture 9"/>
          <p:cNvPicPr/>
          <p:nvPr/>
        </p:nvPicPr>
        <p:blipFill rotWithShape="1">
          <a:blip r:embed="rId2"/>
          <a:srcRect t="15335" b="4026"/>
          <a:stretch/>
        </p:blipFill>
        <p:spPr bwMode="auto">
          <a:xfrm>
            <a:off x="0" y="2081212"/>
            <a:ext cx="12192000" cy="4776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54480" y="3931920"/>
            <a:ext cx="1396538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873" y="3186545"/>
            <a:ext cx="545869" cy="113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102545" y="3203833"/>
            <a:ext cx="338328" cy="897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16152" y="3950894"/>
            <a:ext cx="338328" cy="897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84D510-6C58-4F33-B9BE-B485537A2B6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36591</TotalTime>
  <Words>488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1002</cp:revision>
  <dcterms:created xsi:type="dcterms:W3CDTF">2012-12-16T06:56:34Z</dcterms:created>
  <dcterms:modified xsi:type="dcterms:W3CDTF">2019-09-18T07:45:28Z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