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lfa Slab One" panose="020B0604020202020204" charset="0"/>
      <p:regular r:id="rId18"/>
    </p:embeddedFont>
    <p:embeddedFont>
      <p:font typeface="Amatic SC" panose="00000500000000000000" pitchFamily="2" charset="-79"/>
      <p:regular r:id="rId19"/>
      <p:bold r:id="rId20"/>
    </p:embeddedFont>
    <p:embeddedFont>
      <p:font typeface="Lobster" panose="00000500000000000000" pitchFamily="2" charset="0"/>
      <p:regular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20" d="100"/>
          <a:sy n="20" d="100"/>
        </p:scale>
        <p:origin x="2340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dbb90682c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dbb90682c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dbb90682c_1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dbb90682c_1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dbb90682c_1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dbb90682c_1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dbb90682c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dbb90682c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nothing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dbb90682c_1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dbb90682c_1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dbb90682c_1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dbb90682c_1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db34930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db34930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dbb9068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dbb9068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dbb90682c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dbb90682c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dbb90682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dbb90682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dbb90682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dbb90682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bb90682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dbb90682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dbb90682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dbb90682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dbb90682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dbb90682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dugate.asu.edu.j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downguide.org/extended-syntax/#strikethroug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ASU Presentation Test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Abdullrahman Ghazal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75" y="1484588"/>
            <a:ext cx="6424925" cy="7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75" y="2309225"/>
            <a:ext cx="6424925" cy="52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Ayman Harb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Command</a:t>
            </a:r>
            <a:r>
              <a:rPr lang="en"/>
              <a:t>: Style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Description </a:t>
            </a:r>
            <a:r>
              <a:rPr lang="en"/>
              <a:t>: change the style of the text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: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***Ayman Harb***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: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988" y="3201600"/>
            <a:ext cx="20478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163775" y="153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solidFill>
                  <a:srgbClr val="FF0000"/>
                </a:solidFill>
              </a:rPr>
              <a:t>Athamneh</a:t>
            </a:r>
            <a:endParaRPr sz="3420">
              <a:solidFill>
                <a:srgbClr val="FF0000"/>
              </a:solidFill>
            </a:endParaRPr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88875" y="1005350"/>
            <a:ext cx="7980900" cy="32409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goat</a:t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7280225" y="1082575"/>
            <a:ext cx="1008900" cy="100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يا هلا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Jawad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Command 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Example 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 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u="sng">
                <a:solidFill>
                  <a:srgbClr val="212529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Batool</a:t>
            </a:r>
            <a:endParaRPr i="1" u="sng">
              <a:solidFill>
                <a:srgbClr val="212529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Command: link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Example:[ASU](</a:t>
            </a:r>
            <a:r>
              <a:rPr lang="en" b="1" u="sng">
                <a:solidFill>
                  <a:schemeClr val="hlink"/>
                </a:solidFill>
                <a:hlinkClick r:id="rId3"/>
              </a:rPr>
              <a:t>https://edugate.asu.edu.jo/</a:t>
            </a:r>
            <a:r>
              <a:rPr lang="en" b="1"/>
              <a:t>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OutPut:</a:t>
            </a:r>
            <a:endParaRPr b="1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400" y="2336188"/>
            <a:ext cx="1197025" cy="7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Jalal Kiswani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Command</a:t>
            </a:r>
            <a:r>
              <a:rPr lang="en"/>
              <a:t>:   # Heading 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Description</a:t>
            </a:r>
            <a:r>
              <a:rPr lang="en"/>
              <a:t>: This command add heading to the document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Example: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Main Title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Output: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Include Screenshot of the output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IBRAHIM MOHAMMAD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4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*****</a:t>
            </a:r>
            <a:endParaRPr sz="144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endParaRPr sz="144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900" y="1253250"/>
            <a:ext cx="425258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568175" y="345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Abughbosh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42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rgbClr val="999999"/>
                </a:highlight>
              </a:rPr>
              <a:t> </a:t>
            </a:r>
            <a:r>
              <a:rPr lang="en" sz="1625">
                <a:solidFill>
                  <a:schemeClr val="lt1"/>
                </a:solidFill>
                <a:highlight>
                  <a:srgbClr val="999999"/>
                </a:highlight>
              </a:rPr>
              <a:t>Highlight</a:t>
            </a:r>
            <a:endParaRPr sz="1625">
              <a:solidFill>
                <a:schemeClr val="lt1"/>
              </a:solidFill>
              <a:highlight>
                <a:srgbClr val="999999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lt1"/>
                </a:solidFill>
                <a:highlight>
                  <a:srgbClr val="999999"/>
                </a:highlight>
              </a:rPr>
              <a:t>Command</a:t>
            </a:r>
            <a:r>
              <a:rPr lang="en" sz="1625">
                <a:highlight>
                  <a:srgbClr val="999999"/>
                </a:highlight>
              </a:rPr>
              <a:t>: </a:t>
            </a:r>
            <a:r>
              <a:rPr lang="en" sz="1625">
                <a:highlight>
                  <a:schemeClr val="lt1"/>
                </a:highlight>
              </a:rPr>
              <a:t>==Highlight==, Subscript</a:t>
            </a:r>
            <a:endParaRPr sz="1625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lt1"/>
                </a:solidFill>
                <a:highlight>
                  <a:schemeClr val="dk2"/>
                </a:highlight>
              </a:rPr>
              <a:t>Example</a:t>
            </a:r>
            <a:r>
              <a:rPr lang="en" sz="1625">
                <a:highlight>
                  <a:schemeClr val="lt1"/>
                </a:highlight>
              </a:rPr>
              <a:t>:</a:t>
            </a:r>
            <a:endParaRPr sz="1625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625">
                <a:highlight>
                  <a:srgbClr val="FFFFFF"/>
                </a:highlight>
              </a:rPr>
              <a:t>I need to highlight these ==very important words==</a:t>
            </a:r>
            <a:endParaRPr sz="1625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rgbClr val="FFFFFF"/>
                </a:highlight>
              </a:rPr>
              <a:t>==ASU==</a:t>
            </a:r>
            <a:endParaRPr sz="1625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rgbClr val="FFFFFF"/>
                </a:highlight>
              </a:rPr>
              <a:t>H~2~O</a:t>
            </a:r>
            <a:endParaRPr sz="1625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lt1"/>
                </a:solidFill>
                <a:highlight>
                  <a:schemeClr val="dk2"/>
                </a:highlight>
              </a:rPr>
              <a:t>Results:</a:t>
            </a:r>
            <a:endParaRPr sz="1625">
              <a:solidFill>
                <a:schemeClr val="lt1"/>
              </a:solidFill>
              <a:highlight>
                <a:schemeClr val="dk2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chemeClr val="lt1"/>
                </a:highlight>
              </a:rPr>
              <a:t>I need to highlight these</a:t>
            </a:r>
            <a:r>
              <a:rPr lang="en" sz="1625">
                <a:highlight>
                  <a:srgbClr val="FFFF00"/>
                </a:highlight>
              </a:rPr>
              <a:t> very important words</a:t>
            </a:r>
            <a:br>
              <a:rPr lang="en" sz="1625">
                <a:highlight>
                  <a:srgbClr val="FFFF00"/>
                </a:highlight>
              </a:rPr>
            </a:br>
            <a:r>
              <a:rPr lang="en" sz="1625">
                <a:highlight>
                  <a:srgbClr val="FFFF00"/>
                </a:highlight>
              </a:rPr>
              <a:t>ASU</a:t>
            </a:r>
            <a:endParaRPr sz="1625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2100">
                <a:solidFill>
                  <a:schemeClr val="dk1"/>
                </a:solidFill>
              </a:rPr>
              <a:t>H</a:t>
            </a:r>
            <a:r>
              <a:rPr lang="en" sz="2100" baseline="-25000">
                <a:solidFill>
                  <a:schemeClr val="dk1"/>
                </a:solidFill>
              </a:rPr>
              <a:t>2</a:t>
            </a:r>
            <a:r>
              <a:rPr lang="en" sz="2100">
                <a:solidFill>
                  <a:schemeClr val="dk1"/>
                </a:solidFill>
              </a:rPr>
              <a:t>O</a:t>
            </a:r>
            <a:endParaRPr sz="2625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1625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1625">
              <a:highlight>
                <a:srgbClr val="999999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1625">
              <a:highlight>
                <a:srgbClr val="999999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625">
              <a:highlight>
                <a:srgbClr val="999999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94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Musaab</a:t>
            </a:r>
            <a:endParaRPr sz="332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7BFF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Strikethrough</a:t>
            </a:r>
            <a:endParaRPr sz="2300"/>
          </a:p>
        </p:txBody>
      </p:sp>
      <p:sp>
        <p:nvSpPr>
          <p:cNvPr id="83" name="Google Shape;83;p17"/>
          <p:cNvSpPr txBox="1"/>
          <p:nvPr/>
        </p:nvSpPr>
        <p:spPr>
          <a:xfrm>
            <a:off x="2516875" y="1810500"/>
            <a:ext cx="41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~~The world is flat.~~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076950" y="2759200"/>
            <a:ext cx="31203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strike="sngStrike">
                <a:solidFill>
                  <a:schemeClr val="dk1"/>
                </a:solidFill>
              </a:rPr>
              <a:t>The world is flat.</a:t>
            </a:r>
            <a:endParaRPr sz="1750" strike="sngStrike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50" strike="sngStrike"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838" y="3357250"/>
            <a:ext cx="16668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29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529"/>
                </a:solidFill>
                <a:highlight>
                  <a:schemeClr val="dk2"/>
                </a:highlight>
              </a:rPr>
              <a:t>Ahmad Mustafa</a:t>
            </a:r>
            <a:endParaRPr>
              <a:solidFill>
                <a:srgbClr val="212529"/>
              </a:solidFill>
              <a:highlight>
                <a:schemeClr val="dk2"/>
              </a:highlight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422550" y="10392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Command: Definition</a:t>
            </a:r>
            <a:endParaRPr sz="1200">
              <a:solidFill>
                <a:srgbClr val="212529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Description: This command for explaining a definition</a:t>
            </a:r>
            <a:endParaRPr sz="1200">
              <a:solidFill>
                <a:srgbClr val="212529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sz="1200">
              <a:solidFill>
                <a:srgbClr val="212529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Term</a:t>
            </a:r>
            <a:endParaRPr sz="1200">
              <a:solidFill>
                <a:srgbClr val="000000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: definition</a:t>
            </a:r>
            <a:endParaRPr sz="1200">
              <a:solidFill>
                <a:srgbClr val="212529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Output:</a:t>
            </a:r>
            <a:endParaRPr sz="1200">
              <a:solidFill>
                <a:srgbClr val="000000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600">
              <a:solidFill>
                <a:srgbClr val="980000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38" y="3119400"/>
            <a:ext cx="691051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308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Khalifa Altawil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959600"/>
            <a:ext cx="769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Command: (&lt;br&gt;)</a:t>
            </a: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Description: This command is 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used to break lines.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20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1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238" y="577150"/>
            <a:ext cx="47720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1104975" y="-518275"/>
            <a:ext cx="7226400" cy="15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Mahmoud Samarah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311700" y="987725"/>
            <a:ext cx="8520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820"/>
          </a:p>
          <a:p>
            <a:pPr marL="0" lvl="0" indent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820"/>
          </a:p>
        </p:txBody>
      </p:sp>
      <p:sp>
        <p:nvSpPr>
          <p:cNvPr id="107" name="Google Shape;107;p20"/>
          <p:cNvSpPr txBox="1"/>
          <p:nvPr/>
        </p:nvSpPr>
        <p:spPr>
          <a:xfrm>
            <a:off x="674725" y="1339650"/>
            <a:ext cx="252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5779100" y="1613450"/>
            <a:ext cx="30531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850" y="1647450"/>
            <a:ext cx="5463813" cy="26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520600" cy="45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CCCCCC"/>
                </a:solidFill>
                <a:highlight>
                  <a:srgbClr val="0000FF"/>
                </a:highlight>
              </a:rPr>
              <a:t>Ahmad AbuZaid</a:t>
            </a:r>
            <a:endParaRPr sz="3000" b="1">
              <a:solidFill>
                <a:srgbClr val="CCCCCC"/>
              </a:solidFill>
              <a:highlight>
                <a:srgbClr val="0000FF"/>
              </a:highlight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i="1">
                <a:highlight>
                  <a:srgbClr val="999999"/>
                </a:highlight>
              </a:rPr>
              <a:t>Bold text (**(        )**)</a:t>
            </a:r>
            <a:endParaRPr sz="2400" b="1" i="1">
              <a:highlight>
                <a:srgbClr val="999999"/>
              </a:highlight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bold text, add two asterisks or underscores before and after a word or phrase. To bold the middle of a word for emphasis, add two asterisks without spaces around the letters.</a:t>
            </a:r>
            <a:endParaRPr sz="1400" i="1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Ex: </a:t>
            </a:r>
            <a:r>
              <a:rPr lang="en" sz="1050" b="1" i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just love **</a:t>
            </a:r>
            <a:r>
              <a:rPr lang="en" sz="1050" b="1" i="1">
                <a:solidFill>
                  <a:srgbClr val="212529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bold text</a:t>
            </a:r>
            <a:r>
              <a:rPr lang="en" sz="1050" b="1" i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**.</a:t>
            </a:r>
            <a:endParaRPr sz="1050" b="1" i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050" b="1" i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050" b="1" i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50" b="1" i="1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 </a:t>
            </a:r>
            <a:endParaRPr sz="1950" b="1" i="1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475" y="3508850"/>
            <a:ext cx="18158176" cy="9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200" y="2287425"/>
            <a:ext cx="3103825" cy="5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On-screen Show (16:9)</PresentationFormat>
  <Paragraphs>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Courier New</vt:lpstr>
      <vt:lpstr>Alfa Slab One</vt:lpstr>
      <vt:lpstr>Arial</vt:lpstr>
      <vt:lpstr>Lobster</vt:lpstr>
      <vt:lpstr>Roboto</vt:lpstr>
      <vt:lpstr>Proxima Nova</vt:lpstr>
      <vt:lpstr>Amatic SC</vt:lpstr>
      <vt:lpstr>Gameday</vt:lpstr>
      <vt:lpstr>ASU Presentation Test</vt:lpstr>
      <vt:lpstr>Jalal Kiswani</vt:lpstr>
      <vt:lpstr>IBRAHIM MOHAMMAD</vt:lpstr>
      <vt:lpstr>Ahmad Abughbosh</vt:lpstr>
      <vt:lpstr>Musaab</vt:lpstr>
      <vt:lpstr>Ahmad Mustafa</vt:lpstr>
      <vt:lpstr>Khalifa Altawil</vt:lpstr>
      <vt:lpstr>Mahmoud Samarah</vt:lpstr>
      <vt:lpstr>PowerPoint Presentation</vt:lpstr>
      <vt:lpstr>Abdullrahman Ghazal</vt:lpstr>
      <vt:lpstr>PowerPoint Presentation</vt:lpstr>
      <vt:lpstr>Ayman Harb</vt:lpstr>
      <vt:lpstr>Athamneh</vt:lpstr>
      <vt:lpstr>Jawad </vt:lpstr>
      <vt:lpstr>Batool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ASU Presentation Test</dc:title>
  <dc:creator>it-lab1110</dc:creator>
  <cp:lastModifiedBy>it-lab1110</cp:lastModifiedBy>
  <cp:revision>1</cp:revision>
  <dcterms:modified xsi:type="dcterms:W3CDTF">2023-11-21T12:22:23Z</dcterms:modified>
</cp:coreProperties>
</file>