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320" r:id="rId4"/>
    <p:sldId id="305" r:id="rId5"/>
    <p:sldId id="313" r:id="rId6"/>
    <p:sldId id="314" r:id="rId7"/>
    <p:sldId id="318" r:id="rId8"/>
    <p:sldId id="316" r:id="rId9"/>
    <p:sldId id="317" r:id="rId10"/>
    <p:sldId id="321" r:id="rId11"/>
    <p:sldId id="319" r:id="rId12"/>
  </p:sldIdLst>
  <p:sldSz cx="9144000" cy="6858000" type="screen4x3"/>
  <p:notesSz cx="6881813" cy="9710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5127" autoAdjust="0"/>
  </p:normalViewPr>
  <p:slideViewPr>
    <p:cSldViewPr>
      <p:cViewPr varScale="1">
        <p:scale>
          <a:sx n="86" d="100"/>
          <a:sy n="86" d="100"/>
        </p:scale>
        <p:origin x="132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FDD2D-6C8D-0AD3-E08D-734ACB6434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AB9D6-7AD8-A494-7BB8-A3606C6FA1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23D321-C87F-4132-B859-DBD040589277}" type="datetimeFigureOut">
              <a:rPr lang="id-ID"/>
              <a:pPr>
                <a:defRPr/>
              </a:pPr>
              <a:t>08/08/2023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B10C2-1ECB-070A-241E-9CF72F02A5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DC1F2-ADF8-14A6-E56F-7435C0448C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7980F6A-0572-459D-85F2-EBBA97E819D1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691053-66BB-AA4F-3763-6EF278E30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F9A64-7A19-64BC-0A9D-C8E00A5919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475128-C9EE-4DA0-98BD-9024CDBA652A}" type="datetimeFigureOut">
              <a:rPr lang="en-US"/>
              <a:pPr>
                <a:defRPr/>
              </a:pPr>
              <a:t>8/8/2023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F8C66F-000D-D0AE-A35C-4ACA8F159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6995AF-7EB4-EA73-2C29-AF6AA908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3EC5-C239-4A3E-293C-4E53683B45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4D56-3DB1-18D3-1F4D-464DC7C07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DFD4C0-9563-409C-9C8E-883E26A3A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F151105-7D5B-BDF3-CB02-CB578F3B4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31F74ABB-F340-C4EC-286D-E6DB94EEAF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7901A74-F73A-B6B2-4319-7D5750B9C5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25C3AF8-BF0C-3A57-8B0E-D876E98FF7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C58F52-76D2-941B-AD06-1E096A6FB6AC}"/>
              </a:ext>
            </a:extLst>
          </p:cNvPr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INDONESIAN CULTURE.jpg">
            <a:extLst>
              <a:ext uri="{FF2B5EF4-FFF2-40B4-BE49-F238E27FC236}">
                <a16:creationId xmlns:a16="http://schemas.microsoft.com/office/drawing/2014/main" id="{03BDE998-F0D4-4C77-D7FA-FF208087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G1A.png">
            <a:extLst>
              <a:ext uri="{FF2B5EF4-FFF2-40B4-BE49-F238E27FC236}">
                <a16:creationId xmlns:a16="http://schemas.microsoft.com/office/drawing/2014/main" id="{53466AFF-9196-98CF-9059-82101D0C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i.png">
            <a:extLst>
              <a:ext uri="{FF2B5EF4-FFF2-40B4-BE49-F238E27FC236}">
                <a16:creationId xmlns:a16="http://schemas.microsoft.com/office/drawing/2014/main" id="{A0F0DB3E-240F-682C-471E-D2E2FB1CC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7043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1.png">
            <a:extLst>
              <a:ext uri="{FF2B5EF4-FFF2-40B4-BE49-F238E27FC236}">
                <a16:creationId xmlns:a16="http://schemas.microsoft.com/office/drawing/2014/main" id="{E27982A4-31B2-8BEC-25DE-2B35198B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EADER1 copy.png">
            <a:extLst>
              <a:ext uri="{FF2B5EF4-FFF2-40B4-BE49-F238E27FC236}">
                <a16:creationId xmlns:a16="http://schemas.microsoft.com/office/drawing/2014/main" id="{D27062FB-E2B7-D657-A5B9-FB49E2B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7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42C168-4975-6DD0-78B9-1305421E28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C82475-27C0-51D9-DDB5-C0F2901871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1D302-AD58-072D-7286-4F9EE0E53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8/3/2011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EF00-EBA4-4483-41E4-7F5EA6BD5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A439-F7CE-B929-AF73-44DA2B2B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B9BDAC-7A1B-480F-BC99-1E02B4952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7624-E43B-6FC4-8871-FBD3B7581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057400"/>
            <a:ext cx="4267200" cy="2438400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PERBANDINGAN ALGORITMA LOGISTIC REGRESSION DAN DECISION TREE CLASSIFIER TERHADAP CUSTOMER YANG MENGAKSES IKLAN DENGAN METRIK AKURASI</a:t>
            </a:r>
            <a:br>
              <a:rPr lang="en-US" sz="1800" b="1" dirty="0"/>
            </a:br>
            <a:r>
              <a:rPr lang="en-US" sz="1800" b="1" dirty="0"/>
              <a:t>Dataset Advertisement - click on ad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9B16DA1-6D65-BA18-CBDB-BCB805CD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8534400" cy="1905000"/>
          </a:xfrm>
        </p:spPr>
        <p:txBody>
          <a:bodyPr/>
          <a:lstStyle/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			: Ahmad Danial</a:t>
            </a:r>
          </a:p>
          <a:p>
            <a:pPr algn="l" eaLnBrk="1" hangingPunct="1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			: 11120245</a:t>
            </a:r>
          </a:p>
          <a:p>
            <a:pPr algn="l" eaLnBrk="1" hangingPunct="1"/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Dr. Lulu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Chaerani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Munggaran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SKom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MMSI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C4A2-B913-410E-D9FB-52FC57D5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89D96-F281-2539-B560-2CCAB0F3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90600"/>
            <a:ext cx="7715250" cy="2781300"/>
          </a:xfrm>
        </p:spPr>
      </p:pic>
    </p:spTree>
    <p:extLst>
      <p:ext uri="{BB962C8B-B14F-4D97-AF65-F5344CB8AC3E}">
        <p14:creationId xmlns:p14="http://schemas.microsoft.com/office/powerpoint/2010/main" val="313646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1C30A-2986-AC97-1CEA-15C7CB30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719387"/>
            <a:ext cx="6296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9E4AAA-0D8E-D5D2-6E43-A8F5C598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" y="1143000"/>
            <a:ext cx="9101311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721B-584B-35C1-FDE9-5E7353BE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2D3C9-F9F5-7B1E-EC2E-C95D24C7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" y="3636962"/>
            <a:ext cx="798195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2E3E9-9EA8-1F1B-9DB3-9EFFCDF6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98679"/>
            <a:ext cx="6943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E9E9C5-5D96-3544-AF9A-70DB7A40D7EC}"/>
              </a:ext>
            </a:extLst>
          </p:cNvPr>
          <p:cNvSpPr txBox="1">
            <a:spLocks/>
          </p:cNvSpPr>
          <p:nvPr/>
        </p:nvSpPr>
        <p:spPr bwMode="auto">
          <a:xfrm>
            <a:off x="685800" y="34290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id-ID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8987A-68A0-3761-2D5A-7628C665AC04}"/>
              </a:ext>
            </a:extLst>
          </p:cNvPr>
          <p:cNvSpPr txBox="1">
            <a:spLocks/>
          </p:cNvSpPr>
          <p:nvPr/>
        </p:nvSpPr>
        <p:spPr bwMode="auto">
          <a:xfrm>
            <a:off x="304800" y="914400"/>
            <a:ext cx="82296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269" name="Content Placeholder 2">
            <a:extLst>
              <a:ext uri="{FF2B5EF4-FFF2-40B4-BE49-F238E27FC236}">
                <a16:creationId xmlns:a16="http://schemas.microsoft.com/office/drawing/2014/main" id="{450E495A-82A3-FBCD-A4D8-D47954F4CA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82813"/>
            <a:ext cx="7937500" cy="24923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1D78C-94D2-F7E1-C4FD-5285373EE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238" y="1159192"/>
            <a:ext cx="4327523" cy="763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56F4F8-3945-D8EF-F2C0-E67FFA1C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70654"/>
            <a:ext cx="9144000" cy="4491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2A80E0-F659-2E11-567F-85544B24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662BE-A3D3-80CC-F8AC-B85FD0BB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" y="762000"/>
            <a:ext cx="81248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E89B4-3B27-2565-C8FB-4138A322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96020-5192-D9F9-F8DC-D4944455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0" y="885390"/>
            <a:ext cx="9144000" cy="508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A5D2A2-7E03-853A-21F1-3785EF6E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19F32-6707-1FFC-095D-389AA023EDDA}"/>
              </a:ext>
            </a:extLst>
          </p:cNvPr>
          <p:cNvSpPr/>
          <p:nvPr/>
        </p:nvSpPr>
        <p:spPr>
          <a:xfrm>
            <a:off x="8001000" y="5299347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5F03E-662C-7517-5B39-02A732AE5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"/>
          <a:stretch/>
        </p:blipFill>
        <p:spPr>
          <a:xfrm>
            <a:off x="0" y="914400"/>
            <a:ext cx="9144000" cy="50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5B665C-765F-D922-3A7B-5C75994DD435}"/>
              </a:ext>
            </a:extLst>
          </p:cNvPr>
          <p:cNvSpPr/>
          <p:nvPr/>
        </p:nvSpPr>
        <p:spPr>
          <a:xfrm>
            <a:off x="8601500" y="5182653"/>
            <a:ext cx="533400" cy="500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0AF00-35B6-6CEB-BC92-DE9F82DA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" y="747712"/>
            <a:ext cx="589597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4C1E8-EA7F-3925-7DD6-CDB1077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695B0-3372-7640-D357-613CABAA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3" y="1125245"/>
            <a:ext cx="7839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046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49</Words>
  <Application>Microsoft Office PowerPoint</Application>
  <PresentationFormat>On-screen Show (4:3)</PresentationFormat>
  <Paragraphs>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DESIGN1</vt:lpstr>
      <vt:lpstr>PERBANDINGAN ALGORITMA LOGISTIC REGRESSION DAN DECISION TREE CLASSIFIER TERHADAP CUSTOMER YANG MENGAKSES IKLAN DENGAN METRIK AKURASI Dataset Advertisement - click on 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ALGORITMA LOGISTIC REGRESSION DAN DECISION TREE CLASSIFIER TERHADAP CUSTOMER YANG MENGAKSES IKLAN DENGAN METRIK AKURASI Dataset Advertisement - click on ad</dc:title>
  <cp:lastModifiedBy>Ahmad Danial</cp:lastModifiedBy>
  <cp:revision>96</cp:revision>
  <dcterms:created xsi:type="dcterms:W3CDTF">2011-06-24T17:01:32Z</dcterms:created>
  <dcterms:modified xsi:type="dcterms:W3CDTF">2023-08-08T07:47:07Z</dcterms:modified>
</cp:coreProperties>
</file>