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74" r:id="rId6"/>
    <p:sldId id="262" r:id="rId7"/>
    <p:sldId id="260" r:id="rId8"/>
    <p:sldId id="261" r:id="rId9"/>
    <p:sldId id="263" r:id="rId10"/>
    <p:sldId id="264" r:id="rId11"/>
    <p:sldId id="268" r:id="rId12"/>
    <p:sldId id="267" r:id="rId13"/>
    <p:sldId id="266" r:id="rId14"/>
    <p:sldId id="265" r:id="rId15"/>
    <p:sldId id="269" r:id="rId16"/>
    <p:sldId id="271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646D-1A67-5C72-26B7-8E185E500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Crime rate </a:t>
            </a:r>
            <a:br>
              <a:rPr lang="en-US" sz="4400" dirty="0"/>
            </a:br>
            <a:r>
              <a:rPr lang="en-US" sz="4400" dirty="0"/>
              <a:t>Analysis in </a:t>
            </a:r>
            <a:br>
              <a:rPr lang="en-US" sz="4400" dirty="0"/>
            </a:br>
            <a:r>
              <a:rPr lang="en-US" sz="4400" dirty="0"/>
              <a:t>Toronto by Neighborhoods </a:t>
            </a:r>
            <a:endParaRPr lang="en-C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48D0B-DD52-2E34-4EE7-F036CA57F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Created by:</a:t>
            </a:r>
          </a:p>
          <a:p>
            <a:r>
              <a:rPr lang="en-CA" dirty="0"/>
              <a:t>Ahmed Abdelrahman</a:t>
            </a:r>
          </a:p>
          <a:p>
            <a:r>
              <a:rPr lang="en-CA" dirty="0"/>
              <a:t>Geon Woo Andy </a:t>
            </a:r>
            <a:r>
              <a:rPr lang="en-CA" dirty="0" err="1"/>
              <a:t>Jeong</a:t>
            </a:r>
            <a:endParaRPr lang="en-CA" dirty="0"/>
          </a:p>
          <a:p>
            <a:r>
              <a:rPr lang="en-CA" dirty="0"/>
              <a:t>Mary Toofani</a:t>
            </a:r>
          </a:p>
          <a:p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FFA604-A7EF-2161-CD93-1DCC8BA0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E9A4D5-A9D2-AF5E-A1E2-209E4502D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83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B0B3-C0EC-49B1-10F9-DCF5D26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type of Crimes happen in GTA?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F021D4-DFE0-7DBC-0936-D12D6E786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198809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B0B3-C0EC-49B1-10F9-DCF5D26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crime rates per Premises Type?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1F2B8-5D68-6D3E-C624-7E3661D17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1186539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EE24-9689-6BB3-9C7D-1E5EBE4C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crime rates in different seasons?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6BBD4-0027-FD67-7F4A-683BF19A1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30480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E2EE-C4BE-5823-99C1-66485637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is more of less during weekend or weekday?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A33C7-F6D2-B6A5-BF28-BA06B2F14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353076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2946-A8D2-55A4-5EAF-E66CA7C7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Time of day the crime rate are more?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DEC54-CAA7-BF6F-2DF2-AF771B565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2286000"/>
            <a:ext cx="5372100" cy="3581400"/>
          </a:xfrm>
        </p:spPr>
      </p:pic>
    </p:spTree>
    <p:extLst>
      <p:ext uri="{BB962C8B-B14F-4D97-AF65-F5344CB8AC3E}">
        <p14:creationId xmlns:p14="http://schemas.microsoft.com/office/powerpoint/2010/main" val="262451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828E-8A64-2364-2BB8-29283068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the city of Toronto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98269-A912-8AE1-7BDC-DEAE99FF34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43092" y="1938223"/>
            <a:ext cx="6805807" cy="4537205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2D127A-4561-4608-453F-9D857B49D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06800" y="3429000"/>
            <a:ext cx="2103125" cy="933418"/>
          </a:xfrm>
        </p:spPr>
        <p:txBody>
          <a:bodyPr>
            <a:normAutofit fontScale="85000" lnSpcReduction="20000"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0.1264300099070376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1545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19101EE-CDA2-2A44-68AB-301F89A724F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882356" y="2009775"/>
            <a:ext cx="5786437" cy="3857625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0.6510760019274734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622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0.0325154950383764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E63FD-4308-3FA2-A4D4-A58B6DAD8F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25244" y="2171701"/>
            <a:ext cx="5543549" cy="3695700"/>
          </a:xfrm>
        </p:spPr>
      </p:pic>
    </p:spTree>
    <p:extLst>
      <p:ext uri="{BB962C8B-B14F-4D97-AF65-F5344CB8AC3E}">
        <p14:creationId xmlns:p14="http://schemas.microsoft.com/office/powerpoint/2010/main" val="344717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0.7506689850717332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8D998D-ACB0-A83A-CD24-0AE752E997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25244" y="2171701"/>
            <a:ext cx="5543549" cy="3695700"/>
          </a:xfrm>
        </p:spPr>
      </p:pic>
    </p:spTree>
    <p:extLst>
      <p:ext uri="{BB962C8B-B14F-4D97-AF65-F5344CB8AC3E}">
        <p14:creationId xmlns:p14="http://schemas.microsoft.com/office/powerpoint/2010/main" val="210632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r-squared is: 0.03504759185987554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D86344-26B4-FD61-1794-C17DCFB2952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53794" y="2057401"/>
            <a:ext cx="5714999" cy="3810000"/>
          </a:xfrm>
        </p:spPr>
      </p:pic>
    </p:spTree>
    <p:extLst>
      <p:ext uri="{BB962C8B-B14F-4D97-AF65-F5344CB8AC3E}">
        <p14:creationId xmlns:p14="http://schemas.microsoft.com/office/powerpoint/2010/main" val="25016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AC54-CDF2-F669-6B0A-689BED87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7275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296EF-B78E-E694-5534-09DFB2D8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9750"/>
            <a:ext cx="9601200" cy="4057650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Resources</a:t>
            </a:r>
          </a:p>
          <a:p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What are the safest Areas in GTA?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What are different types of Crime in GTA?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ui-monospace"/>
              </a:rPr>
              <a:t>What are most and least safe 5 neighborhoods in GTA?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How crime rate does change during seasons?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ui-monospace"/>
              </a:rPr>
              <a:t>How crime rate does change during weekday or weekends?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How crime rate does change during day/night?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How crime rate does change vs premises type?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ui-monospace"/>
              </a:rPr>
              <a:t>How crime rate does vary in city of Toronto?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How crime rate v</a:t>
            </a:r>
            <a:r>
              <a:rPr lang="en-US" dirty="0">
                <a:solidFill>
                  <a:srgbClr val="24292F"/>
                </a:solidFill>
                <a:latin typeface="ui-monospace"/>
              </a:rPr>
              <a:t>ary for most and least safe 5 neighborhoods?</a:t>
            </a:r>
            <a:endParaRPr lang="en-US" i="0" dirty="0">
              <a:solidFill>
                <a:srgbClr val="24292F"/>
              </a:solidFill>
              <a:latin typeface="ui-monospace"/>
            </a:endParaRPr>
          </a:p>
          <a:p>
            <a:pPr marL="384048"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en-US" sz="2100" i="0" dirty="0">
                <a:solidFill>
                  <a:srgbClr val="24292F"/>
                </a:solidFill>
                <a:latin typeface="ui-monospace"/>
              </a:rPr>
              <a:t>Q&amp;A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ui-monospace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8539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Least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is:0.6251230552445661</a:t>
            </a:r>
          </a:p>
          <a:p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6C877D-ED02-EC54-E42C-27D32FCF1D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82344" y="1943100"/>
            <a:ext cx="6457156" cy="4304771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5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0.12273568367744447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238F39-3F34-3289-8FDD-AF65B356FD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125244" y="2171701"/>
            <a:ext cx="5543549" cy="3695700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000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2.4135933577914423e-05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3BC8AA-4F5F-3F44-B93C-63B98F655E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429251" y="2171700"/>
            <a:ext cx="5543549" cy="3695700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62452C8-F5A8-EE19-DB84-DF016D73C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0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0.7995406542457283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C24978-1947-7A0E-9929-BCB7BC76665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68082" y="2066925"/>
            <a:ext cx="5700712" cy="3800475"/>
          </a:xfrm>
        </p:spPr>
      </p:pic>
    </p:spTree>
    <p:extLst>
      <p:ext uri="{BB962C8B-B14F-4D97-AF65-F5344CB8AC3E}">
        <p14:creationId xmlns:p14="http://schemas.microsoft.com/office/powerpoint/2010/main" val="399908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0.6169964168873656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10759B-A0CA-0FB9-E581-284259B2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C25801-6CF0-4A64-2363-7E0C46B62F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91894" y="1933575"/>
            <a:ext cx="6533356" cy="4355571"/>
          </a:xfrm>
        </p:spPr>
      </p:pic>
    </p:spTree>
    <p:extLst>
      <p:ext uri="{BB962C8B-B14F-4D97-AF65-F5344CB8AC3E}">
        <p14:creationId xmlns:p14="http://schemas.microsoft.com/office/powerpoint/2010/main" val="2610388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52FB-0749-6E73-214D-0BCABBD3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Regression Analysis for 5 Most Safe </a:t>
            </a:r>
            <a:br>
              <a:rPr lang="en-CA" dirty="0"/>
            </a:br>
            <a:r>
              <a:rPr lang="en-CA" dirty="0"/>
              <a:t>Neighborhoods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CF19495-D46C-B566-020C-49AD96F38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r-squared 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0.11540407972594205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1410BBA-68AE-34B0-2D8A-0C5BC109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F9B93F6-954F-0114-383C-EC5B33B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10759B-A0CA-0FB9-E581-284259B2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47B7B0-653E-6E68-4193-45D2DCAE54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825206" y="1971675"/>
            <a:ext cx="5843587" cy="3895725"/>
          </a:xfr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F6008AA-9518-FE27-02AF-174BE81E3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5648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60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F5DAAF-53A7-7CD4-3AA5-CA103E0D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809836-7FCD-40C3-E3A3-25321A11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1150"/>
            <a:ext cx="9601200" cy="428625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Most Safe Areas in GTA are (Pleasant view, </a:t>
            </a:r>
            <a:r>
              <a:rPr lang="en-US" dirty="0" err="1"/>
              <a:t>Centennical</a:t>
            </a:r>
            <a:r>
              <a:rPr lang="en-US" dirty="0"/>
              <a:t> </a:t>
            </a:r>
            <a:r>
              <a:rPr lang="en-US" dirty="0" err="1"/>
              <a:t>scarborough</a:t>
            </a:r>
            <a:r>
              <a:rPr lang="en-US" dirty="0"/>
              <a:t> ,Mount pleasant East , Younge </a:t>
            </a:r>
            <a:r>
              <a:rPr lang="en-US" dirty="0" err="1"/>
              <a:t>St.clair</a:t>
            </a:r>
            <a:r>
              <a:rPr lang="en-US" dirty="0"/>
              <a:t> and Steals.)</a:t>
            </a:r>
          </a:p>
          <a:p>
            <a:r>
              <a:rPr lang="en-US" dirty="0"/>
              <a:t>5 least safe areas are (Moss Park, Bey Street </a:t>
            </a:r>
            <a:r>
              <a:rPr lang="en-US" dirty="0" err="1"/>
              <a:t>Corridor,Church</a:t>
            </a:r>
            <a:r>
              <a:rPr lang="en-US" dirty="0"/>
              <a:t>-Younge </a:t>
            </a:r>
            <a:r>
              <a:rPr lang="en-US" dirty="0" err="1"/>
              <a:t>Corridor,kingston</a:t>
            </a:r>
            <a:r>
              <a:rPr lang="en-US" dirty="0"/>
              <a:t>-China Town and University)</a:t>
            </a:r>
          </a:p>
          <a:p>
            <a:r>
              <a:rPr lang="en-US" dirty="0"/>
              <a:t>Different types of Crime in GTA, are (In order from highest to lowest are) </a:t>
            </a:r>
            <a:r>
              <a:rPr lang="en-US" dirty="0" err="1"/>
              <a:t>Assualt</a:t>
            </a:r>
            <a:r>
              <a:rPr lang="en-US" dirty="0"/>
              <a:t> ,Break and </a:t>
            </a:r>
            <a:r>
              <a:rPr lang="en-US" dirty="0" err="1"/>
              <a:t>Enter,Auto</a:t>
            </a:r>
            <a:r>
              <a:rPr lang="en-US" dirty="0"/>
              <a:t> Theft and Theft Over.</a:t>
            </a:r>
          </a:p>
          <a:p>
            <a:r>
              <a:rPr lang="en-US" dirty="0"/>
              <a:t>The pie chart for Crime rate vs premises showed that most crime happens in outside areas, apartments ,commercial locations and least happens in Education and transit areas.</a:t>
            </a:r>
          </a:p>
          <a:p>
            <a:r>
              <a:rPr lang="en-US" dirty="0"/>
              <a:t>crime rate doesn't show any significant changes during seasons.</a:t>
            </a:r>
          </a:p>
          <a:p>
            <a:r>
              <a:rPr lang="en-US" dirty="0"/>
              <a:t>crime rate doesn't show any significant changes during weekdays or weekends.</a:t>
            </a:r>
          </a:p>
          <a:p>
            <a:r>
              <a:rPr lang="en-US" dirty="0"/>
              <a:t>crime rate showed that most crimes happen during evening and least happen in the morning.</a:t>
            </a:r>
          </a:p>
          <a:p>
            <a:r>
              <a:rPr lang="en-US" dirty="0"/>
              <a:t>Regression crime rate analysis for Toronto shows increase year over year with r-squared 0.12, which show the relationship is not very strong.</a:t>
            </a:r>
          </a:p>
          <a:p>
            <a:r>
              <a:rPr lang="en-US" dirty="0"/>
              <a:t>Regression crime rate analysis for 5 most and least safe neighborhood plotted as well.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7333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4928-B5A5-E8D3-9D8F-E19D4495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27359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F41EB-657F-CA9F-65DC-61BC93E3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00991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CCF-81CB-EAA5-420A-F1E216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D0C8-BE10-C349-15BC-FFC2C5DEA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24292F"/>
                </a:solidFill>
                <a:effectLst/>
                <a:latin typeface="-apple-system"/>
              </a:rPr>
              <a:t> Csv dataset from Toronto Police Services</a:t>
            </a:r>
            <a:endParaRPr lang="en-CA" dirty="0"/>
          </a:p>
          <a:p>
            <a:r>
              <a:rPr lang="en-CA" dirty="0"/>
              <a:t>Google map API</a:t>
            </a:r>
          </a:p>
        </p:txBody>
      </p:sp>
    </p:spTree>
    <p:extLst>
      <p:ext uri="{BB962C8B-B14F-4D97-AF65-F5344CB8AC3E}">
        <p14:creationId xmlns:p14="http://schemas.microsoft.com/office/powerpoint/2010/main" val="380333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5F1A-A857-CD13-799F-9953B705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Neighborhood Locations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0AB8D-EC34-C4D1-9C60-E08F0E11E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200" y="1314449"/>
            <a:ext cx="7521700" cy="5430427"/>
          </a:xfrm>
        </p:spPr>
      </p:pic>
    </p:spTree>
    <p:extLst>
      <p:ext uri="{BB962C8B-B14F-4D97-AF65-F5344CB8AC3E}">
        <p14:creationId xmlns:p14="http://schemas.microsoft.com/office/powerpoint/2010/main" val="84178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52CB-CA1D-1C07-3F4C-00F90029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2562225"/>
            <a:ext cx="9601200" cy="1485900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24292F"/>
                </a:solidFill>
                <a:effectLst/>
                <a:latin typeface="ui-monospace"/>
              </a:rPr>
              <a:t>What are the safest Areas in GTA?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678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87CF-0B6C-12B2-C7EC-71F62F4E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Neighborhood Crimes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3AFB5-C391-F400-5222-34C5FA3AB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4" y="2362201"/>
            <a:ext cx="9229725" cy="2914650"/>
          </a:xfrm>
        </p:spPr>
      </p:pic>
    </p:spTree>
    <p:extLst>
      <p:ext uri="{BB962C8B-B14F-4D97-AF65-F5344CB8AC3E}">
        <p14:creationId xmlns:p14="http://schemas.microsoft.com/office/powerpoint/2010/main" val="154153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A171-1F03-3E35-734C-95E49835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by Districts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DF046-244D-FAB2-3F28-A9C3C4542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348" y="1609725"/>
            <a:ext cx="7871303" cy="4836214"/>
          </a:xfrm>
        </p:spPr>
      </p:pic>
    </p:spTree>
    <p:extLst>
      <p:ext uri="{BB962C8B-B14F-4D97-AF65-F5344CB8AC3E}">
        <p14:creationId xmlns:p14="http://schemas.microsoft.com/office/powerpoint/2010/main" val="64673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B4E9-B607-B6CD-20C9-C56A2EE7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Crime Rate by Neighborhood 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007E5-543F-D93C-CD3C-65923EF4C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536" y="2286000"/>
            <a:ext cx="6243328" cy="3581400"/>
          </a:xfrm>
        </p:spPr>
      </p:pic>
    </p:spTree>
    <p:extLst>
      <p:ext uri="{BB962C8B-B14F-4D97-AF65-F5344CB8AC3E}">
        <p14:creationId xmlns:p14="http://schemas.microsoft.com/office/powerpoint/2010/main" val="243211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1EED-E104-FA13-801C-5C9DDCE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 Most and Least Safe Neighborhoods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967C2C-650D-6947-1461-1EF2C576F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811" y="1568124"/>
            <a:ext cx="5206264" cy="4604076"/>
          </a:xfrm>
        </p:spPr>
      </p:pic>
    </p:spTree>
    <p:extLst>
      <p:ext uri="{BB962C8B-B14F-4D97-AF65-F5344CB8AC3E}">
        <p14:creationId xmlns:p14="http://schemas.microsoft.com/office/powerpoint/2010/main" val="41085302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{B338E071-6F78-4A9F-8765-A417D9906B05}tf10001105</Template>
  <TotalTime>363</TotalTime>
  <Words>543</Words>
  <Application>Microsoft Office PowerPoint</Application>
  <PresentationFormat>Widescreen</PresentationFormat>
  <Paragraphs>85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Arial</vt:lpstr>
      <vt:lpstr>Courier New</vt:lpstr>
      <vt:lpstr>Franklin Gothic Book</vt:lpstr>
      <vt:lpstr>ui-monospace</vt:lpstr>
      <vt:lpstr>Crop</vt:lpstr>
      <vt:lpstr>Crime rate  Analysis in  Toronto by Neighborhoods </vt:lpstr>
      <vt:lpstr>Agenda</vt:lpstr>
      <vt:lpstr>Resources</vt:lpstr>
      <vt:lpstr>Neighborhood Locations</vt:lpstr>
      <vt:lpstr>What are the safest Areas in GTA?</vt:lpstr>
      <vt:lpstr>Neighborhood Crimes Distribution</vt:lpstr>
      <vt:lpstr>Crime Rate by Districts </vt:lpstr>
      <vt:lpstr>Crime Rate by Neighborhood  </vt:lpstr>
      <vt:lpstr>5 Most and Least Safe Neighborhoods</vt:lpstr>
      <vt:lpstr>What type of Crimes happen in GTA?</vt:lpstr>
      <vt:lpstr>What are crime rates per Premises Type?</vt:lpstr>
      <vt:lpstr>What are crime rates in different seasons?</vt:lpstr>
      <vt:lpstr>Crime rate is more of less during weekend or weekday?</vt:lpstr>
      <vt:lpstr>What Time of day the crime rate are more?</vt:lpstr>
      <vt:lpstr>Regression Analysis for the city of Toronto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Least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Regression Analysis for 5 Most Safe  Neighborhoods</vt:lpstr>
      <vt:lpstr>Summary</vt:lpstr>
      <vt:lpstr>Q&amp;A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in gta</dc:title>
  <dc:creator>Mary Toofani</dc:creator>
  <cp:lastModifiedBy>Mary Toofani</cp:lastModifiedBy>
  <cp:revision>2</cp:revision>
  <dcterms:created xsi:type="dcterms:W3CDTF">2022-12-11T18:21:29Z</dcterms:created>
  <dcterms:modified xsi:type="dcterms:W3CDTF">2022-12-12T00:25:19Z</dcterms:modified>
</cp:coreProperties>
</file>