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A4EAA-CF83-44C0-8D24-5D6F50D14B4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8F58FC-DF19-401E-8CDB-5FAEAC33C5C9}">
      <dgm:prSet phldrT="[Text]"/>
      <dgm:spPr/>
      <dgm:t>
        <a:bodyPr/>
        <a:lstStyle/>
        <a:p>
          <a:r>
            <a:rPr lang="en-US" dirty="0"/>
            <a:t>Raw CSV Tables [Relational DB] from Our World in Data</a:t>
          </a:r>
        </a:p>
      </dgm:t>
    </dgm:pt>
    <dgm:pt modelId="{3270DF08-4368-4697-80C3-8D2EA17A32AA}" type="parTrans" cxnId="{459BC5C6-62A4-4AAF-A02E-AFEEF9E840F6}">
      <dgm:prSet/>
      <dgm:spPr/>
      <dgm:t>
        <a:bodyPr/>
        <a:lstStyle/>
        <a:p>
          <a:endParaRPr lang="en-US"/>
        </a:p>
      </dgm:t>
    </dgm:pt>
    <dgm:pt modelId="{D61A7496-F4BB-4760-9066-E60210CA434D}" type="sibTrans" cxnId="{459BC5C6-62A4-4AAF-A02E-AFEEF9E840F6}">
      <dgm:prSet/>
      <dgm:spPr/>
      <dgm:t>
        <a:bodyPr/>
        <a:lstStyle/>
        <a:p>
          <a:endParaRPr lang="en-US"/>
        </a:p>
      </dgm:t>
    </dgm:pt>
    <dgm:pt modelId="{6E436349-02B1-48B0-A74B-8CE94BF51827}">
      <dgm:prSet phldrT="[Text]"/>
      <dgm:spPr/>
      <dgm:t>
        <a:bodyPr/>
        <a:lstStyle/>
        <a:p>
          <a:r>
            <a:rPr lang="en-US" dirty="0"/>
            <a:t>Convert to JSON Format (Dictionary) [Non-relational  DB] via </a:t>
          </a:r>
          <a:r>
            <a:rPr lang="en-US" dirty="0" err="1"/>
            <a:t>sqlalchemy</a:t>
          </a:r>
          <a:r>
            <a:rPr lang="en-US" dirty="0"/>
            <a:t> - Python</a:t>
          </a:r>
        </a:p>
      </dgm:t>
    </dgm:pt>
    <dgm:pt modelId="{5C9C1AD4-BD31-48AB-8A51-4A7B6F3E7B3D}" type="parTrans" cxnId="{D6E2ACF4-5F7C-4E82-A5D3-69395FC9C2CB}">
      <dgm:prSet/>
      <dgm:spPr/>
      <dgm:t>
        <a:bodyPr/>
        <a:lstStyle/>
        <a:p>
          <a:endParaRPr lang="en-US"/>
        </a:p>
      </dgm:t>
    </dgm:pt>
    <dgm:pt modelId="{C135FDB6-DC42-4E1A-ADDD-EDE016FD82EC}" type="sibTrans" cxnId="{D6E2ACF4-5F7C-4E82-A5D3-69395FC9C2CB}">
      <dgm:prSet/>
      <dgm:spPr/>
      <dgm:t>
        <a:bodyPr/>
        <a:lstStyle/>
        <a:p>
          <a:endParaRPr lang="en-US"/>
        </a:p>
      </dgm:t>
    </dgm:pt>
    <dgm:pt modelId="{2DCB3506-F90B-4F4F-853C-0BE68D7F917B}">
      <dgm:prSet phldrT="[Text]"/>
      <dgm:spPr/>
      <dgm:t>
        <a:bodyPr/>
        <a:lstStyle/>
        <a:p>
          <a:r>
            <a:rPr lang="en-US" dirty="0"/>
            <a:t>Transform DBs and Upload to server via Flask - Python</a:t>
          </a:r>
        </a:p>
      </dgm:t>
    </dgm:pt>
    <dgm:pt modelId="{972C6C7C-C7FE-487C-8D37-9F35ED60EFDF}" type="parTrans" cxnId="{A3B607DB-47F2-48B7-BE02-0F007073FF0E}">
      <dgm:prSet/>
      <dgm:spPr/>
      <dgm:t>
        <a:bodyPr/>
        <a:lstStyle/>
        <a:p>
          <a:endParaRPr lang="en-US"/>
        </a:p>
      </dgm:t>
    </dgm:pt>
    <dgm:pt modelId="{68AD9A41-0141-4459-B9F9-A2118A4659C5}" type="sibTrans" cxnId="{A3B607DB-47F2-48B7-BE02-0F007073FF0E}">
      <dgm:prSet/>
      <dgm:spPr/>
      <dgm:t>
        <a:bodyPr/>
        <a:lstStyle/>
        <a:p>
          <a:endParaRPr lang="en-US"/>
        </a:p>
      </dgm:t>
    </dgm:pt>
    <dgm:pt modelId="{A9CE6F6F-8BD0-4003-A8B8-C949179C5219}">
      <dgm:prSet phldrT="[Text]"/>
      <dgm:spPr/>
      <dgm:t>
        <a:bodyPr/>
        <a:lstStyle/>
        <a:p>
          <a:r>
            <a:rPr lang="en-US" dirty="0"/>
            <a:t>Load data and create visualizations via </a:t>
          </a:r>
          <a:r>
            <a:rPr lang="en-US" dirty="0" err="1"/>
            <a:t>Javascript</a:t>
          </a:r>
          <a:endParaRPr lang="en-US" dirty="0"/>
        </a:p>
      </dgm:t>
    </dgm:pt>
    <dgm:pt modelId="{80771853-7219-4B4F-A0F5-2CE76510094A}" type="parTrans" cxnId="{F1500EF4-8F26-495F-B2D2-077569DC921F}">
      <dgm:prSet/>
      <dgm:spPr/>
      <dgm:t>
        <a:bodyPr/>
        <a:lstStyle/>
        <a:p>
          <a:endParaRPr lang="en-US"/>
        </a:p>
      </dgm:t>
    </dgm:pt>
    <dgm:pt modelId="{F0C63D67-D606-4F9B-B402-65A8EF7F3248}" type="sibTrans" cxnId="{F1500EF4-8F26-495F-B2D2-077569DC921F}">
      <dgm:prSet/>
      <dgm:spPr/>
      <dgm:t>
        <a:bodyPr/>
        <a:lstStyle/>
        <a:p>
          <a:endParaRPr lang="en-US"/>
        </a:p>
      </dgm:t>
    </dgm:pt>
    <dgm:pt modelId="{34793993-AD43-4F15-A536-091723B91613}">
      <dgm:prSet phldrT="[Text]"/>
      <dgm:spPr/>
      <dgm:t>
        <a:bodyPr/>
        <a:lstStyle/>
        <a:p>
          <a:r>
            <a:rPr lang="en-US" dirty="0"/>
            <a:t>Convert to SQLite DB [Relational DB] via sqlite3 – Python/</a:t>
          </a:r>
          <a:r>
            <a:rPr lang="en-US" dirty="0" err="1"/>
            <a:t>Jupyter</a:t>
          </a:r>
          <a:endParaRPr lang="en-US" dirty="0"/>
        </a:p>
      </dgm:t>
    </dgm:pt>
    <dgm:pt modelId="{39D8C023-8EFE-42BE-8408-0F92AA86C6E8}" type="sibTrans" cxnId="{C3F00E13-1946-4B5F-A71D-21F2084BC746}">
      <dgm:prSet/>
      <dgm:spPr/>
      <dgm:t>
        <a:bodyPr/>
        <a:lstStyle/>
        <a:p>
          <a:endParaRPr lang="en-US"/>
        </a:p>
      </dgm:t>
    </dgm:pt>
    <dgm:pt modelId="{EBF2C31E-8A9A-4CC5-90B6-121B68CB2045}" type="parTrans" cxnId="{C3F00E13-1946-4B5F-A71D-21F2084BC746}">
      <dgm:prSet/>
      <dgm:spPr/>
      <dgm:t>
        <a:bodyPr/>
        <a:lstStyle/>
        <a:p>
          <a:endParaRPr lang="en-US"/>
        </a:p>
      </dgm:t>
    </dgm:pt>
    <dgm:pt modelId="{D5410D8D-AD7B-45AC-BD71-360D6C5D6454}">
      <dgm:prSet phldrT="[Text]"/>
      <dgm:spPr/>
      <dgm:t>
        <a:bodyPr/>
        <a:lstStyle/>
        <a:p>
          <a:r>
            <a:rPr lang="en-US" dirty="0"/>
            <a:t>Load data and create visualizations via </a:t>
          </a:r>
          <a:r>
            <a:rPr lang="en-US" dirty="0" err="1"/>
            <a:t>Javascript</a:t>
          </a:r>
          <a:endParaRPr lang="en-US" dirty="0"/>
        </a:p>
      </dgm:t>
    </dgm:pt>
    <dgm:pt modelId="{6CDA6B84-BE4A-4767-98AD-3288FF806EF1}" type="parTrans" cxnId="{DCDC2776-7394-468B-B350-5D1ACD075722}">
      <dgm:prSet/>
      <dgm:spPr/>
      <dgm:t>
        <a:bodyPr/>
        <a:lstStyle/>
        <a:p>
          <a:endParaRPr lang="en-US"/>
        </a:p>
      </dgm:t>
    </dgm:pt>
    <dgm:pt modelId="{5D1AD45F-6DD9-442B-B507-0DA408676CFF}" type="sibTrans" cxnId="{DCDC2776-7394-468B-B350-5D1ACD075722}">
      <dgm:prSet/>
      <dgm:spPr/>
      <dgm:t>
        <a:bodyPr/>
        <a:lstStyle/>
        <a:p>
          <a:endParaRPr lang="en-US"/>
        </a:p>
      </dgm:t>
    </dgm:pt>
    <dgm:pt modelId="{C2739841-1671-4F69-9C60-D1362B85CE97}">
      <dgm:prSet phldrT="[Text]"/>
      <dgm:spPr/>
      <dgm:t>
        <a:bodyPr/>
        <a:lstStyle/>
        <a:p>
          <a:r>
            <a:rPr lang="en-US" dirty="0"/>
            <a:t>Display Visualizations via HTML</a:t>
          </a:r>
        </a:p>
      </dgm:t>
    </dgm:pt>
    <dgm:pt modelId="{9EB9A640-8033-40D6-BB46-FF89CBDAFEFE}" type="parTrans" cxnId="{18FD1717-665C-417D-B830-5A6CD6F2F868}">
      <dgm:prSet/>
      <dgm:spPr/>
      <dgm:t>
        <a:bodyPr/>
        <a:lstStyle/>
        <a:p>
          <a:endParaRPr lang="en-US"/>
        </a:p>
      </dgm:t>
    </dgm:pt>
    <dgm:pt modelId="{64EE3E4A-605B-45E0-BE15-CD36DA9645D8}" type="sibTrans" cxnId="{18FD1717-665C-417D-B830-5A6CD6F2F868}">
      <dgm:prSet/>
      <dgm:spPr/>
      <dgm:t>
        <a:bodyPr/>
        <a:lstStyle/>
        <a:p>
          <a:endParaRPr lang="en-US"/>
        </a:p>
      </dgm:t>
    </dgm:pt>
    <dgm:pt modelId="{1F36CB6F-7C4F-4C87-B376-507DDB529F9E}" type="pres">
      <dgm:prSet presAssocID="{1D1A4EAA-CF83-44C0-8D24-5D6F50D14B48}" presName="Name0" presStyleCnt="0">
        <dgm:presLayoutVars>
          <dgm:dir/>
          <dgm:resizeHandles val="exact"/>
        </dgm:presLayoutVars>
      </dgm:prSet>
      <dgm:spPr/>
    </dgm:pt>
    <dgm:pt modelId="{A2997276-B9B1-4BC6-9D77-F98A2BC4EC58}" type="pres">
      <dgm:prSet presAssocID="{8E8F58FC-DF19-401E-8CDB-5FAEAC33C5C9}" presName="node" presStyleLbl="node1" presStyleIdx="0" presStyleCnt="7">
        <dgm:presLayoutVars>
          <dgm:bulletEnabled val="1"/>
        </dgm:presLayoutVars>
      </dgm:prSet>
      <dgm:spPr/>
    </dgm:pt>
    <dgm:pt modelId="{4A81777C-0E80-4C89-95C8-74A2A10CFA33}" type="pres">
      <dgm:prSet presAssocID="{D61A7496-F4BB-4760-9066-E60210CA434D}" presName="sibTrans" presStyleLbl="sibTrans1D1" presStyleIdx="0" presStyleCnt="6"/>
      <dgm:spPr/>
    </dgm:pt>
    <dgm:pt modelId="{274B1B18-7EED-4489-B475-9CD6C543C5AC}" type="pres">
      <dgm:prSet presAssocID="{D61A7496-F4BB-4760-9066-E60210CA434D}" presName="connectorText" presStyleLbl="sibTrans1D1" presStyleIdx="0" presStyleCnt="6"/>
      <dgm:spPr/>
    </dgm:pt>
    <dgm:pt modelId="{7BFC2995-0B18-4966-8B9F-F025E6E73900}" type="pres">
      <dgm:prSet presAssocID="{34793993-AD43-4F15-A536-091723B91613}" presName="node" presStyleLbl="node1" presStyleIdx="1" presStyleCnt="7">
        <dgm:presLayoutVars>
          <dgm:bulletEnabled val="1"/>
        </dgm:presLayoutVars>
      </dgm:prSet>
      <dgm:spPr/>
    </dgm:pt>
    <dgm:pt modelId="{6E493DC7-19E5-4DC7-83B1-005D99E80CEC}" type="pres">
      <dgm:prSet presAssocID="{39D8C023-8EFE-42BE-8408-0F92AA86C6E8}" presName="sibTrans" presStyleLbl="sibTrans1D1" presStyleIdx="1" presStyleCnt="6"/>
      <dgm:spPr/>
    </dgm:pt>
    <dgm:pt modelId="{2DEA1D86-3202-4868-9612-DD9272850B08}" type="pres">
      <dgm:prSet presAssocID="{39D8C023-8EFE-42BE-8408-0F92AA86C6E8}" presName="connectorText" presStyleLbl="sibTrans1D1" presStyleIdx="1" presStyleCnt="6"/>
      <dgm:spPr/>
    </dgm:pt>
    <dgm:pt modelId="{F988FD81-2085-402F-A736-E91D757B3C28}" type="pres">
      <dgm:prSet presAssocID="{6E436349-02B1-48B0-A74B-8CE94BF51827}" presName="node" presStyleLbl="node1" presStyleIdx="2" presStyleCnt="7">
        <dgm:presLayoutVars>
          <dgm:bulletEnabled val="1"/>
        </dgm:presLayoutVars>
      </dgm:prSet>
      <dgm:spPr/>
    </dgm:pt>
    <dgm:pt modelId="{5C3FD670-7A65-465B-AD35-D725CEA78C32}" type="pres">
      <dgm:prSet presAssocID="{C135FDB6-DC42-4E1A-ADDD-EDE016FD82EC}" presName="sibTrans" presStyleLbl="sibTrans1D1" presStyleIdx="2" presStyleCnt="6"/>
      <dgm:spPr/>
    </dgm:pt>
    <dgm:pt modelId="{67665C57-00D7-474F-BD8C-8C8067D7369C}" type="pres">
      <dgm:prSet presAssocID="{C135FDB6-DC42-4E1A-ADDD-EDE016FD82EC}" presName="connectorText" presStyleLbl="sibTrans1D1" presStyleIdx="2" presStyleCnt="6"/>
      <dgm:spPr/>
    </dgm:pt>
    <dgm:pt modelId="{8AC5D6A3-F9FD-4AFE-B02E-152ADDD4909C}" type="pres">
      <dgm:prSet presAssocID="{2DCB3506-F90B-4F4F-853C-0BE68D7F917B}" presName="node" presStyleLbl="node1" presStyleIdx="3" presStyleCnt="7">
        <dgm:presLayoutVars>
          <dgm:bulletEnabled val="1"/>
        </dgm:presLayoutVars>
      </dgm:prSet>
      <dgm:spPr/>
    </dgm:pt>
    <dgm:pt modelId="{3752B06A-1B4D-40FE-8EA2-CAB901F7FBBC}" type="pres">
      <dgm:prSet presAssocID="{68AD9A41-0141-4459-B9F9-A2118A4659C5}" presName="sibTrans" presStyleLbl="sibTrans1D1" presStyleIdx="3" presStyleCnt="6"/>
      <dgm:spPr/>
    </dgm:pt>
    <dgm:pt modelId="{7E2CB248-0968-4C65-B3FD-5FB2217C723F}" type="pres">
      <dgm:prSet presAssocID="{68AD9A41-0141-4459-B9F9-A2118A4659C5}" presName="connectorText" presStyleLbl="sibTrans1D1" presStyleIdx="3" presStyleCnt="6"/>
      <dgm:spPr/>
    </dgm:pt>
    <dgm:pt modelId="{EE8BAC9C-AC9E-499B-B5FB-E0630E071317}" type="pres">
      <dgm:prSet presAssocID="{A9CE6F6F-8BD0-4003-A8B8-C949179C5219}" presName="node" presStyleLbl="node1" presStyleIdx="4" presStyleCnt="7">
        <dgm:presLayoutVars>
          <dgm:bulletEnabled val="1"/>
        </dgm:presLayoutVars>
      </dgm:prSet>
      <dgm:spPr/>
    </dgm:pt>
    <dgm:pt modelId="{E1504515-72A8-4597-A25E-BF38DBC5341D}" type="pres">
      <dgm:prSet presAssocID="{F0C63D67-D606-4F9B-B402-65A8EF7F3248}" presName="sibTrans" presStyleLbl="sibTrans1D1" presStyleIdx="4" presStyleCnt="6"/>
      <dgm:spPr/>
    </dgm:pt>
    <dgm:pt modelId="{909B6CFC-1220-4A63-84E9-D9B4DE1631DF}" type="pres">
      <dgm:prSet presAssocID="{F0C63D67-D606-4F9B-B402-65A8EF7F3248}" presName="connectorText" presStyleLbl="sibTrans1D1" presStyleIdx="4" presStyleCnt="6"/>
      <dgm:spPr/>
    </dgm:pt>
    <dgm:pt modelId="{EB0E7A29-023D-49C1-B8E7-93C50D5B9785}" type="pres">
      <dgm:prSet presAssocID="{D5410D8D-AD7B-45AC-BD71-360D6C5D6454}" presName="node" presStyleLbl="node1" presStyleIdx="5" presStyleCnt="7">
        <dgm:presLayoutVars>
          <dgm:bulletEnabled val="1"/>
        </dgm:presLayoutVars>
      </dgm:prSet>
      <dgm:spPr/>
    </dgm:pt>
    <dgm:pt modelId="{7CCF454C-FD56-475D-8618-05DD4F2AF8D5}" type="pres">
      <dgm:prSet presAssocID="{5D1AD45F-6DD9-442B-B507-0DA408676CFF}" presName="sibTrans" presStyleLbl="sibTrans1D1" presStyleIdx="5" presStyleCnt="6"/>
      <dgm:spPr/>
    </dgm:pt>
    <dgm:pt modelId="{15D0C1BA-AC55-4FC5-BDC3-DE6BD90FF22A}" type="pres">
      <dgm:prSet presAssocID="{5D1AD45F-6DD9-442B-B507-0DA408676CFF}" presName="connectorText" presStyleLbl="sibTrans1D1" presStyleIdx="5" presStyleCnt="6"/>
      <dgm:spPr/>
    </dgm:pt>
    <dgm:pt modelId="{377B8CE3-BEB5-4259-9FE8-B260D81694D2}" type="pres">
      <dgm:prSet presAssocID="{C2739841-1671-4F69-9C60-D1362B85CE97}" presName="node" presStyleLbl="node1" presStyleIdx="6" presStyleCnt="7">
        <dgm:presLayoutVars>
          <dgm:bulletEnabled val="1"/>
        </dgm:presLayoutVars>
      </dgm:prSet>
      <dgm:spPr/>
    </dgm:pt>
  </dgm:ptLst>
  <dgm:cxnLst>
    <dgm:cxn modelId="{B090B408-5739-4FC0-A4D6-4BA71A59B7F2}" type="presOf" srcId="{F0C63D67-D606-4F9B-B402-65A8EF7F3248}" destId="{E1504515-72A8-4597-A25E-BF38DBC5341D}" srcOrd="0" destOrd="0" presId="urn:microsoft.com/office/officeart/2005/8/layout/bProcess3"/>
    <dgm:cxn modelId="{C3F00E13-1946-4B5F-A71D-21F2084BC746}" srcId="{1D1A4EAA-CF83-44C0-8D24-5D6F50D14B48}" destId="{34793993-AD43-4F15-A536-091723B91613}" srcOrd="1" destOrd="0" parTransId="{EBF2C31E-8A9A-4CC5-90B6-121B68CB2045}" sibTransId="{39D8C023-8EFE-42BE-8408-0F92AA86C6E8}"/>
    <dgm:cxn modelId="{18FD1717-665C-417D-B830-5A6CD6F2F868}" srcId="{1D1A4EAA-CF83-44C0-8D24-5D6F50D14B48}" destId="{C2739841-1671-4F69-9C60-D1362B85CE97}" srcOrd="6" destOrd="0" parTransId="{9EB9A640-8033-40D6-BB46-FF89CBDAFEFE}" sibTransId="{64EE3E4A-605B-45E0-BE15-CD36DA9645D8}"/>
    <dgm:cxn modelId="{AB80E824-F5A8-4B4F-A6B0-5855DE527EC1}" type="presOf" srcId="{D5410D8D-AD7B-45AC-BD71-360D6C5D6454}" destId="{EB0E7A29-023D-49C1-B8E7-93C50D5B9785}" srcOrd="0" destOrd="0" presId="urn:microsoft.com/office/officeart/2005/8/layout/bProcess3"/>
    <dgm:cxn modelId="{3A34A026-76F4-4062-B0BC-11F68BAD8B3A}" type="presOf" srcId="{D61A7496-F4BB-4760-9066-E60210CA434D}" destId="{274B1B18-7EED-4489-B475-9CD6C543C5AC}" srcOrd="1" destOrd="0" presId="urn:microsoft.com/office/officeart/2005/8/layout/bProcess3"/>
    <dgm:cxn modelId="{1FC09533-CBCC-4F53-B2A4-CDA5F4571953}" type="presOf" srcId="{F0C63D67-D606-4F9B-B402-65A8EF7F3248}" destId="{909B6CFC-1220-4A63-84E9-D9B4DE1631DF}" srcOrd="1" destOrd="0" presId="urn:microsoft.com/office/officeart/2005/8/layout/bProcess3"/>
    <dgm:cxn modelId="{CB15393F-C3AB-44DF-B683-125EB6E60947}" type="presOf" srcId="{8E8F58FC-DF19-401E-8CDB-5FAEAC33C5C9}" destId="{A2997276-B9B1-4BC6-9D77-F98A2BC4EC58}" srcOrd="0" destOrd="0" presId="urn:microsoft.com/office/officeart/2005/8/layout/bProcess3"/>
    <dgm:cxn modelId="{B63E6B41-91CE-4901-A80D-6900E22558C1}" type="presOf" srcId="{D61A7496-F4BB-4760-9066-E60210CA434D}" destId="{4A81777C-0E80-4C89-95C8-74A2A10CFA33}" srcOrd="0" destOrd="0" presId="urn:microsoft.com/office/officeart/2005/8/layout/bProcess3"/>
    <dgm:cxn modelId="{09CEEA6F-3BB3-4DF1-AFFB-CE10BCA0D19D}" type="presOf" srcId="{2DCB3506-F90B-4F4F-853C-0BE68D7F917B}" destId="{8AC5D6A3-F9FD-4AFE-B02E-152ADDD4909C}" srcOrd="0" destOrd="0" presId="urn:microsoft.com/office/officeart/2005/8/layout/bProcess3"/>
    <dgm:cxn modelId="{CC6D9550-5A09-4029-9EBE-11B042957D58}" type="presOf" srcId="{5D1AD45F-6DD9-442B-B507-0DA408676CFF}" destId="{15D0C1BA-AC55-4FC5-BDC3-DE6BD90FF22A}" srcOrd="1" destOrd="0" presId="urn:microsoft.com/office/officeart/2005/8/layout/bProcess3"/>
    <dgm:cxn modelId="{DF05BF54-729E-4B6F-BC63-D1BE61C26B6D}" type="presOf" srcId="{C2739841-1671-4F69-9C60-D1362B85CE97}" destId="{377B8CE3-BEB5-4259-9FE8-B260D81694D2}" srcOrd="0" destOrd="0" presId="urn:microsoft.com/office/officeart/2005/8/layout/bProcess3"/>
    <dgm:cxn modelId="{DCDC2776-7394-468B-B350-5D1ACD075722}" srcId="{1D1A4EAA-CF83-44C0-8D24-5D6F50D14B48}" destId="{D5410D8D-AD7B-45AC-BD71-360D6C5D6454}" srcOrd="5" destOrd="0" parTransId="{6CDA6B84-BE4A-4767-98AD-3288FF806EF1}" sibTransId="{5D1AD45F-6DD9-442B-B507-0DA408676CFF}"/>
    <dgm:cxn modelId="{B5CCB58D-7966-4AD9-A152-13DEA613719C}" type="presOf" srcId="{34793993-AD43-4F15-A536-091723B91613}" destId="{7BFC2995-0B18-4966-8B9F-F025E6E73900}" srcOrd="0" destOrd="0" presId="urn:microsoft.com/office/officeart/2005/8/layout/bProcess3"/>
    <dgm:cxn modelId="{EAF43193-7373-4BA2-BD86-A52BE3E2F4A7}" type="presOf" srcId="{C135FDB6-DC42-4E1A-ADDD-EDE016FD82EC}" destId="{5C3FD670-7A65-465B-AD35-D725CEA78C32}" srcOrd="0" destOrd="0" presId="urn:microsoft.com/office/officeart/2005/8/layout/bProcess3"/>
    <dgm:cxn modelId="{A2A53495-7113-424A-BB18-645E3DBA4D66}" type="presOf" srcId="{6E436349-02B1-48B0-A74B-8CE94BF51827}" destId="{F988FD81-2085-402F-A736-E91D757B3C28}" srcOrd="0" destOrd="0" presId="urn:microsoft.com/office/officeart/2005/8/layout/bProcess3"/>
    <dgm:cxn modelId="{B545A69C-BD23-47AD-9CB8-B197BB94073F}" type="presOf" srcId="{39D8C023-8EFE-42BE-8408-0F92AA86C6E8}" destId="{6E493DC7-19E5-4DC7-83B1-005D99E80CEC}" srcOrd="0" destOrd="0" presId="urn:microsoft.com/office/officeart/2005/8/layout/bProcess3"/>
    <dgm:cxn modelId="{2A06ED9C-9442-422F-BE1C-003A85D448A3}" type="presOf" srcId="{A9CE6F6F-8BD0-4003-A8B8-C949179C5219}" destId="{EE8BAC9C-AC9E-499B-B5FB-E0630E071317}" srcOrd="0" destOrd="0" presId="urn:microsoft.com/office/officeart/2005/8/layout/bProcess3"/>
    <dgm:cxn modelId="{3B1079A5-1434-476D-8FCF-3FCC6B6984E8}" type="presOf" srcId="{68AD9A41-0141-4459-B9F9-A2118A4659C5}" destId="{3752B06A-1B4D-40FE-8EA2-CAB901F7FBBC}" srcOrd="0" destOrd="0" presId="urn:microsoft.com/office/officeart/2005/8/layout/bProcess3"/>
    <dgm:cxn modelId="{459BC5C6-62A4-4AAF-A02E-AFEEF9E840F6}" srcId="{1D1A4EAA-CF83-44C0-8D24-5D6F50D14B48}" destId="{8E8F58FC-DF19-401E-8CDB-5FAEAC33C5C9}" srcOrd="0" destOrd="0" parTransId="{3270DF08-4368-4697-80C3-8D2EA17A32AA}" sibTransId="{D61A7496-F4BB-4760-9066-E60210CA434D}"/>
    <dgm:cxn modelId="{5F0AD6DA-A6C5-4B4E-8763-0300217202A4}" type="presOf" srcId="{68AD9A41-0141-4459-B9F9-A2118A4659C5}" destId="{7E2CB248-0968-4C65-B3FD-5FB2217C723F}" srcOrd="1" destOrd="0" presId="urn:microsoft.com/office/officeart/2005/8/layout/bProcess3"/>
    <dgm:cxn modelId="{A3B607DB-47F2-48B7-BE02-0F007073FF0E}" srcId="{1D1A4EAA-CF83-44C0-8D24-5D6F50D14B48}" destId="{2DCB3506-F90B-4F4F-853C-0BE68D7F917B}" srcOrd="3" destOrd="0" parTransId="{972C6C7C-C7FE-487C-8D37-9F35ED60EFDF}" sibTransId="{68AD9A41-0141-4459-B9F9-A2118A4659C5}"/>
    <dgm:cxn modelId="{80C7D0DD-1CC7-4CAC-90AB-D765930C42B9}" type="presOf" srcId="{39D8C023-8EFE-42BE-8408-0F92AA86C6E8}" destId="{2DEA1D86-3202-4868-9612-DD9272850B08}" srcOrd="1" destOrd="0" presId="urn:microsoft.com/office/officeart/2005/8/layout/bProcess3"/>
    <dgm:cxn modelId="{8A1B24E7-5C60-46E3-9028-8892A06D124C}" type="presOf" srcId="{C135FDB6-DC42-4E1A-ADDD-EDE016FD82EC}" destId="{67665C57-00D7-474F-BD8C-8C8067D7369C}" srcOrd="1" destOrd="0" presId="urn:microsoft.com/office/officeart/2005/8/layout/bProcess3"/>
    <dgm:cxn modelId="{CF2A4FEE-28C7-445B-825F-CD7D7BDDB57F}" type="presOf" srcId="{5D1AD45F-6DD9-442B-B507-0DA408676CFF}" destId="{7CCF454C-FD56-475D-8618-05DD4F2AF8D5}" srcOrd="0" destOrd="0" presId="urn:microsoft.com/office/officeart/2005/8/layout/bProcess3"/>
    <dgm:cxn modelId="{8340B7F1-EFDC-46F6-A440-67450B08F33B}" type="presOf" srcId="{1D1A4EAA-CF83-44C0-8D24-5D6F50D14B48}" destId="{1F36CB6F-7C4F-4C87-B376-507DDB529F9E}" srcOrd="0" destOrd="0" presId="urn:microsoft.com/office/officeart/2005/8/layout/bProcess3"/>
    <dgm:cxn modelId="{F1500EF4-8F26-495F-B2D2-077569DC921F}" srcId="{1D1A4EAA-CF83-44C0-8D24-5D6F50D14B48}" destId="{A9CE6F6F-8BD0-4003-A8B8-C949179C5219}" srcOrd="4" destOrd="0" parTransId="{80771853-7219-4B4F-A0F5-2CE76510094A}" sibTransId="{F0C63D67-D606-4F9B-B402-65A8EF7F3248}"/>
    <dgm:cxn modelId="{D6E2ACF4-5F7C-4E82-A5D3-69395FC9C2CB}" srcId="{1D1A4EAA-CF83-44C0-8D24-5D6F50D14B48}" destId="{6E436349-02B1-48B0-A74B-8CE94BF51827}" srcOrd="2" destOrd="0" parTransId="{5C9C1AD4-BD31-48AB-8A51-4A7B6F3E7B3D}" sibTransId="{C135FDB6-DC42-4E1A-ADDD-EDE016FD82EC}"/>
    <dgm:cxn modelId="{0592A0A4-2097-4AD2-8426-48E58BFCC7C7}" type="presParOf" srcId="{1F36CB6F-7C4F-4C87-B376-507DDB529F9E}" destId="{A2997276-B9B1-4BC6-9D77-F98A2BC4EC58}" srcOrd="0" destOrd="0" presId="urn:microsoft.com/office/officeart/2005/8/layout/bProcess3"/>
    <dgm:cxn modelId="{9044336D-CF30-44E2-959A-946134EF60BB}" type="presParOf" srcId="{1F36CB6F-7C4F-4C87-B376-507DDB529F9E}" destId="{4A81777C-0E80-4C89-95C8-74A2A10CFA33}" srcOrd="1" destOrd="0" presId="urn:microsoft.com/office/officeart/2005/8/layout/bProcess3"/>
    <dgm:cxn modelId="{4D5894A8-8240-4054-B07B-09DEF7B724DF}" type="presParOf" srcId="{4A81777C-0E80-4C89-95C8-74A2A10CFA33}" destId="{274B1B18-7EED-4489-B475-9CD6C543C5AC}" srcOrd="0" destOrd="0" presId="urn:microsoft.com/office/officeart/2005/8/layout/bProcess3"/>
    <dgm:cxn modelId="{5A931A13-BA5C-4987-B34E-67DE937C6569}" type="presParOf" srcId="{1F36CB6F-7C4F-4C87-B376-507DDB529F9E}" destId="{7BFC2995-0B18-4966-8B9F-F025E6E73900}" srcOrd="2" destOrd="0" presId="urn:microsoft.com/office/officeart/2005/8/layout/bProcess3"/>
    <dgm:cxn modelId="{EB300C50-26C9-4A2A-828B-56BBFDDBF31D}" type="presParOf" srcId="{1F36CB6F-7C4F-4C87-B376-507DDB529F9E}" destId="{6E493DC7-19E5-4DC7-83B1-005D99E80CEC}" srcOrd="3" destOrd="0" presId="urn:microsoft.com/office/officeart/2005/8/layout/bProcess3"/>
    <dgm:cxn modelId="{CDEE4946-FB2A-4AD1-9E81-38917C088DDB}" type="presParOf" srcId="{6E493DC7-19E5-4DC7-83B1-005D99E80CEC}" destId="{2DEA1D86-3202-4868-9612-DD9272850B08}" srcOrd="0" destOrd="0" presId="urn:microsoft.com/office/officeart/2005/8/layout/bProcess3"/>
    <dgm:cxn modelId="{CF71F545-2486-491E-B663-55BEAC508F9D}" type="presParOf" srcId="{1F36CB6F-7C4F-4C87-B376-507DDB529F9E}" destId="{F988FD81-2085-402F-A736-E91D757B3C28}" srcOrd="4" destOrd="0" presId="urn:microsoft.com/office/officeart/2005/8/layout/bProcess3"/>
    <dgm:cxn modelId="{33877079-35AD-4DF9-947D-F615BB531B78}" type="presParOf" srcId="{1F36CB6F-7C4F-4C87-B376-507DDB529F9E}" destId="{5C3FD670-7A65-465B-AD35-D725CEA78C32}" srcOrd="5" destOrd="0" presId="urn:microsoft.com/office/officeart/2005/8/layout/bProcess3"/>
    <dgm:cxn modelId="{22D41F3F-4644-4CED-8BB6-586315AA50D2}" type="presParOf" srcId="{5C3FD670-7A65-465B-AD35-D725CEA78C32}" destId="{67665C57-00D7-474F-BD8C-8C8067D7369C}" srcOrd="0" destOrd="0" presId="urn:microsoft.com/office/officeart/2005/8/layout/bProcess3"/>
    <dgm:cxn modelId="{E31BDE6E-F5A0-48D3-B132-2D1C6D3BE1A1}" type="presParOf" srcId="{1F36CB6F-7C4F-4C87-B376-507DDB529F9E}" destId="{8AC5D6A3-F9FD-4AFE-B02E-152ADDD4909C}" srcOrd="6" destOrd="0" presId="urn:microsoft.com/office/officeart/2005/8/layout/bProcess3"/>
    <dgm:cxn modelId="{469258C6-C196-47AB-BCC1-FAC1F44A016F}" type="presParOf" srcId="{1F36CB6F-7C4F-4C87-B376-507DDB529F9E}" destId="{3752B06A-1B4D-40FE-8EA2-CAB901F7FBBC}" srcOrd="7" destOrd="0" presId="urn:microsoft.com/office/officeart/2005/8/layout/bProcess3"/>
    <dgm:cxn modelId="{DB48B65E-99F0-4EC5-93DD-09BB839C6596}" type="presParOf" srcId="{3752B06A-1B4D-40FE-8EA2-CAB901F7FBBC}" destId="{7E2CB248-0968-4C65-B3FD-5FB2217C723F}" srcOrd="0" destOrd="0" presId="urn:microsoft.com/office/officeart/2005/8/layout/bProcess3"/>
    <dgm:cxn modelId="{CDEDFE1E-2093-42FA-B0DF-9BE35D18CB5B}" type="presParOf" srcId="{1F36CB6F-7C4F-4C87-B376-507DDB529F9E}" destId="{EE8BAC9C-AC9E-499B-B5FB-E0630E071317}" srcOrd="8" destOrd="0" presId="urn:microsoft.com/office/officeart/2005/8/layout/bProcess3"/>
    <dgm:cxn modelId="{EFB63272-C07D-46D9-92D5-FC749E3F6860}" type="presParOf" srcId="{1F36CB6F-7C4F-4C87-B376-507DDB529F9E}" destId="{E1504515-72A8-4597-A25E-BF38DBC5341D}" srcOrd="9" destOrd="0" presId="urn:microsoft.com/office/officeart/2005/8/layout/bProcess3"/>
    <dgm:cxn modelId="{8AB88DF6-4B63-4296-922A-F031A8A4C763}" type="presParOf" srcId="{E1504515-72A8-4597-A25E-BF38DBC5341D}" destId="{909B6CFC-1220-4A63-84E9-D9B4DE1631DF}" srcOrd="0" destOrd="0" presId="urn:microsoft.com/office/officeart/2005/8/layout/bProcess3"/>
    <dgm:cxn modelId="{BCF243F9-5B3C-42E5-85E7-A7CA9756B49E}" type="presParOf" srcId="{1F36CB6F-7C4F-4C87-B376-507DDB529F9E}" destId="{EB0E7A29-023D-49C1-B8E7-93C50D5B9785}" srcOrd="10" destOrd="0" presId="urn:microsoft.com/office/officeart/2005/8/layout/bProcess3"/>
    <dgm:cxn modelId="{86C9B75F-11E3-4057-BA8A-3D4745723CD7}" type="presParOf" srcId="{1F36CB6F-7C4F-4C87-B376-507DDB529F9E}" destId="{7CCF454C-FD56-475D-8618-05DD4F2AF8D5}" srcOrd="11" destOrd="0" presId="urn:microsoft.com/office/officeart/2005/8/layout/bProcess3"/>
    <dgm:cxn modelId="{6E5CB4D5-3440-45E2-AFA5-0B01DD4BEA01}" type="presParOf" srcId="{7CCF454C-FD56-475D-8618-05DD4F2AF8D5}" destId="{15D0C1BA-AC55-4FC5-BDC3-DE6BD90FF22A}" srcOrd="0" destOrd="0" presId="urn:microsoft.com/office/officeart/2005/8/layout/bProcess3"/>
    <dgm:cxn modelId="{8F5806E1-BD32-4F57-8EC8-C72A05175CB4}" type="presParOf" srcId="{1F36CB6F-7C4F-4C87-B376-507DDB529F9E}" destId="{377B8CE3-BEB5-4259-9FE8-B260D81694D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1777C-0E80-4C89-95C8-74A2A10CFA33}">
      <dsp:nvSpPr>
        <dsp:cNvPr id="0" name=""/>
        <dsp:cNvSpPr/>
      </dsp:nvSpPr>
      <dsp:spPr>
        <a:xfrm>
          <a:off x="2349962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759845"/>
        <a:ext cx="26973" cy="5394"/>
      </dsp:txXfrm>
    </dsp:sp>
    <dsp:sp modelId="{A2997276-B9B1-4BC6-9D77-F98A2BC4EC58}">
      <dsp:nvSpPr>
        <dsp:cNvPr id="0" name=""/>
        <dsp:cNvSpPr/>
      </dsp:nvSpPr>
      <dsp:spPr>
        <a:xfrm>
          <a:off x="6230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CSV Tables [Relational DB] from Our World in Data</a:t>
          </a:r>
        </a:p>
      </dsp:txBody>
      <dsp:txXfrm>
        <a:off x="6230" y="58883"/>
        <a:ext cx="2345531" cy="1407318"/>
      </dsp:txXfrm>
    </dsp:sp>
    <dsp:sp modelId="{6E493DC7-19E5-4DC7-83B1-005D99E80CEC}">
      <dsp:nvSpPr>
        <dsp:cNvPr id="0" name=""/>
        <dsp:cNvSpPr/>
      </dsp:nvSpPr>
      <dsp:spPr>
        <a:xfrm>
          <a:off x="5234965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914" y="759845"/>
        <a:ext cx="26973" cy="5394"/>
      </dsp:txXfrm>
    </dsp:sp>
    <dsp:sp modelId="{7BFC2995-0B18-4966-8B9F-F025E6E73900}">
      <dsp:nvSpPr>
        <dsp:cNvPr id="0" name=""/>
        <dsp:cNvSpPr/>
      </dsp:nvSpPr>
      <dsp:spPr>
        <a:xfrm>
          <a:off x="2891234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to SQLite DB [Relational DB] via sqlite3 – Python/</a:t>
          </a:r>
          <a:r>
            <a:rPr lang="en-US" sz="1700" kern="1200" dirty="0" err="1"/>
            <a:t>Jupyter</a:t>
          </a:r>
          <a:endParaRPr lang="en-US" sz="1700" kern="1200" dirty="0"/>
        </a:p>
      </dsp:txBody>
      <dsp:txXfrm>
        <a:off x="2891234" y="58883"/>
        <a:ext cx="2345531" cy="1407318"/>
      </dsp:txXfrm>
    </dsp:sp>
    <dsp:sp modelId="{5C3FD670-7A65-465B-AD35-D725CEA78C32}">
      <dsp:nvSpPr>
        <dsp:cNvPr id="0" name=""/>
        <dsp:cNvSpPr/>
      </dsp:nvSpPr>
      <dsp:spPr>
        <a:xfrm>
          <a:off x="1178996" y="1464401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120" y="1716140"/>
        <a:ext cx="289758" cy="5394"/>
      </dsp:txXfrm>
    </dsp:sp>
    <dsp:sp modelId="{F988FD81-2085-402F-A736-E91D757B3C28}">
      <dsp:nvSpPr>
        <dsp:cNvPr id="0" name=""/>
        <dsp:cNvSpPr/>
      </dsp:nvSpPr>
      <dsp:spPr>
        <a:xfrm>
          <a:off x="5776237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to JSON Format (Dictionary) [Non-relational  DB] via </a:t>
          </a:r>
          <a:r>
            <a:rPr lang="en-US" sz="1700" kern="1200" dirty="0" err="1"/>
            <a:t>sqlalchemy</a:t>
          </a:r>
          <a:r>
            <a:rPr lang="en-US" sz="1700" kern="1200" dirty="0"/>
            <a:t> - Python</a:t>
          </a:r>
        </a:p>
      </dsp:txBody>
      <dsp:txXfrm>
        <a:off x="5776237" y="58883"/>
        <a:ext cx="2345531" cy="1407318"/>
      </dsp:txXfrm>
    </dsp:sp>
    <dsp:sp modelId="{3752B06A-1B4D-40FE-8EA2-CAB901F7FBBC}">
      <dsp:nvSpPr>
        <dsp:cNvPr id="0" name=""/>
        <dsp:cNvSpPr/>
      </dsp:nvSpPr>
      <dsp:spPr>
        <a:xfrm>
          <a:off x="2349962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2706636"/>
        <a:ext cx="26973" cy="5394"/>
      </dsp:txXfrm>
    </dsp:sp>
    <dsp:sp modelId="{8AC5D6A3-F9FD-4AFE-B02E-152ADDD4909C}">
      <dsp:nvSpPr>
        <dsp:cNvPr id="0" name=""/>
        <dsp:cNvSpPr/>
      </dsp:nvSpPr>
      <dsp:spPr>
        <a:xfrm>
          <a:off x="6230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Transform DBs and Upload to server via Flask - Python</a:t>
          </a:r>
        </a:p>
      </dsp:txBody>
      <dsp:txXfrm>
        <a:off x="6230" y="2005674"/>
        <a:ext cx="2345531" cy="1407318"/>
      </dsp:txXfrm>
    </dsp:sp>
    <dsp:sp modelId="{E1504515-72A8-4597-A25E-BF38DBC5341D}">
      <dsp:nvSpPr>
        <dsp:cNvPr id="0" name=""/>
        <dsp:cNvSpPr/>
      </dsp:nvSpPr>
      <dsp:spPr>
        <a:xfrm>
          <a:off x="5234965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914" y="2706636"/>
        <a:ext cx="26973" cy="5394"/>
      </dsp:txXfrm>
    </dsp:sp>
    <dsp:sp modelId="{EE8BAC9C-AC9E-499B-B5FB-E0630E071317}">
      <dsp:nvSpPr>
        <dsp:cNvPr id="0" name=""/>
        <dsp:cNvSpPr/>
      </dsp:nvSpPr>
      <dsp:spPr>
        <a:xfrm>
          <a:off x="2891234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 data and create visualizations via </a:t>
          </a:r>
          <a:r>
            <a:rPr lang="en-US" sz="1700" kern="1200" dirty="0" err="1"/>
            <a:t>Javascript</a:t>
          </a:r>
          <a:endParaRPr lang="en-US" sz="1700" kern="1200" dirty="0"/>
        </a:p>
      </dsp:txBody>
      <dsp:txXfrm>
        <a:off x="2891234" y="2005674"/>
        <a:ext cx="2345531" cy="1407318"/>
      </dsp:txXfrm>
    </dsp:sp>
    <dsp:sp modelId="{7CCF454C-FD56-475D-8618-05DD4F2AF8D5}">
      <dsp:nvSpPr>
        <dsp:cNvPr id="0" name=""/>
        <dsp:cNvSpPr/>
      </dsp:nvSpPr>
      <dsp:spPr>
        <a:xfrm>
          <a:off x="1178996" y="3411192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120" y="3662931"/>
        <a:ext cx="289758" cy="5394"/>
      </dsp:txXfrm>
    </dsp:sp>
    <dsp:sp modelId="{EB0E7A29-023D-49C1-B8E7-93C50D5B9785}">
      <dsp:nvSpPr>
        <dsp:cNvPr id="0" name=""/>
        <dsp:cNvSpPr/>
      </dsp:nvSpPr>
      <dsp:spPr>
        <a:xfrm>
          <a:off x="5776237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 data and create visualizations via </a:t>
          </a:r>
          <a:r>
            <a:rPr lang="en-US" sz="1700" kern="1200" dirty="0" err="1"/>
            <a:t>Javascript</a:t>
          </a:r>
          <a:endParaRPr lang="en-US" sz="1700" kern="1200" dirty="0"/>
        </a:p>
      </dsp:txBody>
      <dsp:txXfrm>
        <a:off x="5776237" y="2005674"/>
        <a:ext cx="2345531" cy="1407318"/>
      </dsp:txXfrm>
    </dsp:sp>
    <dsp:sp modelId="{377B8CE3-BEB5-4259-9FE8-B260D81694D2}">
      <dsp:nvSpPr>
        <dsp:cNvPr id="0" name=""/>
        <dsp:cNvSpPr/>
      </dsp:nvSpPr>
      <dsp:spPr>
        <a:xfrm>
          <a:off x="6230" y="3952465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 Visualizations via HTML</a:t>
          </a:r>
        </a:p>
      </dsp:txBody>
      <dsp:txXfrm>
        <a:off x="6230" y="3952465"/>
        <a:ext cx="2345531" cy="1407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D70A-D6DA-8C88-89BF-6B5DBEF9A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3E1E-4523-703B-2556-228B42E3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F1DA-6A94-2BE8-A36F-41F360F6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3F2E-94F7-70B3-295F-0871257A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45A0-74BB-4FBD-5831-0D5C7E84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25E7-D49E-E90D-1BB4-3299F315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3F8DA-D375-9705-D262-AE14DA97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C2CD-6063-7C79-35C2-C3DE4CB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FEF7-D777-7DE1-3702-293712A9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D16B-7737-4CF0-2149-254E307D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A0ED2-026F-FD19-3C49-F389DAACD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A95FF-1432-FA09-1225-A03E9966F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75C5-8DA7-28F3-4944-F8B03170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C7D0-A8B0-535C-6DD6-A928A0C3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7817-7530-ACF2-1B60-364E6139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DA22-C392-D302-449B-D6E0B3F8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5C44-EE49-322D-33F3-49269196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762F-012B-7C32-CBC8-EC155289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12FC-53C1-FD98-6CEE-DB27349A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0757-A6A2-84DE-E7B6-CB9B2CA1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D80E-DEE8-45AC-F8B3-B0A8DCD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6029-743E-A9FA-15CF-EF11F616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90B1-D9FB-085D-2543-DBDA908D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BF8B-95EC-F847-C0DC-00DF3042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4091-A8E6-E4AA-0056-51D52614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62D8-A410-3306-AC88-10C67FF4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C337-815E-B0C0-5AC1-AA59F710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45C54-2009-9667-DC75-594926A3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8C7B-B4E5-EA89-DE16-F3CEEAB0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0A400-026F-21DC-AAEC-7258646C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1A46-D16E-ECCE-4F74-15617553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B6FB-A94A-090A-E07F-0D2E32C9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0F1B-F2A9-96AD-7CC1-93A95FA1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7B92D-AA3A-05F7-72D6-6DE57168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03E33-376B-7E1C-701B-1ED033764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C68D0-F9CA-127A-EBCC-4516FCA8E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F9DF3-9E6E-F1CE-1055-8441A807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FB6C9-3B0A-D2FB-6DC1-352B8F9E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5F365-2D28-68B2-7C12-05ED5DE1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7C4F-B83E-0766-8811-1C78379A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8177D-4CCB-30F6-4388-E9FA652E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09071-2FEB-5BBC-DB73-9E7C09F8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722F2-DE92-CE59-8F58-7C52C2F8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CE940-DE18-5DD4-CDB0-A0D0A3FF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B2206-4249-242C-B443-F543DDD7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95DA-F89F-B90A-EDB2-B0836E0B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52F2-41F6-CFB9-0290-E5F866C9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8416-AE2A-451D-39B4-63EAFCC0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21215-9A8C-67DD-4677-60F97EAAC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24E18-58B0-A8D5-29ED-11CEAA25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FE4AA-2CC6-2E09-DBCC-F5E64A4A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42D0C-1791-4DAA-021A-0DDC435B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5875-F7AE-AB38-160C-260F3667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DBAA3-9148-3853-16CE-5F7351AFD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120C2-66EE-E635-3A22-8C486DED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0841-1468-FD7E-0DD7-CD82FE15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DDA4F-72FF-9762-8357-1377C4A1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4AA2-C2C3-AFB7-6258-69FCE143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7A416-7377-58F3-EF5E-6A6E726D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BF9EA-3251-0484-7525-EE1A2BCC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FFB3-870B-D3FA-E349-86DB6E729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8AD4-84EA-44F7-8167-642563E3840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2B20-46C6-3D41-248D-82A021DD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8504-349E-2386-DE55-A0CEFF71B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DA14-BF53-42EC-B4B5-AD026043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870799-E85D-63D0-67EB-449DF3DEB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166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79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Abdelrahman</dc:creator>
  <cp:lastModifiedBy>Ahmed Abdelrahman</cp:lastModifiedBy>
  <cp:revision>1</cp:revision>
  <dcterms:created xsi:type="dcterms:W3CDTF">2023-02-27T17:32:56Z</dcterms:created>
  <dcterms:modified xsi:type="dcterms:W3CDTF">2023-02-27T17:56:06Z</dcterms:modified>
</cp:coreProperties>
</file>