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Ahmad </a:t>
            </a:r>
            <a:r>
              <a:rPr lang="en-US" sz="3200" dirty="0" err="1" smtClean="0"/>
              <a:t>Ilham</a:t>
            </a:r>
            <a:r>
              <a:rPr lang="en-US" sz="3200" dirty="0" smtClean="0"/>
              <a:t> </a:t>
            </a:r>
            <a:r>
              <a:rPr lang="en-US" sz="3200" dirty="0" err="1" smtClean="0"/>
              <a:t>Farizqi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56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/>
              <a:t> </a:t>
            </a:r>
            <a:r>
              <a:rPr lang="en-US" sz="3200" dirty="0" err="1" smtClean="0"/>
              <a:t>compony</a:t>
            </a:r>
            <a:r>
              <a:rPr lang="en-US" sz="3200" dirty="0" smtClean="0"/>
              <a:t> </a:t>
            </a:r>
            <a:r>
              <a:rPr lang="en-US" sz="3200" dirty="0" err="1" smtClean="0"/>
              <a:t>profil</a:t>
            </a:r>
            <a:r>
              <a:rPr lang="en-US" sz="3200" dirty="0" smtClean="0"/>
              <a:t>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web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mysql</a:t>
            </a:r>
            <a:r>
              <a:rPr lang="en-US" sz="3200" dirty="0" smtClean="0"/>
              <a:t>, </a:t>
            </a:r>
            <a:r>
              <a:rPr lang="en-US" sz="3200" dirty="0" err="1" smtClean="0"/>
              <a:t>php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css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6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jualan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minuman</a:t>
            </a:r>
            <a:r>
              <a:rPr lang="en-US" dirty="0" smtClean="0"/>
              <a:t> jadi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ini </a:t>
            </a:r>
            <a:r>
              <a:rPr lang="en-US" dirty="0" err="1" smtClean="0"/>
              <a:t>untuk</a:t>
            </a:r>
            <a:r>
              <a:rPr lang="en-US" dirty="0" smtClean="0"/>
              <a:t> Membantu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agar </a:t>
            </a:r>
            <a:r>
              <a:rPr lang="en-US" dirty="0" err="1" smtClean="0"/>
              <a:t>jualan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di </a:t>
            </a:r>
            <a:r>
              <a:rPr lang="en-US" dirty="0" err="1" smtClean="0"/>
              <a:t>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&amp;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jualan</a:t>
            </a:r>
            <a:r>
              <a:rPr lang="en-US" dirty="0" smtClean="0"/>
              <a:t> </a:t>
            </a:r>
            <a:r>
              <a:rPr lang="en-US" dirty="0" err="1" smtClean="0"/>
              <a:t>ibu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agar di </a:t>
            </a:r>
            <a:r>
              <a:rPr lang="en-US" dirty="0" err="1" smtClean="0"/>
              <a:t>ketahui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Kekurangan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Masih</a:t>
            </a:r>
            <a:r>
              <a:rPr lang="en-US" dirty="0" smtClean="0"/>
              <a:t> belum bisa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diplatfrom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pun </a:t>
            </a:r>
            <a:r>
              <a:rPr lang="en-US" dirty="0" err="1" smtClean="0"/>
              <a:t>selain</a:t>
            </a:r>
            <a:r>
              <a:rPr lang="en-US" dirty="0" smtClean="0"/>
              <a:t> website</a:t>
            </a:r>
          </a:p>
          <a:p>
            <a:pPr marL="457200" indent="-457200">
              <a:buAutoNum type="arabicPeriod"/>
            </a:pPr>
            <a:r>
              <a:rPr lang="en-US" dirty="0" smtClean="0"/>
              <a:t>Harus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internet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1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ini </a:t>
            </a:r>
            <a:r>
              <a:rPr lang="en-US" dirty="0" err="1" smtClean="0"/>
              <a:t>hanyalah</a:t>
            </a:r>
            <a:r>
              <a:rPr lang="en-US" dirty="0" smtClean="0"/>
              <a:t> </a:t>
            </a:r>
            <a:r>
              <a:rPr lang="en-US" dirty="0" smtClean="0"/>
              <a:t>company </a:t>
            </a:r>
            <a:r>
              <a:rPr lang="en-US" dirty="0" smtClean="0"/>
              <a:t>profile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usah</a:t>
            </a:r>
            <a:r>
              <a:rPr lang="en-US" dirty="0" smtClean="0"/>
              <a:t> di install </a:t>
            </a:r>
            <a:r>
              <a:rPr lang="en-US" dirty="0" err="1" smtClean="0"/>
              <a:t>cukup</a:t>
            </a:r>
            <a:r>
              <a:rPr lang="en-US" dirty="0" smtClean="0"/>
              <a:t> di website </a:t>
            </a:r>
          </a:p>
          <a:p>
            <a:pPr marL="457200" indent="-457200">
              <a:buAutoNum type="arabicPeriod"/>
            </a:pPr>
            <a:r>
              <a:rPr lang="en-US" dirty="0" smtClean="0"/>
              <a:t>Ada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sensor di </a:t>
            </a:r>
            <a:r>
              <a:rPr lang="en-US" dirty="0" smtClean="0"/>
              <a:t>feedback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login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Home</a:t>
            </a:r>
          </a:p>
          <a:p>
            <a:pPr marL="457200" indent="-457200">
              <a:buAutoNum type="arabicPeriod"/>
            </a:pPr>
            <a:r>
              <a:rPr lang="en-US" dirty="0" smtClean="0"/>
              <a:t>About</a:t>
            </a:r>
          </a:p>
          <a:p>
            <a:pPr marL="457200" indent="-457200">
              <a:buAutoNum type="arabicPeriod"/>
            </a:pPr>
            <a:r>
              <a:rPr lang="en-US" dirty="0" smtClean="0"/>
              <a:t>Contact / Feedback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Service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Masyarakat</a:t>
            </a:r>
            <a:r>
              <a:rPr lang="en-US" dirty="0" smtClean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1067233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857</TotalTime>
  <Words>121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Kerja Projek</vt:lpstr>
      <vt:lpstr>Judul Aplikasi</vt:lpstr>
      <vt:lpstr>Latar Belakang</vt:lpstr>
      <vt:lpstr>Manfaat &amp; Fungsi</vt:lpstr>
      <vt:lpstr>Kekurangan aplikasi</vt:lpstr>
      <vt:lpstr>Kelebihan aplikasi</vt:lpstr>
      <vt:lpstr>Fitur aplikasi</vt:lpstr>
      <vt:lpstr>Sasaran Aplikasi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2023-11-20T16:59:57Z</dcterms:created>
  <dcterms:modified xsi:type="dcterms:W3CDTF">2023-12-14T08:22:05Z</dcterms:modified>
</cp:coreProperties>
</file>