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FBF9-3663-4DE6-A22B-BA979C6AB1FB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872D-EC90-432F-B38B-65DB3E6F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7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FBF9-3663-4DE6-A22B-BA979C6AB1FB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872D-EC90-432F-B38B-65DB3E6F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0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FBF9-3663-4DE6-A22B-BA979C6AB1FB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872D-EC90-432F-B38B-65DB3E6F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9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FBF9-3663-4DE6-A22B-BA979C6AB1FB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872D-EC90-432F-B38B-65DB3E6F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2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FBF9-3663-4DE6-A22B-BA979C6AB1FB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872D-EC90-432F-B38B-65DB3E6F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FBF9-3663-4DE6-A22B-BA979C6AB1FB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872D-EC90-432F-B38B-65DB3E6F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0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FBF9-3663-4DE6-A22B-BA979C6AB1FB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872D-EC90-432F-B38B-65DB3E6F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7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FBF9-3663-4DE6-A22B-BA979C6AB1FB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872D-EC90-432F-B38B-65DB3E6F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0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FBF9-3663-4DE6-A22B-BA979C6AB1FB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872D-EC90-432F-B38B-65DB3E6F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3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FBF9-3663-4DE6-A22B-BA979C6AB1FB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872D-EC90-432F-B38B-65DB3E6F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9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FBF9-3663-4DE6-A22B-BA979C6AB1FB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872D-EC90-432F-B38B-65DB3E6F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1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FFBF9-3663-4DE6-A22B-BA979C6AB1FB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F872D-EC90-432F-B38B-65DB3E6F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1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477" t="27373" r="32490" b="19680"/>
          <a:stretch/>
        </p:blipFill>
        <p:spPr>
          <a:xfrm>
            <a:off x="1233054" y="1898072"/>
            <a:ext cx="7550727" cy="367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4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259" t="24525" r="32537" b="18532"/>
          <a:stretch/>
        </p:blipFill>
        <p:spPr>
          <a:xfrm>
            <a:off x="665018" y="1662546"/>
            <a:ext cx="7703128" cy="394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9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324" t="23926" r="41481" b="25125"/>
          <a:stretch/>
        </p:blipFill>
        <p:spPr>
          <a:xfrm>
            <a:off x="803564" y="1620982"/>
            <a:ext cx="6400800" cy="353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2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2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7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22940" t="95854" r="100000"/>
          <a:stretch/>
        </p:blipFill>
        <p:spPr>
          <a:xfrm>
            <a:off x="-3394364" y="6608618"/>
            <a:ext cx="2984789" cy="28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9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945" t="23926" r="49041" b="29721"/>
          <a:stretch/>
        </p:blipFill>
        <p:spPr>
          <a:xfrm>
            <a:off x="1274617" y="144406"/>
            <a:ext cx="9797853" cy="636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5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ahsan raza sattar</dc:creator>
  <cp:lastModifiedBy>ahsan raza sattar</cp:lastModifiedBy>
  <cp:revision>3</cp:revision>
  <dcterms:created xsi:type="dcterms:W3CDTF">2022-12-22T06:29:02Z</dcterms:created>
  <dcterms:modified xsi:type="dcterms:W3CDTF">2022-12-22T07:00:41Z</dcterms:modified>
</cp:coreProperties>
</file>