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1" r:id="rId3"/>
    <p:sldId id="286" r:id="rId5"/>
    <p:sldId id="289" r:id="rId6"/>
    <p:sldId id="284" r:id="rId7"/>
    <p:sldId id="4051" r:id="rId8"/>
    <p:sldId id="4050" r:id="rId9"/>
    <p:sldId id="4046" r:id="rId10"/>
    <p:sldId id="4047" r:id="rId11"/>
    <p:sldId id="4048" r:id="rId12"/>
    <p:sldId id="4054" r:id="rId13"/>
    <p:sldId id="4052" r:id="rId14"/>
    <p:sldId id="4056" r:id="rId15"/>
    <p:sldId id="4057" r:id="rId16"/>
    <p:sldId id="4058" r:id="rId17"/>
    <p:sldId id="4060" r:id="rId18"/>
    <p:sldId id="299" r:id="rId19"/>
  </p:sldIdLst>
  <p:sldSz cx="9144000" cy="5143500" type="screen16x9"/>
  <p:notesSz cx="6858000" cy="9144000"/>
  <p:embeddedFontLst>
    <p:embeddedFont>
      <p:font typeface="Karla"/>
      <p:regular r:id="rId23"/>
    </p:embeddedFont>
    <p:embeddedFont>
      <p:font typeface="Raleway"/>
      <p:regular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MS PGothic" panose="020B0600070205080204" pitchFamily="34" charset="-128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93D"/>
    <a:srgbClr val="2ABBAD"/>
    <a:srgbClr val="004C52"/>
    <a:srgbClr val="93DB54"/>
    <a:srgbClr val="BBE863"/>
    <a:srgbClr val="587577"/>
    <a:srgbClr val="8BC642"/>
    <a:srgbClr val="009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solidFill>
          <a:srgbClr val="004C5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23AF-CBB0-47D7-82AC-5107BCE367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0E81-48A5-4640-8601-DD84313AD0C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2521" y="1350069"/>
            <a:ext cx="6858957" cy="342947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1415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Text Decoration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900" dirty="0">
                <a:sym typeface="+mn-ea"/>
              </a:rPr>
              <a:t>In this chapter you will learn about the following properties:</a:t>
            </a:r>
            <a:endParaRPr lang="en-US" sz="1900" dirty="0"/>
          </a:p>
          <a:p>
            <a:pPr marL="76200" indent="0">
              <a:buNone/>
            </a:pPr>
            <a:endParaRPr lang="en-US" sz="1900" dirty="0"/>
          </a:p>
          <a:p>
            <a:r>
              <a:rPr lang="en-US" sz="1900" dirty="0">
                <a:sym typeface="+mn-ea"/>
              </a:rPr>
              <a:t>text-decoration-line</a:t>
            </a:r>
            <a:endParaRPr lang="en-US" sz="1900" dirty="0">
              <a:sym typeface="+mn-ea"/>
            </a:endParaRPr>
          </a:p>
          <a:p>
            <a:r>
              <a:rPr lang="en-US" sz="1900" dirty="0"/>
              <a:t> text-decoration-color</a:t>
            </a:r>
            <a:endParaRPr lang="en-US" sz="1900" dirty="0"/>
          </a:p>
          <a:p>
            <a:r>
              <a:rPr lang="en-US" sz="1900" dirty="0"/>
              <a:t> text-decoration-style</a:t>
            </a:r>
            <a:endParaRPr lang="en-US" sz="1900" dirty="0"/>
          </a:p>
          <a:p>
            <a:r>
              <a:rPr lang="en-US" sz="1900" dirty="0"/>
              <a:t> text-decoration-thickness</a:t>
            </a:r>
            <a:endParaRPr lang="en-US" sz="1900" dirty="0"/>
          </a:p>
          <a:p>
            <a:r>
              <a:rPr lang="en-US" sz="1900" dirty="0"/>
              <a:t> text-decoration (short-hand-property)</a:t>
            </a:r>
            <a:endParaRPr lang="en-US" sz="19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Text Decoration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52335" y="1446375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1" indent="0">
              <a:buNone/>
            </a:pPr>
            <a:r>
              <a:rPr lang="en-US" sz="1800" dirty="0"/>
              <a:t>Topic described in well defined way:</a:t>
            </a:r>
            <a:endParaRPr lang="en-US" sz="1800" dirty="0"/>
          </a:p>
          <a:p>
            <a:pPr marL="533400" lvl="1" indent="0">
              <a:buNone/>
            </a:pPr>
            <a:endParaRPr lang="en-US" sz="1800" dirty="0"/>
          </a:p>
          <a:p>
            <a:pPr marL="533400" lvl="1" indent="0">
              <a:buNone/>
            </a:pPr>
            <a:endParaRPr lang="en-US" sz="1800" b="1" dirty="0"/>
          </a:p>
          <a:p>
            <a:pPr marL="533400" lvl="1" indent="0">
              <a:buNone/>
            </a:pPr>
            <a:r>
              <a:rPr lang="en-US" sz="1800" b="1" dirty="0"/>
              <a:t>https://www.w3schools.com/css/css_text_decoration.asp</a:t>
            </a:r>
            <a:endParaRPr lang="en-US" sz="1800" b="1" dirty="0"/>
          </a:p>
          <a:p>
            <a:pPr marL="533400" lvl="1" indent="0">
              <a:buNone/>
            </a:pPr>
            <a:endParaRPr lang="en-US" sz="18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1415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CSS Text Spacing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900" dirty="0">
                <a:sym typeface="+mn-ea"/>
              </a:rPr>
              <a:t>In this chapter you will learn about the following properties:</a:t>
            </a:r>
            <a:endParaRPr lang="en-US" sz="1900" dirty="0"/>
          </a:p>
          <a:p>
            <a:pPr marL="76200" indent="0">
              <a:buNone/>
            </a:pPr>
            <a:endParaRPr lang="en-US" sz="1900" dirty="0"/>
          </a:p>
          <a:p>
            <a:r>
              <a:rPr lang="en-US" sz="1900" dirty="0">
                <a:sym typeface="+mn-ea"/>
              </a:rPr>
              <a:t>text-indent</a:t>
            </a:r>
            <a:endParaRPr lang="en-US" sz="1900" dirty="0">
              <a:sym typeface="+mn-ea"/>
            </a:endParaRPr>
          </a:p>
          <a:p>
            <a:r>
              <a:rPr lang="en-US" sz="1900" dirty="0"/>
              <a:t>letter-spacing</a:t>
            </a:r>
            <a:endParaRPr lang="en-US" sz="1900" dirty="0"/>
          </a:p>
          <a:p>
            <a:r>
              <a:rPr lang="en-US" sz="1900" dirty="0"/>
              <a:t>line-height</a:t>
            </a:r>
            <a:endParaRPr lang="en-US" sz="1900" dirty="0"/>
          </a:p>
          <a:p>
            <a:r>
              <a:rPr lang="en-US" sz="1900" dirty="0"/>
              <a:t>word-spacing</a:t>
            </a:r>
            <a:endParaRPr lang="en-US" sz="1900" dirty="0"/>
          </a:p>
          <a:p>
            <a:r>
              <a:rPr lang="en-US" sz="1900" dirty="0"/>
              <a:t>white-space</a:t>
            </a:r>
            <a:endParaRPr lang="en-US" sz="19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Text Decoration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76135" y="150924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1" indent="0">
              <a:buNone/>
            </a:pPr>
            <a:r>
              <a:rPr lang="en-US" sz="1800" dirty="0"/>
              <a:t>Topic described in well defined way:</a:t>
            </a:r>
            <a:endParaRPr lang="en-US" sz="1800" dirty="0"/>
          </a:p>
          <a:p>
            <a:pPr marL="533400" lvl="1" indent="0">
              <a:buNone/>
            </a:pPr>
            <a:endParaRPr lang="en-US" sz="1800" dirty="0"/>
          </a:p>
          <a:p>
            <a:pPr marL="533400" lvl="1" indent="0">
              <a:buNone/>
            </a:pPr>
            <a:endParaRPr lang="en-US" sz="1800" b="1" dirty="0"/>
          </a:p>
          <a:p>
            <a:pPr marL="533400" lvl="1" indent="0">
              <a:buNone/>
            </a:pPr>
            <a:r>
              <a:rPr lang="en-US" sz="1800" b="1" dirty="0"/>
              <a:t>https://www.w3schools.com/css/css_text_spacing.asp</a:t>
            </a:r>
            <a:endParaRPr lang="en-US" sz="1800" b="1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1415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CSS Shaddow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900" dirty="0">
                <a:sym typeface="+mn-ea"/>
              </a:rPr>
              <a:t>The </a:t>
            </a:r>
            <a:r>
              <a:rPr lang="en-US" sz="1900" b="1" dirty="0">
                <a:sym typeface="+mn-ea"/>
              </a:rPr>
              <a:t>text-shadow</a:t>
            </a:r>
            <a:r>
              <a:rPr lang="en-US" sz="1900" dirty="0">
                <a:sym typeface="+mn-ea"/>
              </a:rPr>
              <a:t> property adds shadow to text.</a:t>
            </a:r>
            <a:endParaRPr lang="en-US" sz="1900" dirty="0">
              <a:sym typeface="+mn-ea"/>
            </a:endParaRPr>
          </a:p>
          <a:p>
            <a:pPr marL="76200" indent="0">
              <a:buNone/>
            </a:pPr>
            <a:r>
              <a:rPr lang="en-US" sz="1900" dirty="0"/>
              <a:t>	</a:t>
            </a:r>
            <a:endParaRPr lang="en-US" sz="1900" dirty="0"/>
          </a:p>
          <a:p>
            <a:pPr marL="76200" indent="0">
              <a:buNone/>
            </a:pPr>
            <a:r>
              <a:rPr lang="en-US" sz="1900" dirty="0"/>
              <a:t>h1 {</a:t>
            </a:r>
            <a:endParaRPr lang="en-US" sz="1900" dirty="0"/>
          </a:p>
          <a:p>
            <a:pPr marL="76200" indent="0">
              <a:buNone/>
            </a:pPr>
            <a:r>
              <a:rPr lang="en-US" sz="1900" dirty="0"/>
              <a:t>  text-shadow: 2px 2px 5px red;</a:t>
            </a:r>
            <a:endParaRPr lang="en-US" sz="1900" dirty="0"/>
          </a:p>
          <a:p>
            <a:pPr marL="76200" indent="0">
              <a:buNone/>
            </a:pPr>
            <a:r>
              <a:rPr lang="en-US" sz="1900" dirty="0"/>
              <a:t>}</a:t>
            </a:r>
            <a:endParaRPr lang="en-US" sz="1900" dirty="0"/>
          </a:p>
          <a:p>
            <a:pPr marL="76200" indent="0">
              <a:buNone/>
            </a:pPr>
            <a:r>
              <a:rPr lang="en-US" sz="1900" dirty="0"/>
              <a:t>First 2px means: Horrizontally</a:t>
            </a:r>
            <a:endParaRPr lang="en-US" sz="1900" dirty="0"/>
          </a:p>
          <a:p>
            <a:pPr marL="76200" indent="0">
              <a:buNone/>
            </a:pPr>
            <a:r>
              <a:rPr lang="en-US" sz="1900" dirty="0"/>
              <a:t>Second 2px means: Vertically</a:t>
            </a:r>
            <a:endParaRPr lang="en-US" sz="1900" dirty="0"/>
          </a:p>
          <a:p>
            <a:pPr marL="76200" indent="0">
              <a:buNone/>
            </a:pPr>
            <a:r>
              <a:rPr lang="en-US" sz="1900" dirty="0"/>
              <a:t>Third 5px means:  A blur effect</a:t>
            </a:r>
            <a:endParaRPr lang="en-US" sz="1900" dirty="0"/>
          </a:p>
          <a:p>
            <a:pPr marL="76200" indent="0">
              <a:buNone/>
            </a:pPr>
            <a:r>
              <a:rPr lang="en-US" sz="1900" dirty="0"/>
              <a:t>Fourth red means: a color (red) to the shadow</a:t>
            </a:r>
            <a:endParaRPr lang="en-US" sz="19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Text Shaddow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76135" y="150924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1" indent="0">
              <a:buNone/>
            </a:pPr>
            <a:r>
              <a:rPr lang="en-US" sz="1800" dirty="0"/>
              <a:t>Topic described in well defined way:</a:t>
            </a:r>
            <a:endParaRPr lang="en-US" sz="1800" dirty="0"/>
          </a:p>
          <a:p>
            <a:pPr marL="533400" lvl="1" indent="0">
              <a:buNone/>
            </a:pPr>
            <a:endParaRPr lang="en-US" sz="1800" dirty="0"/>
          </a:p>
          <a:p>
            <a:pPr marL="533400" lvl="1" indent="0">
              <a:buNone/>
            </a:pPr>
            <a:endParaRPr lang="en-US" sz="1800" b="1" dirty="0"/>
          </a:p>
          <a:p>
            <a:pPr marL="533400" lvl="1" indent="0">
              <a:buNone/>
            </a:pPr>
            <a:r>
              <a:rPr lang="en-US" sz="1800" b="1" dirty="0"/>
              <a:t>https://www.w3schools.com/css/css_text_shadow.asp</a:t>
            </a:r>
            <a:endParaRPr lang="en-US" sz="1800" b="1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800" cy="21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b="1" dirty="0"/>
              <a:t>Any questions?</a:t>
            </a:r>
            <a:endParaRPr sz="3600" b="1" dirty="0"/>
          </a:p>
        </p:txBody>
      </p:sp>
      <p:grpSp>
        <p:nvGrpSpPr>
          <p:cNvPr id="306" name="Google Shape;306;p34"/>
          <p:cNvGrpSpPr/>
          <p:nvPr/>
        </p:nvGrpSpPr>
        <p:grpSpPr>
          <a:xfrm>
            <a:off x="685795" y="1814227"/>
            <a:ext cx="1681779" cy="1179949"/>
            <a:chOff x="559275" y="1683950"/>
            <a:chExt cx="466500" cy="327300"/>
          </a:xfrm>
        </p:grpSpPr>
        <p:sp>
          <p:nvSpPr>
            <p:cNvPr id="307" name="Google Shape;307;p34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9" name="Google Shape;309;p34"/>
          <p:cNvSpPr/>
          <p:nvPr/>
        </p:nvSpPr>
        <p:spPr>
          <a:xfrm>
            <a:off x="1681875" y="2683100"/>
            <a:ext cx="1274938" cy="115980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0" name="Google Shape;310;p3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6005822" y="0"/>
            <a:ext cx="313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92D050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Muhammad Umar Ahmad</a:t>
            </a:r>
            <a:endParaRPr lang="en-US" sz="1800" dirty="0">
              <a:solidFill>
                <a:srgbClr val="92D050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98676"/>
            <a:ext cx="9144000" cy="38633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ctrTitle"/>
          </p:nvPr>
        </p:nvSpPr>
        <p:spPr>
          <a:xfrm>
            <a:off x="1231523" y="1991850"/>
            <a:ext cx="668095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8000" dirty="0"/>
              <a:t>Text</a:t>
            </a:r>
            <a:endParaRPr lang="en-US" sz="8000" dirty="0"/>
          </a:p>
        </p:txBody>
      </p:sp>
      <p:sp>
        <p:nvSpPr>
          <p:cNvPr id="5" name="TextBox 4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1415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Today Topics 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900" dirty="0"/>
              <a:t>Topics that we’ll cover are:</a:t>
            </a:r>
            <a:endParaRPr lang="en-US" sz="1900" dirty="0"/>
          </a:p>
          <a:p>
            <a:pPr marL="76200" indent="0">
              <a:buNone/>
            </a:pPr>
            <a:endParaRPr lang="en-US" sz="1900" dirty="0"/>
          </a:p>
          <a:p>
            <a:r>
              <a:rPr lang="en-US" sz="1900" dirty="0"/>
              <a:t>Text Alignment.</a:t>
            </a:r>
            <a:endParaRPr lang="en-US" sz="1900" dirty="0"/>
          </a:p>
          <a:p>
            <a:r>
              <a:rPr lang="en-US" sz="1900" dirty="0"/>
              <a:t>Text decoration</a:t>
            </a:r>
            <a:endParaRPr lang="en-US" sz="1900" dirty="0"/>
          </a:p>
          <a:p>
            <a:r>
              <a:rPr lang="en-US" sz="1900" dirty="0"/>
              <a:t>Text Spacing</a:t>
            </a:r>
            <a:endParaRPr lang="en-US" sz="1900" dirty="0"/>
          </a:p>
          <a:p>
            <a:r>
              <a:rPr lang="en-US" sz="1900" dirty="0"/>
              <a:t>Shaddow</a:t>
            </a:r>
            <a:endParaRPr lang="en-US" sz="1900" dirty="0"/>
          </a:p>
          <a:p>
            <a:endParaRPr lang="en-US" sz="1900" dirty="0"/>
          </a:p>
          <a:p>
            <a:pPr marL="76200" indent="0">
              <a:buNone/>
            </a:pPr>
            <a:endParaRPr lang="en-US" sz="19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1415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Text Alignment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900" dirty="0">
                <a:sym typeface="+mn-ea"/>
              </a:rPr>
              <a:t>you will learn about the following properties:</a:t>
            </a:r>
            <a:endParaRPr lang="en-US" sz="1900" dirty="0"/>
          </a:p>
          <a:p>
            <a:pPr marL="76200" indent="0">
              <a:buNone/>
            </a:pPr>
            <a:endParaRPr lang="en-US" sz="1900" dirty="0"/>
          </a:p>
          <a:p>
            <a:r>
              <a:rPr lang="en-US" sz="1900" dirty="0"/>
              <a:t>text Align</a:t>
            </a:r>
            <a:endParaRPr lang="en-US" sz="1900" dirty="0"/>
          </a:p>
          <a:p>
            <a:r>
              <a:rPr lang="en-US" sz="1900" dirty="0"/>
              <a:t>Text Align Last</a:t>
            </a:r>
            <a:endParaRPr lang="en-US" sz="1900" dirty="0"/>
          </a:p>
          <a:p>
            <a:r>
              <a:rPr lang="en-US" sz="1900" dirty="0"/>
              <a:t>Text Direction</a:t>
            </a:r>
            <a:endParaRPr lang="en-US" sz="1900" dirty="0"/>
          </a:p>
          <a:p>
            <a:r>
              <a:rPr lang="en-US" sz="1900" dirty="0"/>
              <a:t>Vertical Alignment</a:t>
            </a:r>
            <a:endParaRPr lang="en-US" sz="1900" dirty="0"/>
          </a:p>
          <a:p>
            <a:pPr marL="76200" indent="0">
              <a:buNone/>
            </a:pPr>
            <a:endParaRPr lang="en-US" sz="19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Text Alignment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800" dirty="0"/>
              <a:t>you will learn about the following properties:</a:t>
            </a:r>
            <a:endParaRPr lang="en-US" sz="1800" dirty="0"/>
          </a:p>
          <a:p>
            <a:pPr marL="76200" indent="0">
              <a:buNone/>
            </a:pPr>
            <a:endParaRPr lang="en-US" sz="1800" dirty="0"/>
          </a:p>
          <a:p>
            <a:r>
              <a:rPr lang="en-US" sz="1800" b="1" dirty="0"/>
              <a:t>Text Align</a:t>
            </a:r>
            <a:endParaRPr lang="en-US" sz="1800" b="1" dirty="0"/>
          </a:p>
          <a:p>
            <a:pPr marL="533400" lvl="1" indent="0">
              <a:buNone/>
            </a:pPr>
            <a:r>
              <a:rPr lang="en-US" sz="1800" dirty="0"/>
              <a:t>the text-align property is used to set the horizontal alignment of a text.</a:t>
            </a:r>
            <a:endParaRPr lang="en-US" sz="1800" dirty="0"/>
          </a:p>
          <a:p>
            <a:pPr marL="533400" lvl="1" indent="0">
              <a:buNone/>
            </a:pP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1)  text-align: center;</a:t>
            </a: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2) text-align: left;</a:t>
            </a: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3) text-align: right;</a:t>
            </a: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4) text-align: justify;</a:t>
            </a:r>
            <a:endParaRPr lang="en-US" sz="1800" dirty="0"/>
          </a:p>
          <a:p>
            <a:pPr marL="76200" indent="0">
              <a:buNone/>
            </a:pPr>
            <a:endParaRPr lang="en-US" sz="1800" b="1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Text </a:t>
            </a:r>
            <a:r>
              <a:rPr lang="en-US" dirty="0">
                <a:sym typeface="+mn-ea"/>
              </a:rPr>
              <a:t>Alignment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endParaRPr lang="en-US" sz="1800" dirty="0"/>
          </a:p>
          <a:p>
            <a:r>
              <a:rPr lang="en-US" sz="1800" b="1" dirty="0"/>
              <a:t>Text Align Last</a:t>
            </a:r>
            <a:endParaRPr lang="en-US" sz="1800" b="1" dirty="0"/>
          </a:p>
          <a:p>
            <a:pPr marL="533400" lvl="1" indent="0">
              <a:buNone/>
            </a:pPr>
            <a:r>
              <a:rPr lang="en-US" sz="1800" dirty="0"/>
              <a:t>The text-align-last property specifies how to align the last line of a text.</a:t>
            </a:r>
            <a:endParaRPr lang="en-US" sz="1800" dirty="0"/>
          </a:p>
          <a:p>
            <a:pPr marL="533400" lvl="1" indent="0">
              <a:buNone/>
            </a:pP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1)  text-align-last: right;</a:t>
            </a: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2) text-align-last: center;</a:t>
            </a: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3) text-align: right;</a:t>
            </a: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4) text-align-last: justify;</a:t>
            </a:r>
            <a:endParaRPr lang="en-US" sz="18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Text Alignment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endParaRPr lang="en-US" sz="1800" dirty="0"/>
          </a:p>
          <a:p>
            <a:r>
              <a:rPr lang="en-US" sz="1800" b="1" dirty="0"/>
              <a:t>Text Direction</a:t>
            </a:r>
            <a:endParaRPr lang="en-US" sz="1800" b="1" dirty="0"/>
          </a:p>
          <a:p>
            <a:pPr marL="533400" lvl="1" indent="0">
              <a:buNone/>
            </a:pPr>
            <a:r>
              <a:rPr lang="en-US" sz="1800" dirty="0"/>
              <a:t>The </a:t>
            </a:r>
            <a:r>
              <a:rPr lang="en-US" sz="1800" b="1" dirty="0"/>
              <a:t>direction </a:t>
            </a:r>
            <a:r>
              <a:rPr lang="en-US" sz="1800" dirty="0"/>
              <a:t>and </a:t>
            </a:r>
            <a:r>
              <a:rPr lang="en-US" sz="1800" b="1" dirty="0"/>
              <a:t>unicode-bidi</a:t>
            </a:r>
            <a:r>
              <a:rPr lang="en-US" sz="1800" dirty="0"/>
              <a:t> properties can be used to change the text direction of an element:</a:t>
            </a:r>
            <a:endParaRPr lang="en-US" sz="1800" dirty="0"/>
          </a:p>
          <a:p>
            <a:pPr marL="533400" lvl="1" indent="0">
              <a:buNone/>
            </a:pP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p {</a:t>
            </a: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  direction: rtl;</a:t>
            </a: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  unicode-bidi: bidi-override;</a:t>
            </a: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}</a:t>
            </a:r>
            <a:endParaRPr lang="en-US" sz="18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Text Alignment</a:t>
            </a: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417800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endParaRPr lang="en-US" sz="1800" dirty="0"/>
          </a:p>
          <a:p>
            <a:r>
              <a:rPr lang="en-US" sz="1800" b="1" dirty="0"/>
              <a:t>Vertical Alignment</a:t>
            </a:r>
            <a:endParaRPr lang="en-US" sz="1800" b="1" dirty="0"/>
          </a:p>
          <a:p>
            <a:pPr marL="533400" lvl="1" indent="0">
              <a:buNone/>
            </a:pPr>
            <a:r>
              <a:rPr lang="en-US" sz="1800" dirty="0"/>
              <a:t>The </a:t>
            </a:r>
            <a:r>
              <a:rPr lang="en-US" sz="1800" b="1" dirty="0"/>
              <a:t>vertical-align</a:t>
            </a:r>
            <a:r>
              <a:rPr lang="en-US" sz="1800" dirty="0"/>
              <a:t> property sets the vertical alignment of an element.</a:t>
            </a:r>
            <a:endParaRPr lang="en-US" sz="1800" dirty="0"/>
          </a:p>
          <a:p>
            <a:pPr marL="533400" lvl="1" indent="0">
              <a:buNone/>
            </a:pP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1)  vertical-align: baseline;</a:t>
            </a: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2) </a:t>
            </a:r>
            <a:r>
              <a:rPr lang="en-US" sz="1800" dirty="0">
                <a:sym typeface="+mn-ea"/>
              </a:rPr>
              <a:t>vertical-align: text-top;</a:t>
            </a: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3) vertical-align: text-bottom;</a:t>
            </a: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4) vertical-align: sub;</a:t>
            </a:r>
            <a:endParaRPr lang="en-US" sz="1800" dirty="0"/>
          </a:p>
          <a:p>
            <a:pPr marL="533400" lvl="1" indent="0">
              <a:buNone/>
            </a:pPr>
            <a:r>
              <a:rPr lang="en-US" sz="1800" dirty="0"/>
              <a:t>5) vertical-align: super;</a:t>
            </a:r>
            <a:endParaRPr lang="en-US" sz="18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6005822" y="4774168"/>
            <a:ext cx="31381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</a:rPr>
              <a:t>Ahmad Sultan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2149</Words>
  <Application>WPS Presentation</Application>
  <PresentationFormat>On-screen Show (16:9)</PresentationFormat>
  <Paragraphs>183</Paragraphs>
  <Slides>16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SimSun</vt:lpstr>
      <vt:lpstr>Wingdings</vt:lpstr>
      <vt:lpstr>Arial</vt:lpstr>
      <vt:lpstr>Karla</vt:lpstr>
      <vt:lpstr>Raleway</vt:lpstr>
      <vt:lpstr>Century Gothic</vt:lpstr>
      <vt:lpstr>MS PGothic</vt:lpstr>
      <vt:lpstr>Courier New</vt:lpstr>
      <vt:lpstr>Courier New</vt:lpstr>
      <vt:lpstr>Microsoft YaHei</vt:lpstr>
      <vt:lpstr>Arial Unicode MS</vt:lpstr>
      <vt:lpstr>Consolas</vt:lpstr>
      <vt:lpstr>Escalus template</vt:lpstr>
      <vt:lpstr>PowerPoint 演示文稿</vt:lpstr>
      <vt:lpstr>PowerPoint 演示文稿</vt:lpstr>
      <vt:lpstr>Introduction to JS</vt:lpstr>
      <vt:lpstr>What is JavaScript?</vt:lpstr>
      <vt:lpstr>Today Topics </vt:lpstr>
      <vt:lpstr>Text-alignment</vt:lpstr>
      <vt:lpstr>Text-alignment</vt:lpstr>
      <vt:lpstr>Text-alignment</vt:lpstr>
      <vt:lpstr>Text-alignment</vt:lpstr>
      <vt:lpstr>Text Alignment</vt:lpstr>
      <vt:lpstr>Text Decoration</vt:lpstr>
      <vt:lpstr>Text Decoration</vt:lpstr>
      <vt:lpstr>Text Decoration</vt:lpstr>
      <vt:lpstr>CSS Text Spacing</vt:lpstr>
      <vt:lpstr>Text Decoration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slide title</dc:title>
  <dc:creator/>
  <cp:lastModifiedBy>Ahmad Jajja</cp:lastModifiedBy>
  <cp:revision>228</cp:revision>
  <dcterms:created xsi:type="dcterms:W3CDTF">2023-01-05T17:31:50Z</dcterms:created>
  <dcterms:modified xsi:type="dcterms:W3CDTF">2023-01-05T19:20:12Z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48357720CCC04A4A9A8D4735AFEA73BF</vt:lpwstr>
  </property>
  <property fmtid="{D5CDD505-2E9C-101B-9397-08002B2CF9AE}" pid="3" name="KSOProductBuildVer">
    <vt:lpwstr>1033-11.2.0.11440</vt:lpwstr>
  </property>
</Properties>
</file>