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5.xml" ContentType="application/vnd.openxmlformats-officedocument.presentationml.notesSlide+xml"/>
  <Override PartName="/ppt/notesSlides/_rels/notesSlide5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5.jpeg" ContentType="image/jpe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 type="dt" idx="12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defRPr b="0" lang="en-US" sz="1400" spc="-1" strike="noStrike">
                <a:latin typeface="Times New Roman"/>
              </a:defRPr>
            </a:lvl1pPr>
          </a:lstStyle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54" name="PlaceHolder 5"/>
          <p:cNvSpPr>
            <a:spLocks noGrp="1"/>
          </p:cNvSpPr>
          <p:nvPr>
            <p:ph type="ftr" idx="13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55" name="PlaceHolder 6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defRPr b="0" lang="en-US" sz="1400" spc="-1" strike="noStrike">
                <a:latin typeface="Times New Roman"/>
              </a:defRPr>
            </a:lvl1pPr>
          </a:lstStyle>
          <a:p>
            <a:pPr algn="r"/>
            <a:fld id="{60CEC80D-A23A-452C-8697-2199146A671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920" cy="3770640"/>
          </a:xfrm>
          <a:prstGeom prst="rect">
            <a:avLst/>
          </a:prstGeom>
          <a:ln w="0">
            <a:noFill/>
          </a:ln>
        </p:spPr>
      </p:sp>
      <p:sp>
        <p:nvSpPr>
          <p:cNvPr id="648" name=""/>
          <p:cNvSpPr/>
          <p:nvPr/>
        </p:nvSpPr>
        <p:spPr>
          <a:xfrm>
            <a:off x="777240" y="4777560"/>
            <a:ext cx="621684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250E40B-0EC7-42ED-8B29-1D6B8C8DFB5A}" type="slidenum">
              <a:t>&lt;#&gt;</a:t>
            </a:fld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56431C-8D3F-427F-BBAC-C08C970EA8C6}" type="slidenum">
              <a:t>&lt;#&gt;</a:t>
            </a:fld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B821A2-AF55-4435-96A4-28DA377D75AE}" type="slidenum">
              <a:t>&lt;#&gt;</a:t>
            </a:fld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C34CA4-6E74-480A-8601-AFF9F3126ABF}" type="slidenum">
              <a:t>&lt;#&gt;</a:t>
            </a:fld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0C74CC-DCFE-4794-B313-A55890B1FA03}" type="slidenum">
              <a:t>&lt;#&gt;</a:t>
            </a:fld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263608-7FC8-442A-94D3-D9F3A8ADFD5E}" type="slidenum">
              <a:t>&lt;#&gt;</a:t>
            </a:fld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DD7A45-4CBD-4AA9-90F5-0BABA3044F12}" type="slidenum">
              <a:t>&lt;#&gt;</a:t>
            </a:fld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9EF989-1FB3-4BF3-91F3-CBE3300AED49}" type="slidenum">
              <a:t>&lt;#&gt;</a:t>
            </a:fld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8A9919-C2E9-43DD-BF4F-FF2053366118}" type="slidenum">
              <a:t>&lt;#&gt;</a:t>
            </a:fld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5DC3276-7F7F-49A4-BD8F-C371B5A24DF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286E15C-09EF-40BD-9776-3F7C526C4BB9}" type="slidenum">
              <a:t>&lt;#&gt;</a:t>
            </a:fld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E54C7C4-79C9-49BC-9C4D-31D8AF700941}" type="slidenum">
              <a:t>&lt;#&gt;</a:t>
            </a:fld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6207F55-CB16-445B-95D5-F8ADF6858B5B}" type="slidenum">
              <a:t>&lt;#&gt;</a:t>
            </a:fld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D768D0C-162D-4C31-9DE0-E4D04A9A10D3}" type="slidenum">
              <a:t>&lt;#&gt;</a:t>
            </a:fld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DA1B82E-9CDA-4983-A5C5-5A6FC9D1C7CC}" type="slidenum">
              <a:t>&lt;#&gt;</a:t>
            </a:fld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32F9601-41EF-4BB9-9EF8-9AF9F58A46AE}" type="slidenum">
              <a:t>&lt;#&gt;</a:t>
            </a:fld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32D0398-E0EA-49DA-BB2C-1D6B4121675D}" type="slidenum">
              <a:t>&lt;#&gt;</a:t>
            </a:fld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6A42B37-0445-4254-8F4D-EC2EDD32D285}" type="slidenum">
              <a:t>&lt;#&gt;</a:t>
            </a:fld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3670D49-6EF9-4EC1-A5DA-A9A91693DCE6}" type="slidenum">
              <a:t>&lt;#&gt;</a:t>
            </a:fld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A326B2F-B810-4680-8D9E-9F514A31C44E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A2B13B0-0FCB-4F9A-81EE-72FD3D194342}" type="slidenum">
              <a:t>&lt;#&gt;</a:t>
            </a:fld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417B03B-327D-4FD8-8A0E-86B82C661A60}" type="slidenum">
              <a:t>&lt;#&gt;</a:t>
            </a:fld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E0EC930-F78E-4F1D-892B-C79080B53784}" type="slidenum">
              <a:t>&lt;#&gt;</a:t>
            </a:fld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6F25CF5-C920-47AB-B72A-ABA4D172C02B}" type="slidenum">
              <a:t>&lt;#&gt;</a:t>
            </a:fld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DA526FF-2B5F-442B-99C4-7C72A77A216F}" type="slidenum">
              <a:t>&lt;#&gt;</a:t>
            </a:fld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29B5B34-3C07-4882-9BB0-136F63DF12A3}" type="slidenum">
              <a:t>&lt;#&gt;</a:t>
            </a:fld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5D1F8B8-4C1D-44B5-B54B-FD2B5F31FB8C}" type="slidenum">
              <a:t>&lt;#&gt;</a:t>
            </a:fld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C94B685-41D4-457C-8EAE-C7162EC1C54C}" type="slidenum">
              <a:t>&lt;#&gt;</a:t>
            </a:fld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7AF65BC-145C-4E68-8552-8F3DE77263FE}" type="slidenum">
              <a:t>&lt;#&gt;</a:t>
            </a:fld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8F9D759-4B1D-41C4-9FB3-9ECD46ECAFE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2DA680F-F33A-45FA-9FCE-514AD8E9CCDB}" type="slidenum">
              <a:t>&lt;#&gt;</a:t>
            </a:fld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045A336D-6CD7-49FB-B60B-4BFF972D1ABB}" type="slidenum">
              <a:t>&lt;#&gt;</a:t>
            </a:fld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9191928-0E4D-43EE-9596-11A54A787B9F}" type="slidenum">
              <a:t>&lt;#&gt;</a:t>
            </a:fld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AE2850FA-E3E5-4D1B-953A-1C5633996C5E}" type="slidenum">
              <a:t>&lt;#&gt;</a:t>
            </a:fld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BD8B3D7-6791-4A16-9766-5BA74E5B3425}" type="slidenum">
              <a:t>&lt;#&gt;</a:t>
            </a:fld>
          </a:p>
        </p:txBody>
      </p:sp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B52FC75-3B06-4D0A-B5C8-CE8C5F49D3D1}" type="slidenum">
              <a:t>&lt;#&gt;</a:t>
            </a:fld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80E1742-F52F-456A-807A-704483939D5F}" type="slidenum">
              <a:t>&lt;#&gt;</a:t>
            </a:fld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519F641-BF1A-43E3-827F-32D2E7879171}" type="slidenum">
              <a:t>&lt;#&gt;</a:t>
            </a:fld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74DE46A-A20C-40F5-89A4-6E05A6082BBE}" type="slidenum">
              <a:t>&lt;#&gt;</a:t>
            </a:fld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19B9816-104F-41CF-9F29-4EFFD203B8C6}" type="slidenum">
              <a:t>&lt;#&gt;</a:t>
            </a:fld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B455AC0-3223-4C46-8D1C-2946C1A31E7F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363C65A-5068-4BC5-80FB-3E0F549D4FB2}" type="slidenum">
              <a:t>&lt;#&gt;</a:t>
            </a:fld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C1C75C3-EB6F-4ED2-A433-BB4660711A80}" type="slidenum">
              <a:t>&lt;#&gt;</a:t>
            </a:fld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E4C1EAE-CF54-4639-A9DF-89355B5069E5}" type="slidenum">
              <a:t>&lt;#&gt;</a:t>
            </a:fld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2D68503-D8EB-4A10-881A-5B8D45D03B4A}" type="slidenum">
              <a:t>&lt;#&gt;</a:t>
            </a:fld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3DE5A8E-D55C-49B5-A092-D550B66447C1}" type="slidenum">
              <a:t>&lt;#&gt;</a:t>
            </a:fld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312DE2E-C941-4535-8BD4-724A95D5869C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B6C3F4F-64A5-48AC-ABBA-F93C03FF5F05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BCB493F-38A0-4E36-A9E1-4A261486F0BF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BB6D978-C3FC-4A8A-9D50-042D88891652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B7D9FFB-6EFE-4CC0-97EF-9DCDC43470F2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AE78061-0E07-46CD-B3D8-A1AF6917CD9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70AA1DF-DB8E-4F54-BFAE-173132FF0F47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B1B7EA4-2220-4EAB-8E00-25C1A9CA1A1F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3F44E03-D590-4B4E-B6ED-A56C5C81C4FC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6808CF2-1EF2-4483-8767-B28B32000EE9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C61E0CF-863C-4D92-A5CF-F5C7BE68F060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7E8DFD-46FE-4C33-B7D3-B43FB541BC57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6909FA-364F-475D-9B21-C3CEAA1C5608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2F3007-405E-413A-8626-C02E51A69B19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56B26A-59C8-48E0-8297-08C61D60D945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A027E9-7913-424F-B8C9-77FCAE52136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A0327A-99D4-44C5-AA8A-498B0BE0CD68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3B431C-422A-4630-9C00-75B928C89970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1B5247-71DD-4224-A5E9-A15695D494ED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69487E-6697-49DC-B058-1F7F2D0D3338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824390-FAC7-4EDC-9F20-F23A613EC7D7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9D3108-FE79-4507-AF20-3465B282E989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AB6E95-E520-4354-803A-D033FA9BC602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4A4D45-CAF4-40FE-B8A1-52213BF26B24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9C0BAF-EE21-4C4B-9728-F11B2D75C08C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383A60-E8A4-4D92-810B-898525586306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D67C34-EBEF-4829-9B79-94668D228AAD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99A08C-2410-4F97-BE15-9FA5CB58E3C7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F0AF34-9084-44C9-B555-35BEF644599A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E44E12-2DBC-4705-A652-C4E5963DA563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684C00-5923-40D9-8DB1-D9B890B37451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A852BF-F95C-4235-A6B4-27B486863683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4C610A-52BC-4BCF-A05E-BFC0362C3D56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43D503-6BE3-49BA-82C2-35CB9AFED70A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489144-34CE-47D3-B3A3-446B5D814AEC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05B91A9-0238-4C2B-868C-314771A9B1C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340AC70-CC8C-46BF-98B7-ED6E14BCDCA2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F21BB95-942E-4305-BD1A-A162CED99ABB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90F1222-F13B-4184-A9D7-63B10A305C83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1262153-6861-4810-A736-75E0B0C38102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B79C4D0-C394-4ADD-801A-3A72C08694D3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A7C990B-727D-404A-B3C7-5237011031DC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5213C2E-70C6-4431-9BE7-C2BA148C1B4C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6FF5836-2DE1-4179-B23C-0321DEFB6479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7CB219D-B7E9-4F39-B0C7-DBD89B275BDB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91F4B9B-B8E2-4D9A-B2D2-CC3F52275A7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7841328-0323-49ED-8FA6-7562C0CE24AE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EC8695-2140-452F-9D7D-EB4D95BB8EA2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7E84AF-E600-41ED-8941-FFAE55BF01AA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D65DAC-8C0A-42D2-9101-E75D74713666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840259-D8BA-42A5-88D1-3565CDC9C49E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1723E8-A331-41DA-B3F6-95439A76425B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E27204-44A7-4DD5-8D61-19EE11486CB9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CF8938-509F-46F0-8E3C-17330F27FD3C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994B5E-5EF1-4F12-BE9F-CFAE32FFBAC8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B7BD7E-B26D-48E3-B544-149F6CFF52C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80751C-D220-4699-B14B-CEAF3A2FE1B8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580D85-04A5-4D60-BE9D-6A4D188E362F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4F3C54-562A-405E-BC0A-1B8DD5A3076A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B889BF-1F24-4EDC-9583-2B9E1B9E8BB2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E046BE-F6B4-408B-93E0-5D8D79875634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5644F7-1B6B-42FA-89E9-1881A258865A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5C7D49-7C8B-42BB-B2AE-CBCE8DDD7BC1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6EB56A-4A8B-4443-AAAA-BB182877BC88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C4B6D2-93D5-4C57-B997-246B6AAAEA1B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45364C-ADB8-4A10-9384-8A2577D3C3E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ED93E1-8598-4C66-B8F0-DBDF08151492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C1650B-1EDD-4DAB-8A51-8A1960CBE82D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D5EEFD-5F3B-440F-BAD9-610710F24761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30D78C-7D02-45B7-AC63-6F11075FF74C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40A340-D717-4E0C-B1EB-D5314320C08E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60FC31B-03FA-448A-AD24-ECEBE5E0D193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B5E984C-DF53-41B5-8F4A-8F4F69082D87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0BFBDC9-B3D6-4304-BA20-BC39E3371445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0B3A750-C771-4622-B70C-4165469DF98E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B7EC220-7784-4AE1-891C-4D99381D266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C76A920-FB49-4403-922C-262AC17A14BF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A64F3A0-BA3A-4687-84B5-12569B0B042C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0AF9346-D01B-4C18-8FD3-E0BB2DED9F2E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F71A968-60A6-469C-8907-AF7019F2E643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43BD0BF-AF8F-4A42-A7A9-00CE1A8A8C92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A34FB40-6690-4F8D-9844-4C3242958F59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207145D-431C-4D37-91F2-AF1B8C7A2BFE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9B1F3D-8457-4DEE-AE06-38D098BF09D9}" type="slidenum">
              <a:t>&lt;#&gt;</a:t>
            </a:fld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D6C36E-45DA-40C0-83BA-7DD12DFF2D2E}" type="slidenum">
              <a:t>&lt;#&gt;</a:t>
            </a:fld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056ECB-E92A-473D-98D9-D6C7BA49379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c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flipH="1">
            <a:off x="3960" y="301680"/>
            <a:ext cx="9149040" cy="4495680"/>
          </a:xfrm>
          <a:custGeom>
            <a:avLst/>
            <a:gdLst/>
            <a:ahLst/>
            <a:rect l="l" t="t" r="r" b="b"/>
            <a:pathLst>
              <a:path w="366002" h="149344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>
            <a:off x="-5760" y="759960"/>
            <a:ext cx="9142920" cy="3768840"/>
          </a:xfrm>
          <a:custGeom>
            <a:avLst/>
            <a:gdLst/>
            <a:ahLst/>
            <a:rect l="l" t="t" r="r" b="b"/>
            <a:pathLst>
              <a:path w="365766" h="150792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7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2;p2"/>
          <p:cNvSpPr/>
          <p:nvPr/>
        </p:nvSpPr>
        <p:spPr>
          <a:xfrm>
            <a:off x="0" y="1351080"/>
            <a:ext cx="9155160" cy="2887920"/>
          </a:xfrm>
          <a:custGeom>
            <a:avLst/>
            <a:gdLst/>
            <a:ahLst/>
            <a:rect l="l" t="t" r="r" b="b"/>
            <a:pathLst>
              <a:path w="366243" h="106157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30;p5"/>
          <p:cNvGrpSpPr/>
          <p:nvPr/>
        </p:nvGrpSpPr>
        <p:grpSpPr>
          <a:xfrm>
            <a:off x="-6120" y="0"/>
            <a:ext cx="9167040" cy="5162040"/>
            <a:chOff x="-6120" y="0"/>
            <a:chExt cx="9167040" cy="5162040"/>
          </a:xfrm>
        </p:grpSpPr>
        <p:sp>
          <p:nvSpPr>
            <p:cNvPr id="413" name="Google Shape;31;p5"/>
            <p:cNvSpPr/>
            <p:nvPr/>
          </p:nvSpPr>
          <p:spPr>
            <a:xfrm>
              <a:off x="0" y="0"/>
              <a:ext cx="8551800" cy="133200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Google Shape;32;p5"/>
            <p:cNvSpPr/>
            <p:nvPr/>
          </p:nvSpPr>
          <p:spPr>
            <a:xfrm>
              <a:off x="2563560" y="0"/>
              <a:ext cx="6579360" cy="127152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Google Shape;33;p5"/>
            <p:cNvSpPr/>
            <p:nvPr/>
          </p:nvSpPr>
          <p:spPr>
            <a:xfrm>
              <a:off x="-6120" y="0"/>
              <a:ext cx="7297200" cy="147060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Google Shape;34;p5"/>
            <p:cNvSpPr/>
            <p:nvPr/>
          </p:nvSpPr>
          <p:spPr>
            <a:xfrm>
              <a:off x="3596040" y="4667040"/>
              <a:ext cx="5089680" cy="47556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Google Shape;35;p5"/>
            <p:cNvSpPr/>
            <p:nvPr/>
          </p:nvSpPr>
          <p:spPr>
            <a:xfrm>
              <a:off x="5524920" y="4692600"/>
              <a:ext cx="3636000" cy="46944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Google Shape;36;p5"/>
            <p:cNvSpPr/>
            <p:nvPr/>
          </p:nvSpPr>
          <p:spPr>
            <a:xfrm>
              <a:off x="7521480" y="4023000"/>
              <a:ext cx="1633680" cy="113904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9" name="PlaceHolder 1"/>
          <p:cNvSpPr>
            <a:spLocks noGrp="1"/>
          </p:cNvSpPr>
          <p:nvPr>
            <p:ph type="sldNum" idx="9"/>
          </p:nvPr>
        </p:nvSpPr>
        <p:spPr>
          <a:xfrm>
            <a:off x="2700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933C57AE-28F3-430B-837A-4BD8C88EBA78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30;p5"/>
          <p:cNvGrpSpPr/>
          <p:nvPr/>
        </p:nvGrpSpPr>
        <p:grpSpPr>
          <a:xfrm>
            <a:off x="-6120" y="0"/>
            <a:ext cx="9167040" cy="5162040"/>
            <a:chOff x="-6120" y="0"/>
            <a:chExt cx="9167040" cy="5162040"/>
          </a:xfrm>
        </p:grpSpPr>
        <p:sp>
          <p:nvSpPr>
            <p:cNvPr id="459" name="Google Shape;31;p5"/>
            <p:cNvSpPr/>
            <p:nvPr/>
          </p:nvSpPr>
          <p:spPr>
            <a:xfrm>
              <a:off x="0" y="0"/>
              <a:ext cx="8551800" cy="133200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Google Shape;32;p5"/>
            <p:cNvSpPr/>
            <p:nvPr/>
          </p:nvSpPr>
          <p:spPr>
            <a:xfrm>
              <a:off x="2563560" y="0"/>
              <a:ext cx="6579360" cy="127152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Google Shape;33;p5"/>
            <p:cNvSpPr/>
            <p:nvPr/>
          </p:nvSpPr>
          <p:spPr>
            <a:xfrm>
              <a:off x="-6120" y="0"/>
              <a:ext cx="7297200" cy="147060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Google Shape;34;p5"/>
            <p:cNvSpPr/>
            <p:nvPr/>
          </p:nvSpPr>
          <p:spPr>
            <a:xfrm>
              <a:off x="3596040" y="4667040"/>
              <a:ext cx="5089680" cy="47556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Google Shape;35;p5"/>
            <p:cNvSpPr/>
            <p:nvPr/>
          </p:nvSpPr>
          <p:spPr>
            <a:xfrm>
              <a:off x="5524920" y="4692600"/>
              <a:ext cx="3636000" cy="46944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Google Shape;36;p5"/>
            <p:cNvSpPr/>
            <p:nvPr/>
          </p:nvSpPr>
          <p:spPr>
            <a:xfrm>
              <a:off x="7521480" y="4023000"/>
              <a:ext cx="1633680" cy="113904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5" name="PlaceHolder 1"/>
          <p:cNvSpPr>
            <a:spLocks noGrp="1"/>
          </p:cNvSpPr>
          <p:nvPr>
            <p:ph type="sldNum" idx="10"/>
          </p:nvPr>
        </p:nvSpPr>
        <p:spPr>
          <a:xfrm>
            <a:off x="2700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22C4871D-7AF7-4365-8797-3D31BBF33ECF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30;p5"/>
          <p:cNvGrpSpPr/>
          <p:nvPr/>
        </p:nvGrpSpPr>
        <p:grpSpPr>
          <a:xfrm>
            <a:off x="-6120" y="0"/>
            <a:ext cx="9167040" cy="5162040"/>
            <a:chOff x="-6120" y="0"/>
            <a:chExt cx="9167040" cy="5162040"/>
          </a:xfrm>
        </p:grpSpPr>
        <p:sp>
          <p:nvSpPr>
            <p:cNvPr id="505" name="Google Shape;31;p5"/>
            <p:cNvSpPr/>
            <p:nvPr/>
          </p:nvSpPr>
          <p:spPr>
            <a:xfrm>
              <a:off x="0" y="0"/>
              <a:ext cx="8551800" cy="133200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Google Shape;32;p5"/>
            <p:cNvSpPr/>
            <p:nvPr/>
          </p:nvSpPr>
          <p:spPr>
            <a:xfrm>
              <a:off x="2563560" y="0"/>
              <a:ext cx="6579360" cy="127152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Google Shape;33;p5"/>
            <p:cNvSpPr/>
            <p:nvPr/>
          </p:nvSpPr>
          <p:spPr>
            <a:xfrm>
              <a:off x="-6120" y="0"/>
              <a:ext cx="7297200" cy="147060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Google Shape;34;p5"/>
            <p:cNvSpPr/>
            <p:nvPr/>
          </p:nvSpPr>
          <p:spPr>
            <a:xfrm>
              <a:off x="3596040" y="4667040"/>
              <a:ext cx="5089680" cy="47556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Google Shape;35;p5"/>
            <p:cNvSpPr/>
            <p:nvPr/>
          </p:nvSpPr>
          <p:spPr>
            <a:xfrm>
              <a:off x="5524920" y="4692600"/>
              <a:ext cx="3636000" cy="46944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Google Shape;36;p5"/>
            <p:cNvSpPr/>
            <p:nvPr/>
          </p:nvSpPr>
          <p:spPr>
            <a:xfrm>
              <a:off x="7521480" y="4023000"/>
              <a:ext cx="1633680" cy="113904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1" name="PlaceHolder 1"/>
          <p:cNvSpPr>
            <a:spLocks noGrp="1"/>
          </p:cNvSpPr>
          <p:nvPr>
            <p:ph type="sldNum" idx="11"/>
          </p:nvPr>
        </p:nvSpPr>
        <p:spPr>
          <a:xfrm>
            <a:off x="2700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50652F5B-EA2C-4388-9C56-EFBDC2E1040A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30;p5"/>
          <p:cNvGrpSpPr/>
          <p:nvPr/>
        </p:nvGrpSpPr>
        <p:grpSpPr>
          <a:xfrm>
            <a:off x="-6120" y="0"/>
            <a:ext cx="9167040" cy="5162040"/>
            <a:chOff x="-6120" y="0"/>
            <a:chExt cx="9167040" cy="5162040"/>
          </a:xfrm>
        </p:grpSpPr>
        <p:sp>
          <p:nvSpPr>
            <p:cNvPr id="42" name="Google Shape;31;p5"/>
            <p:cNvSpPr/>
            <p:nvPr/>
          </p:nvSpPr>
          <p:spPr>
            <a:xfrm>
              <a:off x="0" y="0"/>
              <a:ext cx="8551800" cy="133200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Google Shape;32;p5"/>
            <p:cNvSpPr/>
            <p:nvPr/>
          </p:nvSpPr>
          <p:spPr>
            <a:xfrm>
              <a:off x="2563560" y="0"/>
              <a:ext cx="6579360" cy="127152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Google Shape;33;p5"/>
            <p:cNvSpPr/>
            <p:nvPr/>
          </p:nvSpPr>
          <p:spPr>
            <a:xfrm>
              <a:off x="-6120" y="0"/>
              <a:ext cx="7297200" cy="147060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Google Shape;34;p5"/>
            <p:cNvSpPr/>
            <p:nvPr/>
          </p:nvSpPr>
          <p:spPr>
            <a:xfrm>
              <a:off x="3596040" y="4667040"/>
              <a:ext cx="5089680" cy="47556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35;p5"/>
            <p:cNvSpPr/>
            <p:nvPr/>
          </p:nvSpPr>
          <p:spPr>
            <a:xfrm>
              <a:off x="5524920" y="4692600"/>
              <a:ext cx="3636000" cy="46944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Google Shape;36;p5"/>
            <p:cNvSpPr/>
            <p:nvPr/>
          </p:nvSpPr>
          <p:spPr>
            <a:xfrm>
              <a:off x="7521480" y="4023000"/>
              <a:ext cx="1633680" cy="113904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1"/>
          <p:cNvSpPr>
            <a:spLocks noGrp="1"/>
          </p:cNvSpPr>
          <p:nvPr>
            <p:ph type="sldNum" idx="1"/>
          </p:nvPr>
        </p:nvSpPr>
        <p:spPr>
          <a:xfrm>
            <a:off x="2700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916337DD-7DCE-4671-8941-2E0D15A6DF60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30;p5"/>
          <p:cNvGrpSpPr/>
          <p:nvPr/>
        </p:nvGrpSpPr>
        <p:grpSpPr>
          <a:xfrm>
            <a:off x="-6120" y="0"/>
            <a:ext cx="9167040" cy="5162040"/>
            <a:chOff x="-6120" y="0"/>
            <a:chExt cx="9167040" cy="5162040"/>
          </a:xfrm>
        </p:grpSpPr>
        <p:sp>
          <p:nvSpPr>
            <p:cNvPr id="88" name="Google Shape;31;p5"/>
            <p:cNvSpPr/>
            <p:nvPr/>
          </p:nvSpPr>
          <p:spPr>
            <a:xfrm>
              <a:off x="0" y="0"/>
              <a:ext cx="8551800" cy="133200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Google Shape;32;p5"/>
            <p:cNvSpPr/>
            <p:nvPr/>
          </p:nvSpPr>
          <p:spPr>
            <a:xfrm>
              <a:off x="2563560" y="0"/>
              <a:ext cx="6579360" cy="127152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Google Shape;33;p5"/>
            <p:cNvSpPr/>
            <p:nvPr/>
          </p:nvSpPr>
          <p:spPr>
            <a:xfrm>
              <a:off x="-6120" y="0"/>
              <a:ext cx="7297200" cy="147060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Google Shape;34;p5"/>
            <p:cNvSpPr/>
            <p:nvPr/>
          </p:nvSpPr>
          <p:spPr>
            <a:xfrm>
              <a:off x="3596040" y="4667040"/>
              <a:ext cx="5089680" cy="47556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Google Shape;35;p5"/>
            <p:cNvSpPr/>
            <p:nvPr/>
          </p:nvSpPr>
          <p:spPr>
            <a:xfrm>
              <a:off x="5524920" y="4692600"/>
              <a:ext cx="3636000" cy="46944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Google Shape;36;p5"/>
            <p:cNvSpPr/>
            <p:nvPr/>
          </p:nvSpPr>
          <p:spPr>
            <a:xfrm>
              <a:off x="7521480" y="4023000"/>
              <a:ext cx="1633680" cy="113904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4" name="Google Shape;37;p5"/>
          <p:cNvSpPr/>
          <p:nvPr/>
        </p:nvSpPr>
        <p:spPr>
          <a:xfrm>
            <a:off x="886680" y="398520"/>
            <a:ext cx="736956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Google Shape;38;p5"/>
          <p:cNvSpPr/>
          <p:nvPr/>
        </p:nvSpPr>
        <p:spPr>
          <a:xfrm>
            <a:off x="886680" y="1598400"/>
            <a:ext cx="7369560" cy="332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PlaceHolder 1"/>
          <p:cNvSpPr>
            <a:spLocks noGrp="1"/>
          </p:cNvSpPr>
          <p:nvPr>
            <p:ph type="sldNum" idx="2"/>
          </p:nvPr>
        </p:nvSpPr>
        <p:spPr>
          <a:xfrm>
            <a:off x="2700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5B1F7F99-2CCF-4FBE-9D49-348026829035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30;p5"/>
          <p:cNvGrpSpPr/>
          <p:nvPr/>
        </p:nvGrpSpPr>
        <p:grpSpPr>
          <a:xfrm>
            <a:off x="-6120" y="0"/>
            <a:ext cx="9167040" cy="5162040"/>
            <a:chOff x="-6120" y="0"/>
            <a:chExt cx="9167040" cy="5162040"/>
          </a:xfrm>
        </p:grpSpPr>
        <p:sp>
          <p:nvSpPr>
            <p:cNvPr id="136" name="Google Shape;31;p5"/>
            <p:cNvSpPr/>
            <p:nvPr/>
          </p:nvSpPr>
          <p:spPr>
            <a:xfrm>
              <a:off x="0" y="0"/>
              <a:ext cx="8551800" cy="133200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Google Shape;32;p5"/>
            <p:cNvSpPr/>
            <p:nvPr/>
          </p:nvSpPr>
          <p:spPr>
            <a:xfrm>
              <a:off x="2563560" y="0"/>
              <a:ext cx="6579360" cy="127152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Google Shape;33;p5"/>
            <p:cNvSpPr/>
            <p:nvPr/>
          </p:nvSpPr>
          <p:spPr>
            <a:xfrm>
              <a:off x="-6120" y="0"/>
              <a:ext cx="7297200" cy="147060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Google Shape;34;p5"/>
            <p:cNvSpPr/>
            <p:nvPr/>
          </p:nvSpPr>
          <p:spPr>
            <a:xfrm>
              <a:off x="3596040" y="4667040"/>
              <a:ext cx="5089680" cy="47556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Google Shape;35;p5"/>
            <p:cNvSpPr/>
            <p:nvPr/>
          </p:nvSpPr>
          <p:spPr>
            <a:xfrm>
              <a:off x="5524920" y="4692600"/>
              <a:ext cx="3636000" cy="46944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Google Shape;36;p5"/>
            <p:cNvSpPr/>
            <p:nvPr/>
          </p:nvSpPr>
          <p:spPr>
            <a:xfrm>
              <a:off x="7521480" y="4023000"/>
              <a:ext cx="1633680" cy="113904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2" name="PlaceHolder 1"/>
          <p:cNvSpPr>
            <a:spLocks noGrp="1"/>
          </p:cNvSpPr>
          <p:nvPr>
            <p:ph type="sldNum" idx="3"/>
          </p:nvPr>
        </p:nvSpPr>
        <p:spPr>
          <a:xfrm>
            <a:off x="2700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A53315DA-6ED2-436A-87E7-B3D73DE93A25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30;p5"/>
          <p:cNvGrpSpPr/>
          <p:nvPr/>
        </p:nvGrpSpPr>
        <p:grpSpPr>
          <a:xfrm>
            <a:off x="-6120" y="0"/>
            <a:ext cx="9167040" cy="5162040"/>
            <a:chOff x="-6120" y="0"/>
            <a:chExt cx="9167040" cy="5162040"/>
          </a:xfrm>
        </p:grpSpPr>
        <p:sp>
          <p:nvSpPr>
            <p:cNvPr id="182" name="Google Shape;31;p5"/>
            <p:cNvSpPr/>
            <p:nvPr/>
          </p:nvSpPr>
          <p:spPr>
            <a:xfrm>
              <a:off x="0" y="0"/>
              <a:ext cx="8551800" cy="133200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Google Shape;32;p5"/>
            <p:cNvSpPr/>
            <p:nvPr/>
          </p:nvSpPr>
          <p:spPr>
            <a:xfrm>
              <a:off x="2563560" y="0"/>
              <a:ext cx="6579360" cy="127152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Google Shape;33;p5"/>
            <p:cNvSpPr/>
            <p:nvPr/>
          </p:nvSpPr>
          <p:spPr>
            <a:xfrm>
              <a:off x="-6120" y="0"/>
              <a:ext cx="7297200" cy="147060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Google Shape;34;p5"/>
            <p:cNvSpPr/>
            <p:nvPr/>
          </p:nvSpPr>
          <p:spPr>
            <a:xfrm>
              <a:off x="3596040" y="4667040"/>
              <a:ext cx="5089680" cy="47556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Google Shape;35;p5"/>
            <p:cNvSpPr/>
            <p:nvPr/>
          </p:nvSpPr>
          <p:spPr>
            <a:xfrm>
              <a:off x="5524920" y="4692600"/>
              <a:ext cx="3636000" cy="46944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Google Shape;36;p5"/>
            <p:cNvSpPr/>
            <p:nvPr/>
          </p:nvSpPr>
          <p:spPr>
            <a:xfrm>
              <a:off x="7521480" y="4023000"/>
              <a:ext cx="1633680" cy="113904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8" name="Google Shape;37;p5"/>
          <p:cNvSpPr/>
          <p:nvPr/>
        </p:nvSpPr>
        <p:spPr>
          <a:xfrm>
            <a:off x="886680" y="398520"/>
            <a:ext cx="736956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Google Shape;38;p5"/>
          <p:cNvSpPr/>
          <p:nvPr/>
        </p:nvSpPr>
        <p:spPr>
          <a:xfrm>
            <a:off x="886680" y="1598400"/>
            <a:ext cx="7369560" cy="332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PlaceHolder 1"/>
          <p:cNvSpPr>
            <a:spLocks noGrp="1"/>
          </p:cNvSpPr>
          <p:nvPr>
            <p:ph type="sldNum" idx="4"/>
          </p:nvPr>
        </p:nvSpPr>
        <p:spPr>
          <a:xfrm>
            <a:off x="2700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045C94DB-A956-432D-9111-59F18A98B750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85;p10"/>
          <p:cNvSpPr/>
          <p:nvPr/>
        </p:nvSpPr>
        <p:spPr>
          <a:xfrm>
            <a:off x="-2520" y="0"/>
            <a:ext cx="5208480" cy="982440"/>
          </a:xfrm>
          <a:custGeom>
            <a:avLst/>
            <a:gdLst/>
            <a:ahLst/>
            <a:rect l="l" t="t" r="r" b="b"/>
            <a:pathLst>
              <a:path w="342116" h="5332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Google Shape;86;p10"/>
          <p:cNvSpPr/>
          <p:nvPr/>
        </p:nvSpPr>
        <p:spPr>
          <a:xfrm>
            <a:off x="-6120" y="0"/>
            <a:ext cx="4444200" cy="1084680"/>
          </a:xfrm>
          <a:custGeom>
            <a:avLst/>
            <a:gdLst/>
            <a:ahLst/>
            <a:rect l="l" t="t" r="r" b="b"/>
            <a:pathLst>
              <a:path w="291932" h="58628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Google Shape;87;p10"/>
          <p:cNvSpPr/>
          <p:nvPr/>
        </p:nvSpPr>
        <p:spPr>
          <a:xfrm>
            <a:off x="6375600" y="4745880"/>
            <a:ext cx="2547720" cy="399960"/>
          </a:xfrm>
          <a:custGeom>
            <a:avLst/>
            <a:gdLst/>
            <a:ahLst/>
            <a:rect l="l" t="t" r="r" b="b"/>
            <a:pathLst>
              <a:path w="203628" h="1906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Google Shape;88;p10"/>
          <p:cNvSpPr/>
          <p:nvPr/>
        </p:nvSpPr>
        <p:spPr>
          <a:xfrm>
            <a:off x="7341120" y="4767480"/>
            <a:ext cx="1820160" cy="394560"/>
          </a:xfrm>
          <a:custGeom>
            <a:avLst/>
            <a:gdLst/>
            <a:ahLst/>
            <a:rect l="l" t="t" r="r" b="b"/>
            <a:pathLst>
              <a:path w="145484" h="18819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Google Shape;89;p10"/>
          <p:cNvSpPr/>
          <p:nvPr/>
        </p:nvSpPr>
        <p:spPr>
          <a:xfrm>
            <a:off x="8340840" y="4204080"/>
            <a:ext cx="817200" cy="957960"/>
          </a:xfrm>
          <a:custGeom>
            <a:avLst/>
            <a:gdLst/>
            <a:ahLst/>
            <a:rect l="l" t="t" r="r" b="b"/>
            <a:pathLst>
              <a:path w="65384" h="45599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Google Shape;90;p10"/>
          <p:cNvSpPr/>
          <p:nvPr/>
        </p:nvSpPr>
        <p:spPr>
          <a:xfrm>
            <a:off x="1559160" y="-6120"/>
            <a:ext cx="4115520" cy="943920"/>
          </a:xfrm>
          <a:custGeom>
            <a:avLst/>
            <a:gdLst/>
            <a:ahLst/>
            <a:rect l="l" t="t" r="r" b="b"/>
            <a:pathLst>
              <a:path w="164671" h="37795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PlaceHolder 1"/>
          <p:cNvSpPr>
            <a:spLocks noGrp="1"/>
          </p:cNvSpPr>
          <p:nvPr>
            <p:ph type="sldNum" idx="5"/>
          </p:nvPr>
        </p:nvSpPr>
        <p:spPr>
          <a:xfrm>
            <a:off x="2700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215C3217-9B60-485E-BB77-4404355494D3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30;p5"/>
          <p:cNvGrpSpPr/>
          <p:nvPr/>
        </p:nvGrpSpPr>
        <p:grpSpPr>
          <a:xfrm>
            <a:off x="-6120" y="0"/>
            <a:ext cx="9167040" cy="5162040"/>
            <a:chOff x="-6120" y="0"/>
            <a:chExt cx="9167040" cy="5162040"/>
          </a:xfrm>
        </p:grpSpPr>
        <p:sp>
          <p:nvSpPr>
            <p:cNvPr id="275" name="Google Shape;31;p5"/>
            <p:cNvSpPr/>
            <p:nvPr/>
          </p:nvSpPr>
          <p:spPr>
            <a:xfrm>
              <a:off x="0" y="0"/>
              <a:ext cx="8551800" cy="133200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Google Shape;32;p5"/>
            <p:cNvSpPr/>
            <p:nvPr/>
          </p:nvSpPr>
          <p:spPr>
            <a:xfrm>
              <a:off x="2563560" y="0"/>
              <a:ext cx="6579360" cy="127152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Google Shape;33;p5"/>
            <p:cNvSpPr/>
            <p:nvPr/>
          </p:nvSpPr>
          <p:spPr>
            <a:xfrm>
              <a:off x="-6120" y="0"/>
              <a:ext cx="7297200" cy="147060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Google Shape;34;p5"/>
            <p:cNvSpPr/>
            <p:nvPr/>
          </p:nvSpPr>
          <p:spPr>
            <a:xfrm>
              <a:off x="3596040" y="4667040"/>
              <a:ext cx="5089680" cy="47556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Google Shape;35;p5"/>
            <p:cNvSpPr/>
            <p:nvPr/>
          </p:nvSpPr>
          <p:spPr>
            <a:xfrm>
              <a:off x="5524920" y="4692600"/>
              <a:ext cx="3636000" cy="46944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Google Shape;36;p5"/>
            <p:cNvSpPr/>
            <p:nvPr/>
          </p:nvSpPr>
          <p:spPr>
            <a:xfrm>
              <a:off x="7521480" y="4023000"/>
              <a:ext cx="1633680" cy="113904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1" name="PlaceHolder 1"/>
          <p:cNvSpPr>
            <a:spLocks noGrp="1"/>
          </p:cNvSpPr>
          <p:nvPr>
            <p:ph type="sldNum" idx="6"/>
          </p:nvPr>
        </p:nvSpPr>
        <p:spPr>
          <a:xfrm>
            <a:off x="2700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5D6965FF-AD7B-4C39-93F7-0446F050E7FF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0;p5"/>
          <p:cNvGrpSpPr/>
          <p:nvPr/>
        </p:nvGrpSpPr>
        <p:grpSpPr>
          <a:xfrm>
            <a:off x="-6120" y="0"/>
            <a:ext cx="9167040" cy="5162040"/>
            <a:chOff x="-6120" y="0"/>
            <a:chExt cx="9167040" cy="5162040"/>
          </a:xfrm>
        </p:grpSpPr>
        <p:sp>
          <p:nvSpPr>
            <p:cNvPr id="321" name="Google Shape;31;p5"/>
            <p:cNvSpPr/>
            <p:nvPr/>
          </p:nvSpPr>
          <p:spPr>
            <a:xfrm>
              <a:off x="0" y="0"/>
              <a:ext cx="8551800" cy="133200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Google Shape;32;p5"/>
            <p:cNvSpPr/>
            <p:nvPr/>
          </p:nvSpPr>
          <p:spPr>
            <a:xfrm>
              <a:off x="2563560" y="0"/>
              <a:ext cx="6579360" cy="127152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Google Shape;33;p5"/>
            <p:cNvSpPr/>
            <p:nvPr/>
          </p:nvSpPr>
          <p:spPr>
            <a:xfrm>
              <a:off x="-6120" y="0"/>
              <a:ext cx="7297200" cy="147060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Google Shape;34;p5"/>
            <p:cNvSpPr/>
            <p:nvPr/>
          </p:nvSpPr>
          <p:spPr>
            <a:xfrm>
              <a:off x="3596040" y="4667040"/>
              <a:ext cx="5089680" cy="47556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Google Shape;35;p5"/>
            <p:cNvSpPr/>
            <p:nvPr/>
          </p:nvSpPr>
          <p:spPr>
            <a:xfrm>
              <a:off x="5524920" y="4692600"/>
              <a:ext cx="3636000" cy="46944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Google Shape;36;p5"/>
            <p:cNvSpPr/>
            <p:nvPr/>
          </p:nvSpPr>
          <p:spPr>
            <a:xfrm>
              <a:off x="7521480" y="4023000"/>
              <a:ext cx="1633680" cy="113904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7" name="PlaceHolder 1"/>
          <p:cNvSpPr>
            <a:spLocks noGrp="1"/>
          </p:cNvSpPr>
          <p:nvPr>
            <p:ph type="sldNum" idx="7"/>
          </p:nvPr>
        </p:nvSpPr>
        <p:spPr>
          <a:xfrm>
            <a:off x="2700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833CB74C-F111-4017-A8A0-C0F292B2E593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0;p5"/>
          <p:cNvGrpSpPr/>
          <p:nvPr/>
        </p:nvGrpSpPr>
        <p:grpSpPr>
          <a:xfrm>
            <a:off x="-6120" y="0"/>
            <a:ext cx="9167040" cy="5162040"/>
            <a:chOff x="-6120" y="0"/>
            <a:chExt cx="9167040" cy="5162040"/>
          </a:xfrm>
        </p:grpSpPr>
        <p:sp>
          <p:nvSpPr>
            <p:cNvPr id="367" name="Google Shape;31;p5"/>
            <p:cNvSpPr/>
            <p:nvPr/>
          </p:nvSpPr>
          <p:spPr>
            <a:xfrm>
              <a:off x="0" y="0"/>
              <a:ext cx="8551800" cy="133200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Google Shape;32;p5"/>
            <p:cNvSpPr/>
            <p:nvPr/>
          </p:nvSpPr>
          <p:spPr>
            <a:xfrm>
              <a:off x="2563560" y="0"/>
              <a:ext cx="6579360" cy="127152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Google Shape;33;p5"/>
            <p:cNvSpPr/>
            <p:nvPr/>
          </p:nvSpPr>
          <p:spPr>
            <a:xfrm>
              <a:off x="-6120" y="0"/>
              <a:ext cx="7297200" cy="147060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Google Shape;34;p5"/>
            <p:cNvSpPr/>
            <p:nvPr/>
          </p:nvSpPr>
          <p:spPr>
            <a:xfrm>
              <a:off x="3596040" y="4667040"/>
              <a:ext cx="5089680" cy="47556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Google Shape;35;p5"/>
            <p:cNvSpPr/>
            <p:nvPr/>
          </p:nvSpPr>
          <p:spPr>
            <a:xfrm>
              <a:off x="5524920" y="4692600"/>
              <a:ext cx="3636000" cy="46944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Google Shape;36;p5"/>
            <p:cNvSpPr/>
            <p:nvPr/>
          </p:nvSpPr>
          <p:spPr>
            <a:xfrm>
              <a:off x="7521480" y="4023000"/>
              <a:ext cx="1633680" cy="113904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3" name="PlaceHolder 1"/>
          <p:cNvSpPr>
            <a:spLocks noGrp="1"/>
          </p:cNvSpPr>
          <p:nvPr>
            <p:ph type="sldNum" idx="8"/>
          </p:nvPr>
        </p:nvSpPr>
        <p:spPr>
          <a:xfrm>
            <a:off x="2700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5F4DA1F1-8352-4B14-91E8-395D8FA13597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Box 4"/>
          <p:cNvSpPr/>
          <p:nvPr/>
        </p:nvSpPr>
        <p:spPr>
          <a:xfrm>
            <a:off x="7149240" y="4774320"/>
            <a:ext cx="313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57" name="" descr=""/>
          <p:cNvPicPr/>
          <p:nvPr/>
        </p:nvPicPr>
        <p:blipFill>
          <a:blip r:embed="rId1"/>
          <a:stretch/>
        </p:blipFill>
        <p:spPr>
          <a:xfrm>
            <a:off x="0" y="-36000"/>
            <a:ext cx="914328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886680" y="398520"/>
            <a:ext cx="736956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What is Metaverse?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/>
          </p:nvPr>
        </p:nvSpPr>
        <p:spPr>
          <a:xfrm>
            <a:off x="886680" y="1669680"/>
            <a:ext cx="7369560" cy="3081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sldNum" idx="18"/>
          </p:nvPr>
        </p:nvSpPr>
        <p:spPr>
          <a:xfrm>
            <a:off x="2700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D949651E-F158-4C31-A99F-22D70900A6B1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92" name="TextBox 6"/>
          <p:cNvSpPr/>
          <p:nvPr/>
        </p:nvSpPr>
        <p:spPr>
          <a:xfrm>
            <a:off x="6400800" y="4779000"/>
            <a:ext cx="228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/>
          </p:nvPr>
        </p:nvSpPr>
        <p:spPr>
          <a:xfrm>
            <a:off x="686160" y="1702080"/>
            <a:ext cx="7369560" cy="264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A massively scaled and interoperable network of real-time rendered 3D virtual worlds that can be experienced synchronously and persistently by an effectively unlimited number of users with an individual sense of presence,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and with continuity of data, such as identity, history, entitlements, objects,communications, and payments.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886680" y="398520"/>
            <a:ext cx="736956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Massively Scaled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1053720" y="1694880"/>
            <a:ext cx="6656760" cy="3081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sldNum" idx="19"/>
          </p:nvPr>
        </p:nvSpPr>
        <p:spPr>
          <a:xfrm>
            <a:off x="2700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F551C8E7-AD72-48BE-830F-1D4A844468C8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97" name="TextBox 9"/>
          <p:cNvSpPr/>
          <p:nvPr/>
        </p:nvSpPr>
        <p:spPr>
          <a:xfrm>
            <a:off x="6400800" y="4779000"/>
            <a:ext cx="228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8" name="PlaceHolder 4"/>
          <p:cNvSpPr>
            <a:spLocks noGrp="1"/>
          </p:cNvSpPr>
          <p:nvPr>
            <p:ph/>
          </p:nvPr>
        </p:nvSpPr>
        <p:spPr>
          <a:xfrm>
            <a:off x="686160" y="1702080"/>
            <a:ext cx="7369560" cy="264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Global scale (everyone everywhere just like the Internet is now).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It must have a massively scaled number of virtual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worlds if it is to be “the Metaverse.”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886680" y="398520"/>
            <a:ext cx="736956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Massively Scaled( Metagalaxies 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/>
          </p:nvPr>
        </p:nvSpPr>
        <p:spPr>
          <a:xfrm>
            <a:off x="1053720" y="1694880"/>
            <a:ext cx="6656760" cy="3081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sldNum" idx="20"/>
          </p:nvPr>
        </p:nvSpPr>
        <p:spPr>
          <a:xfrm>
            <a:off x="2700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D9C1C793-1201-40E6-97F7-2D0C7FE50D2E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02" name="TextBox 18"/>
          <p:cNvSpPr/>
          <p:nvPr/>
        </p:nvSpPr>
        <p:spPr>
          <a:xfrm>
            <a:off x="6400800" y="4779000"/>
            <a:ext cx="228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3" name="PlaceHolder 4"/>
          <p:cNvSpPr>
            <a:spLocks noGrp="1"/>
          </p:cNvSpPr>
          <p:nvPr>
            <p:ph/>
          </p:nvPr>
        </p:nvSpPr>
        <p:spPr>
          <a:xfrm>
            <a:off x="686160" y="1702080"/>
            <a:ext cx="7369560" cy="264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Within the Metaverse, there might be “metagalaxies,” a collection of virtual worlds that all operate under a single authority and that are clearly connected by a visual layer.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One way to think about a Metagalaxy is to think of Facebook’s role in the internet.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In a simplified sense, it’s today’s version of a 2D Metagalaxy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886680" y="398520"/>
            <a:ext cx="736956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Virtual world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/>
          </p:nvPr>
        </p:nvSpPr>
        <p:spPr>
          <a:xfrm>
            <a:off x="886680" y="1669680"/>
            <a:ext cx="7369560" cy="3081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sldNum" idx="21"/>
          </p:nvPr>
        </p:nvSpPr>
        <p:spPr>
          <a:xfrm>
            <a:off x="2700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C251D093-CEFD-47A6-A619-96A1A804FBD6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07" name="TextBox 10"/>
          <p:cNvSpPr/>
          <p:nvPr/>
        </p:nvSpPr>
        <p:spPr>
          <a:xfrm>
            <a:off x="6400800" y="4779000"/>
            <a:ext cx="228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8" name="PlaceHolder 4"/>
          <p:cNvSpPr>
            <a:spLocks noGrp="1"/>
          </p:cNvSpPr>
          <p:nvPr>
            <p:ph/>
          </p:nvPr>
        </p:nvSpPr>
        <p:spPr>
          <a:xfrm>
            <a:off x="686160" y="1702080"/>
            <a:ext cx="7369560" cy="264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For decades, the primary reason to build a virtual world was for a video game, such as The Legend of Zelda or Call of Duty, or as part of a feature film, such as those of Disney’s Pixar or for Warner Bros.’ The Matrix. 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This is why the Metaverse is often misdescribed as a game or entertainment experience.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886680" y="398520"/>
            <a:ext cx="736956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Virtual world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/>
          </p:nvPr>
        </p:nvSpPr>
        <p:spPr>
          <a:xfrm>
            <a:off x="886680" y="1669680"/>
            <a:ext cx="7369560" cy="3081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sldNum" idx="22"/>
          </p:nvPr>
        </p:nvSpPr>
        <p:spPr>
          <a:xfrm>
            <a:off x="2700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F35A063C-113F-4B71-906F-8762B143B054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12" name="TextBox 14"/>
          <p:cNvSpPr/>
          <p:nvPr/>
        </p:nvSpPr>
        <p:spPr>
          <a:xfrm>
            <a:off x="6400800" y="4779000"/>
            <a:ext cx="228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3" name="PlaceHolder 4"/>
          <p:cNvSpPr>
            <a:spLocks noGrp="1"/>
          </p:cNvSpPr>
          <p:nvPr>
            <p:ph/>
          </p:nvPr>
        </p:nvSpPr>
        <p:spPr>
          <a:xfrm>
            <a:off x="686160" y="1702080"/>
            <a:ext cx="7369560" cy="264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virtual worlds can reproduce the “real world” exactly.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The purpose of a virtual world can be “game-like,” which is to say there is an objective such as winning, killing, scoring, defeating, or solving, or the purpose can be “non-game-like” with objectives such as educational or vocational training, commerce, socializing, meditation, fitness, and more.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886680" y="398520"/>
            <a:ext cx="736956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Interoperability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/>
          </p:nvPr>
        </p:nvSpPr>
        <p:spPr>
          <a:xfrm>
            <a:off x="886680" y="1669680"/>
            <a:ext cx="7369560" cy="3081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sldNum" idx="23"/>
          </p:nvPr>
        </p:nvSpPr>
        <p:spPr>
          <a:xfrm>
            <a:off x="2700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45B35679-C201-4CA9-84B9-28AFE2B62EEA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17" name="TextBox 11"/>
          <p:cNvSpPr/>
          <p:nvPr/>
        </p:nvSpPr>
        <p:spPr>
          <a:xfrm>
            <a:off x="6400800" y="4779000"/>
            <a:ext cx="228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8" name="PlaceHolder 4"/>
          <p:cNvSpPr>
            <a:spLocks noGrp="1"/>
          </p:cNvSpPr>
          <p:nvPr>
            <p:ph/>
          </p:nvPr>
        </p:nvSpPr>
        <p:spPr>
          <a:xfrm>
            <a:off x="686160" y="1702080"/>
            <a:ext cx="7369560" cy="264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User’s ability to take her virtual “content,” such as an avatar or a backpack, from one virtual world to another, where it might also be changed, sold, or remixed with other goods.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886680" y="398520"/>
            <a:ext cx="736956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Interoperability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/>
          </p:nvPr>
        </p:nvSpPr>
        <p:spPr>
          <a:xfrm>
            <a:off x="886680" y="1669680"/>
            <a:ext cx="7369560" cy="3081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sldNum" idx="24"/>
          </p:nvPr>
        </p:nvSpPr>
        <p:spPr>
          <a:xfrm>
            <a:off x="2700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91F669A9-34C8-45F8-A32D-DDDA49BCCB43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22" name="TextBox 19"/>
          <p:cNvSpPr/>
          <p:nvPr/>
        </p:nvSpPr>
        <p:spPr>
          <a:xfrm>
            <a:off x="6400800" y="4779000"/>
            <a:ext cx="228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3" name="PlaceHolder 4"/>
          <p:cNvSpPr>
            <a:spLocks noGrp="1"/>
          </p:cNvSpPr>
          <p:nvPr>
            <p:ph/>
          </p:nvPr>
        </p:nvSpPr>
        <p:spPr>
          <a:xfrm>
            <a:off x="686160" y="1702080"/>
            <a:ext cx="7369560" cy="264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This isolation and fragmentation stems from the fact that today’s virtual worlds, and their builders, never designed their systems or experiences to be interoperable.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If Call of Duty wants to import an avatar from Fortnite, it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will likely want to restyle the avatar to fit Call of Duty’s gritty realism.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886680" y="398520"/>
            <a:ext cx="736956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Real-Time Rendering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/>
          </p:nvPr>
        </p:nvSpPr>
        <p:spPr>
          <a:xfrm>
            <a:off x="886680" y="1669680"/>
            <a:ext cx="7369560" cy="3081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sldNum" idx="25"/>
          </p:nvPr>
        </p:nvSpPr>
        <p:spPr>
          <a:xfrm>
            <a:off x="2700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EBDAD80B-03CD-48A8-8A17-FD8B74D0C469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27" name="TextBox 12"/>
          <p:cNvSpPr/>
          <p:nvPr/>
        </p:nvSpPr>
        <p:spPr>
          <a:xfrm>
            <a:off x="6400800" y="4779000"/>
            <a:ext cx="228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8" name="PlaceHolder 4"/>
          <p:cNvSpPr>
            <a:spLocks noGrp="1"/>
          </p:cNvSpPr>
          <p:nvPr>
            <p:ph/>
          </p:nvPr>
        </p:nvSpPr>
        <p:spPr>
          <a:xfrm>
            <a:off x="686160" y="1702080"/>
            <a:ext cx="7369560" cy="264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Rendering is the process of generating a 2D or 3D object or environment using a computer program.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Real-time rendering refers to the process of generating a computer image as we experience it in near real-time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886680" y="398520"/>
            <a:ext cx="736956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Synchronous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/>
          </p:nvPr>
        </p:nvSpPr>
        <p:spPr>
          <a:xfrm>
            <a:off x="886680" y="1669680"/>
            <a:ext cx="7369560" cy="3081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sldNum" idx="26"/>
          </p:nvPr>
        </p:nvSpPr>
        <p:spPr>
          <a:xfrm>
            <a:off x="2700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50D54CC8-F2D0-43AA-9043-6F468B214C02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32" name="TextBox 16"/>
          <p:cNvSpPr/>
          <p:nvPr/>
        </p:nvSpPr>
        <p:spPr>
          <a:xfrm>
            <a:off x="6400800" y="4779000"/>
            <a:ext cx="228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3" name="PlaceHolder 4"/>
          <p:cNvSpPr>
            <a:spLocks noGrp="1"/>
          </p:cNvSpPr>
          <p:nvPr>
            <p:ph/>
          </p:nvPr>
        </p:nvSpPr>
        <p:spPr>
          <a:xfrm>
            <a:off x="686160" y="1702080"/>
            <a:ext cx="7369560" cy="264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Synchronous means that we’re in a shared experience.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sldNum" idx="15"/>
          </p:nvPr>
        </p:nvSpPr>
        <p:spPr>
          <a:xfrm>
            <a:off x="2700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655D64D6-A00A-4C43-9D57-22793B3769BA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59" name="TextBox 6"/>
          <p:cNvSpPr/>
          <p:nvPr/>
        </p:nvSpPr>
        <p:spPr>
          <a:xfrm>
            <a:off x="6005880" y="4774320"/>
            <a:ext cx="313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Muhammad Umar Ahmad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6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561" name="PlaceHolder 2"/>
          <p:cNvSpPr>
            <a:spLocks noGrp="1"/>
          </p:cNvSpPr>
          <p:nvPr>
            <p:ph type="title"/>
          </p:nvPr>
        </p:nvSpPr>
        <p:spPr>
          <a:xfrm>
            <a:off x="2688120" y="4286520"/>
            <a:ext cx="736956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Future of the internet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886680" y="398520"/>
            <a:ext cx="736956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Persistence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/>
          </p:nvPr>
        </p:nvSpPr>
        <p:spPr>
          <a:xfrm>
            <a:off x="886680" y="1669680"/>
            <a:ext cx="7369560" cy="3081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sldNum" idx="27"/>
          </p:nvPr>
        </p:nvSpPr>
        <p:spPr>
          <a:xfrm>
            <a:off x="2700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60796EF4-DFE9-4CA0-A2FA-60B73FC3E2EA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37" name="TextBox 17"/>
          <p:cNvSpPr/>
          <p:nvPr/>
        </p:nvSpPr>
        <p:spPr>
          <a:xfrm>
            <a:off x="6400800" y="4779000"/>
            <a:ext cx="228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8" name="PlaceHolder 4"/>
          <p:cNvSpPr>
            <a:spLocks noGrp="1"/>
          </p:cNvSpPr>
          <p:nvPr>
            <p:ph/>
          </p:nvPr>
        </p:nvSpPr>
        <p:spPr>
          <a:xfrm>
            <a:off x="685800" y="1600200"/>
            <a:ext cx="7369560" cy="264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4c52"/>
                </a:solidFill>
                <a:latin typeface="Karla"/>
                <a:ea typeface="Karla"/>
              </a:rPr>
              <a:t>Persistence is philosophical, what endures, what continues. Almost nothing in the virtual world today is persistent:</a:t>
            </a: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3064680" y="1513080"/>
            <a:ext cx="5532840" cy="1158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abe33f"/>
                </a:solidFill>
                <a:latin typeface="Raleway"/>
                <a:ea typeface="Raleway"/>
              </a:rPr>
              <a:t>Thanks!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subTitle"/>
          </p:nvPr>
        </p:nvSpPr>
        <p:spPr>
          <a:xfrm>
            <a:off x="3064680" y="2636280"/>
            <a:ext cx="5532840" cy="2196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3600" spc="-1" strike="noStrike">
                <a:solidFill>
                  <a:srgbClr val="004c52"/>
                </a:solidFill>
                <a:latin typeface="Karla"/>
                <a:ea typeface="Karla"/>
              </a:rPr>
              <a:t>Any questions?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641" name="Google Shape;306;p34"/>
          <p:cNvGrpSpPr/>
          <p:nvPr/>
        </p:nvGrpSpPr>
        <p:grpSpPr>
          <a:xfrm>
            <a:off x="685800" y="1814400"/>
            <a:ext cx="1680840" cy="1178640"/>
            <a:chOff x="685800" y="1814400"/>
            <a:chExt cx="1680840" cy="1178640"/>
          </a:xfrm>
        </p:grpSpPr>
        <p:sp>
          <p:nvSpPr>
            <p:cNvPr id="642" name="Google Shape;307;p34"/>
            <p:cNvSpPr/>
            <p:nvPr/>
          </p:nvSpPr>
          <p:spPr>
            <a:xfrm>
              <a:off x="685800" y="1814400"/>
              <a:ext cx="1680840" cy="71208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Google Shape;308;p34"/>
            <p:cNvSpPr/>
            <p:nvPr/>
          </p:nvSpPr>
          <p:spPr>
            <a:xfrm>
              <a:off x="685800" y="1972800"/>
              <a:ext cx="1680840" cy="102024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4" name="Google Shape;309;p34"/>
          <p:cNvSpPr/>
          <p:nvPr/>
        </p:nvSpPr>
        <p:spPr>
          <a:xfrm>
            <a:off x="1681920" y="2683080"/>
            <a:ext cx="1273680" cy="115884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PlaceHolder 3"/>
          <p:cNvSpPr>
            <a:spLocks noGrp="1"/>
          </p:cNvSpPr>
          <p:nvPr>
            <p:ph type="sldNum" idx="28"/>
          </p:nvPr>
        </p:nvSpPr>
        <p:spPr>
          <a:xfrm>
            <a:off x="2700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2DC528BE-8EDD-4637-8B0A-3A09660EE60B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46" name="TextBox 8"/>
          <p:cNvSpPr/>
          <p:nvPr/>
        </p:nvSpPr>
        <p:spPr>
          <a:xfrm>
            <a:off x="6005880" y="0"/>
            <a:ext cx="3137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d050"/>
                </a:solidFill>
                <a:latin typeface="Century Gothic"/>
                <a:ea typeface="ＭＳ Ｐゴシック"/>
              </a:rPr>
              <a:t>Muhammad Umar Ahmad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ldNum" idx="16"/>
          </p:nvPr>
        </p:nvSpPr>
        <p:spPr>
          <a:xfrm>
            <a:off x="2700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3465291C-7FE1-4A24-9A1E-3DEE5A3E818C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63" name="TextBox 6"/>
          <p:cNvSpPr/>
          <p:nvPr/>
        </p:nvSpPr>
        <p:spPr>
          <a:xfrm>
            <a:off x="7086960" y="4779000"/>
            <a:ext cx="1827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64" name="Picture 4" descr="A picture containing text, clipart, handwear&#10;&#10;Description automatically generated"/>
          <p:cNvPicPr/>
          <p:nvPr/>
        </p:nvPicPr>
        <p:blipFill>
          <a:blip r:embed="rId1"/>
          <a:stretch/>
        </p:blipFill>
        <p:spPr>
          <a:xfrm>
            <a:off x="3085560" y="1561320"/>
            <a:ext cx="3074040" cy="307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886680" y="398520"/>
            <a:ext cx="736956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Why Waiting now?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/>
          </p:nvPr>
        </p:nvSpPr>
        <p:spPr>
          <a:xfrm>
            <a:off x="457200" y="1753920"/>
            <a:ext cx="7369560" cy="3503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650" spc="-1" strike="noStrike">
                <a:solidFill>
                  <a:srgbClr val="004c52"/>
                </a:solidFill>
                <a:latin typeface="Karla"/>
                <a:ea typeface="Karla"/>
              </a:rPr>
              <a:t>Before Knowing Metaverse.</a:t>
            </a:r>
            <a:endParaRPr b="0" lang="en-US" sz="165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650" spc="-1" strike="noStrike">
                <a:solidFill>
                  <a:srgbClr val="004c52"/>
                </a:solidFill>
                <a:latin typeface="Karla"/>
                <a:ea typeface="Karla"/>
              </a:rPr>
              <a:t>Looking back to the history of internet</a:t>
            </a:r>
            <a:endParaRPr b="0" lang="en-US" sz="165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</p:txBody>
      </p:sp>
      <p:sp>
        <p:nvSpPr>
          <p:cNvPr id="567" name="TextBox 5"/>
          <p:cNvSpPr/>
          <p:nvPr/>
        </p:nvSpPr>
        <p:spPr>
          <a:xfrm>
            <a:off x="7086600" y="4774320"/>
            <a:ext cx="2056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886680" y="398520"/>
            <a:ext cx="736956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Role of vannevar Bush?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9" name="Content Placeholder 1"/>
          <p:cNvSpPr/>
          <p:nvPr/>
        </p:nvSpPr>
        <p:spPr>
          <a:xfrm>
            <a:off x="914400" y="1600200"/>
            <a:ext cx="7369560" cy="350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5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70" name="TextBox 1"/>
          <p:cNvSpPr/>
          <p:nvPr/>
        </p:nvSpPr>
        <p:spPr>
          <a:xfrm>
            <a:off x="7086600" y="4774320"/>
            <a:ext cx="2056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859320" y="1447200"/>
            <a:ext cx="7369560" cy="3326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abe33f"/>
              </a:buClr>
              <a:buFont typeface="Karla"/>
              <a:buChar char="◆"/>
              <a:tabLst>
                <a:tab algn="l" pos="0"/>
              </a:tabLst>
            </a:pPr>
            <a:r>
              <a:rPr b="1" lang="en-US" sz="1650" spc="-1" strike="noStrike">
                <a:solidFill>
                  <a:srgbClr val="004c52"/>
                </a:solidFill>
                <a:latin typeface="Karla"/>
                <a:ea typeface="Karla"/>
              </a:rPr>
              <a:t>In the 1930s, Vannevar Bush, then president of the Carnegie Institution of Washington, began work on a hypothetical electromechanical device that would store all books, records,and communications, and mechanically link them together.</a:t>
            </a:r>
            <a:endParaRPr b="0" lang="en-US" sz="165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abe33f"/>
              </a:buClr>
              <a:buFont typeface="Karla"/>
              <a:buChar char="◆"/>
              <a:tabLst>
                <a:tab algn="l" pos="0"/>
              </a:tabLst>
            </a:pPr>
            <a:r>
              <a:rPr b="1" lang="en-US" sz="1650" spc="-1" strike="noStrike">
                <a:solidFill>
                  <a:srgbClr val="004c52"/>
                </a:solidFill>
                <a:latin typeface="Karla"/>
                <a:ea typeface="Karla"/>
              </a:rPr>
              <a:t>In 1939-41, President Roosevelt approved the atomic bomb program known as the Manhattan Project, following a meeting with Bush</a:t>
            </a: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886680" y="398520"/>
            <a:ext cx="736956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Bush’s famous essays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/>
          </p:nvPr>
        </p:nvSpPr>
        <p:spPr>
          <a:xfrm>
            <a:off x="457200" y="2057400"/>
            <a:ext cx="7369560" cy="3503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74" name="TextBox 2"/>
          <p:cNvSpPr/>
          <p:nvPr/>
        </p:nvSpPr>
        <p:spPr>
          <a:xfrm>
            <a:off x="7086600" y="4774320"/>
            <a:ext cx="2056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/>
          </p:nvPr>
        </p:nvSpPr>
        <p:spPr>
          <a:xfrm>
            <a:off x="859320" y="1598400"/>
            <a:ext cx="7369560" cy="3326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650" spc="-1" strike="noStrike">
                <a:solidFill>
                  <a:srgbClr val="004c52"/>
                </a:solidFill>
                <a:latin typeface="Karla"/>
                <a:ea typeface="Karla"/>
              </a:rPr>
              <a:t>After world war 2</a:t>
            </a:r>
            <a:r>
              <a:rPr b="1" lang="en-US" sz="1650" spc="-1" strike="noStrike" baseline="14000000">
                <a:solidFill>
                  <a:srgbClr val="004c52"/>
                </a:solidFill>
                <a:latin typeface="Karla"/>
                <a:ea typeface="Karla"/>
              </a:rPr>
              <a:t>nd</a:t>
            </a:r>
            <a:r>
              <a:rPr b="1" lang="en-US" sz="1650" spc="-1" strike="noStrike">
                <a:solidFill>
                  <a:srgbClr val="004c52"/>
                </a:solidFill>
                <a:latin typeface="Karla"/>
                <a:ea typeface="Karla"/>
              </a:rPr>
              <a:t>, Bush wrote two essays in 1945 </a:t>
            </a: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650" spc="-1" strike="noStrike">
                <a:solidFill>
                  <a:srgbClr val="004c52"/>
                </a:solidFill>
                <a:latin typeface="Karla"/>
                <a:ea typeface="Karla"/>
              </a:rPr>
              <a:t>that are</a:t>
            </a:r>
            <a:endParaRPr b="0" lang="en-US" sz="165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abe33f"/>
              </a:buClr>
              <a:buFont typeface="Karla"/>
              <a:buChar char="◆"/>
              <a:tabLst>
                <a:tab algn="l" pos="0"/>
              </a:tabLst>
            </a:pPr>
            <a:r>
              <a:rPr b="0" lang="en-US" sz="1650" spc="-1" strike="noStrike">
                <a:solidFill>
                  <a:srgbClr val="004c52"/>
                </a:solidFill>
                <a:latin typeface="Karla"/>
                <a:ea typeface="Karla"/>
              </a:rPr>
              <a:t>Science the Endless Frontier</a:t>
            </a:r>
            <a:endParaRPr b="0" lang="en-US" sz="165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abe33f"/>
              </a:buClr>
              <a:buFont typeface="Karla"/>
              <a:buChar char="◆"/>
              <a:tabLst>
                <a:tab algn="l" pos="0"/>
              </a:tabLst>
            </a:pPr>
            <a:r>
              <a:rPr b="0" lang="en-US" sz="1650" spc="-1" strike="noStrike">
                <a:solidFill>
                  <a:srgbClr val="004c52"/>
                </a:solidFill>
                <a:latin typeface="Karla"/>
                <a:ea typeface="Karla"/>
              </a:rPr>
              <a:t>As we may think</a:t>
            </a: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914400" y="398520"/>
            <a:ext cx="73144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HTML Creation(WEB 1.0)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/>
          </p:nvPr>
        </p:nvSpPr>
        <p:spPr>
          <a:xfrm>
            <a:off x="457200" y="2057400"/>
            <a:ext cx="7369560" cy="3503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78" name="TextBox 7"/>
          <p:cNvSpPr/>
          <p:nvPr/>
        </p:nvSpPr>
        <p:spPr>
          <a:xfrm>
            <a:off x="7086600" y="4774320"/>
            <a:ext cx="2056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/>
          </p:nvPr>
        </p:nvSpPr>
        <p:spPr>
          <a:xfrm>
            <a:off x="859320" y="1255680"/>
            <a:ext cx="7369560" cy="3326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abe33f"/>
              </a:buClr>
              <a:buFont typeface="Karla"/>
              <a:buChar char="◆"/>
              <a:tabLst>
                <a:tab algn="l" pos="0"/>
              </a:tabLst>
            </a:pPr>
            <a:r>
              <a:rPr b="0" lang="en-US" sz="1650" spc="-1" strike="noStrike">
                <a:solidFill>
                  <a:srgbClr val="004c52"/>
                </a:solidFill>
                <a:latin typeface="Karla"/>
                <a:ea typeface="Karla"/>
              </a:rPr>
              <a:t>Starting in the 1960s, the US government funded a variety of projects within the Department of Defense,  in partnership with a network of external researchers, universities, and other non government institutions that together developed the foundation of the internet.</a:t>
            </a:r>
            <a:endParaRPr b="0" lang="en-US" sz="165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buClr>
                <a:srgbClr val="abe33f"/>
              </a:buClr>
              <a:buFont typeface="Karla"/>
              <a:buChar char="◆"/>
              <a:tabLst>
                <a:tab algn="l" pos="0"/>
              </a:tabLst>
            </a:pPr>
            <a:r>
              <a:rPr b="0" lang="en-US" sz="1650" spc="-1" strike="noStrike">
                <a:solidFill>
                  <a:srgbClr val="004c52"/>
                </a:solidFill>
                <a:latin typeface="Karla"/>
                <a:ea typeface="Karla"/>
              </a:rPr>
              <a:t>The creation and evolution of “hypertext,” one of the underlying concepts of the World Wide Web, which is typically written in the HyperText Markup Language (HTML)</a:t>
            </a: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886680" y="398520"/>
            <a:ext cx="736956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aleway"/>
                <a:ea typeface="Raleway"/>
              </a:rPr>
              <a:t>Today’s Internet(WEB 2.0)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/>
          </p:nvPr>
        </p:nvSpPr>
        <p:spPr>
          <a:xfrm>
            <a:off x="457200" y="5561280"/>
            <a:ext cx="7369560" cy="381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82" name="TextBox 3"/>
          <p:cNvSpPr/>
          <p:nvPr/>
        </p:nvSpPr>
        <p:spPr>
          <a:xfrm>
            <a:off x="7086600" y="4774320"/>
            <a:ext cx="2056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/>
          </p:nvPr>
        </p:nvSpPr>
        <p:spPr>
          <a:xfrm>
            <a:off x="859320" y="1255680"/>
            <a:ext cx="7369560" cy="1715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650" spc="-1" strike="noStrike">
                <a:solidFill>
                  <a:srgbClr val="004c52"/>
                </a:solidFill>
                <a:latin typeface="Karla"/>
                <a:ea typeface="Karla"/>
              </a:rPr>
              <a:t>Web 2.0 is the current version of the web with which we are all familiar.</a:t>
            </a: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650" spc="-1" strike="noStrike">
                <a:solidFill>
                  <a:srgbClr val="004c52"/>
                </a:solidFill>
                <a:latin typeface="Karla"/>
                <a:ea typeface="Karla"/>
              </a:rPr>
              <a:t>Web 2.0 is used in many websites today.</a:t>
            </a: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</p:txBody>
      </p:sp>
      <p:pic>
        <p:nvPicPr>
          <p:cNvPr id="584" name="" descr=""/>
          <p:cNvPicPr/>
          <p:nvPr/>
        </p:nvPicPr>
        <p:blipFill>
          <a:blip r:embed="rId1"/>
          <a:stretch/>
        </p:blipFill>
        <p:spPr>
          <a:xfrm>
            <a:off x="859680" y="3200400"/>
            <a:ext cx="7369560" cy="138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ldNum" idx="17"/>
          </p:nvPr>
        </p:nvSpPr>
        <p:spPr>
          <a:xfrm>
            <a:off x="2700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>
              <a:lnSpc>
                <a:spcPct val="100000"/>
              </a:lnSpc>
              <a:tabLst>
                <a:tab algn="l" pos="0"/>
              </a:tabLst>
              <a:defRPr b="0" lang="en" sz="1200" spc="-1" strike="noStrike">
                <a:solidFill>
                  <a:srgbClr val="00ae9d"/>
                </a:solidFill>
                <a:latin typeface="Karla"/>
                <a:ea typeface="Karla"/>
              </a:defRPr>
            </a:lvl1pPr>
          </a:lstStyle>
          <a:p>
            <a:pPr>
              <a:lnSpc>
                <a:spcPct val="100000"/>
              </a:lnSpc>
              <a:tabLst>
                <a:tab algn="l" pos="0"/>
              </a:tabLst>
            </a:pPr>
            <a:fld id="{6863B6DD-8A07-424E-A533-F2C09EC4A4D2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86" name="TextBox 6"/>
          <p:cNvSpPr/>
          <p:nvPr/>
        </p:nvSpPr>
        <p:spPr>
          <a:xfrm>
            <a:off x="7086600" y="4774320"/>
            <a:ext cx="228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ＭＳ Ｐゴシック"/>
              </a:rPr>
              <a:t>Ahmad Jajja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886680" y="2512440"/>
            <a:ext cx="736956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7632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4c52"/>
                </a:solidFill>
                <a:latin typeface="Karla"/>
                <a:ea typeface="Karla"/>
              </a:rPr>
              <a:t>Now Let’s Dive Into Metaverse</a:t>
            </a:r>
            <a:endParaRPr b="0" lang="en-US" sz="36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Application>1_File_Viewer/7.3.0.0.alpha0$Windows_X86_64 LibreOffice_project/e65f6e87b1eb97a4a639c37fbe49997d18fd994a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2022-10-10T00:17:19Z</dcterms:modified>
  <cp:revision>239</cp:revision>
  <dc:subject/>
  <dc:title>This is a slide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21</vt:r8>
  </property>
  <property fmtid="{D5CDD505-2E9C-101B-9397-08002B2CF9AE}" pid="3" name="PresentationFormat">
    <vt:lpwstr>On-screen Show (16:9)</vt:lpwstr>
  </property>
  <property fmtid="{D5CDD505-2E9C-101B-9397-08002B2CF9AE}" pid="4" name="Slides">
    <vt:r8>23</vt:r8>
  </property>
</Properties>
</file>