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4.xml.rels" ContentType="application/vnd.openxmlformats-package.relationships+xml"/>
  <Override PartName="/ppt/slideMasters/_rels/slideMaster5.xml.rels" ContentType="application/vnd.openxmlformats-package.relationships+xml"/>
  <Override PartName="/ppt/slideMasters/_rels/slideMaster6.xml.rels" ContentType="application/vnd.openxmlformats-package.relationships+xml"/>
  <Override PartName="/ppt/slideMasters/_rels/slideMaster7.xml.rels" ContentType="application/vnd.openxmlformats-package.relationships+xml"/>
  <Override PartName="/ppt/slideMasters/_rels/slideMaster8.xml.rels" ContentType="application/vnd.openxmlformats-package.relationships+xml"/>
  <Override PartName="/ppt/slideMasters/_rels/slideMaster9.xml.rels" ContentType="application/vnd.openxmlformats-package.relationships+xml"/>
  <Override PartName="/ppt/slideMasters/_rels/slideMaster10.xml.rels" ContentType="application/vnd.openxmlformats-package.relationships+xml"/>
  <Override PartName="/ppt/slideMasters/_rels/slideMaster11.xml.rels" ContentType="application/vnd.openxmlformats-package.relationships+xml"/>
  <Override PartName="/ppt/slideMasters/_rels/slideMaster12.xml.rels" ContentType="application/vnd.openxmlformats-package.relationships+xml"/>
  <Override PartName="/ppt/slideMasters/_rels/slideMaster13.xml.rels" ContentType="application/vnd.openxmlformats-package.relationships+xml"/>
  <Override PartName="/ppt/slideMasters/_rels/slideMaster14.xml.rels" ContentType="application/vnd.openxmlformats-package.relationships+xml"/>
  <Override PartName="/ppt/slideMasters/_rels/slideMaster15.xml.rels" ContentType="application/vnd.openxmlformats-package.relationships+xml"/>
  <Override PartName="/ppt/slideMasters/_rels/slideMaster16.xml.rels" ContentType="application/vnd.openxmlformats-package.relationships+xml"/>
  <Override PartName="/ppt/slideMasters/_rels/slideMaster17.xml.rels" ContentType="application/vnd.openxmlformats-package.relationships+xml"/>
  <Override PartName="/ppt/slideMasters/_rels/slideMaster18.xml.rels" ContentType="application/vnd.openxmlformats-package.relationships+xml"/>
  <Override PartName="/ppt/notesMasters/notesMaster1.xml" ContentType="application/vnd.openxmlformats-officedocument.presentationml.notesMaster+xml"/>
  <Override PartName="/ppt/notesMasters/_rels/notesMaster1.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theme/theme12.xml" ContentType="application/vnd.openxmlformats-officedocument.theme+xml"/>
  <Override PartName="/ppt/theme/theme13.xml" ContentType="application/vnd.openxmlformats-officedocument.theme+xml"/>
  <Override PartName="/ppt/theme/theme14.xml" ContentType="application/vnd.openxmlformats-officedocument.theme+xml"/>
  <Override PartName="/ppt/theme/theme15.xml" ContentType="application/vnd.openxmlformats-officedocument.theme+xml"/>
  <Override PartName="/ppt/theme/theme16.xml" ContentType="application/vnd.openxmlformats-officedocument.theme+xml"/>
  <Override PartName="/ppt/theme/theme17.xml" ContentType="application/vnd.openxmlformats-officedocument.theme+xml"/>
  <Override PartName="/ppt/theme/theme18.xml" ContentType="application/vnd.openxmlformats-officedocument.theme+xml"/>
  <Override PartName="/ppt/theme/theme19.xml" ContentType="application/vnd.openxmlformats-officedocument.theme+xml"/>
  <Override PartName="/ppt/notesSlides/notesSlide5.xml" ContentType="application/vnd.openxmlformats-officedocument.presentationml.notesSlide+xml"/>
  <Override PartName="/ppt/notesSlides/_rels/notesSlide5.xml.rels" ContentType="application/vnd.openxmlformats-package.relationships+xml"/>
  <Override PartName="/ppt/slideLayouts/slideLayout31.xml" ContentType="application/vnd.openxmlformats-officedocument.presentationml.slideLayout+xml"/>
  <Override PartName="/ppt/slideLayouts/slideLayout119.xml" ContentType="application/vnd.openxmlformats-officedocument.presentationml.slideLayout+xml"/>
  <Override PartName="/ppt/slideLayouts/slideLayout1.xml" ContentType="application/vnd.openxmlformats-officedocument.presentationml.slideLayout+xml"/>
  <Override PartName="/ppt/slideLayouts/slideLayout32.xml" ContentType="application/vnd.openxmlformats-officedocument.presentationml.slideLayout+xml"/>
  <Override PartName="/ppt/slideLayouts/slideLayout2.xml" ContentType="application/vnd.openxmlformats-officedocument.presentationml.slideLayout+xml"/>
  <Override PartName="/ppt/slideLayouts/slideLayout33.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34.xml" ContentType="application/vnd.openxmlformats-officedocument.presentationml.slideLayout+xml"/>
  <Override PartName="/ppt/slideLayouts/slideLayout5.xml" ContentType="application/vnd.openxmlformats-officedocument.presentationml.slideLayout+xml"/>
  <Override PartName="/ppt/slideLayouts/slideLayout35.xml" ContentType="application/vnd.openxmlformats-officedocument.presentationml.slideLayout+xml"/>
  <Override PartName="/ppt/slideLayouts/slideLayout6.xml" ContentType="application/vnd.openxmlformats-officedocument.presentationml.slideLayout+xml"/>
  <Override PartName="/ppt/slideLayouts/slideLayout36.xml" ContentType="application/vnd.openxmlformats-officedocument.presentationml.slideLayout+xml"/>
  <Override PartName="/ppt/slideLayouts/slideLayout7.xml" ContentType="application/vnd.openxmlformats-officedocument.presentationml.slideLayout+xml"/>
  <Override PartName="/ppt/slideLayouts/slideLayout37.xml" ContentType="application/vnd.openxmlformats-officedocument.presentationml.slideLayout+xml"/>
  <Override PartName="/ppt/slideLayouts/slideLayout8.xml" ContentType="application/vnd.openxmlformats-officedocument.presentationml.slideLayout+xml"/>
  <Override PartName="/ppt/slideLayouts/slideLayout38.xml" ContentType="application/vnd.openxmlformats-officedocument.presentationml.slideLayout+xml"/>
  <Override PartName="/ppt/slideLayouts/slideLayout9.xml" ContentType="application/vnd.openxmlformats-officedocument.presentationml.slideLayout+xml"/>
  <Override PartName="/ppt/slideLayouts/slideLayout3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108.xml" ContentType="application/vnd.openxmlformats-officedocument.presentationml.slideLayout+xml"/>
  <Override PartName="/ppt/slideLayouts/slideLayout20.xml" ContentType="application/vnd.openxmlformats-officedocument.presentationml.slideLayout+xml"/>
  <Override PartName="/ppt/slideLayouts/slideLayout109.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118.xml" ContentType="application/vnd.openxmlformats-officedocument.presentationml.slideLayout+xml"/>
  <Override PartName="/ppt/slideLayouts/slideLayout30.xml" ContentType="application/vnd.openxmlformats-officedocument.presentationml.slideLayout+xml"/>
  <Override PartName="/ppt/slideLayouts/slideLayout128.xml" ContentType="application/vnd.openxmlformats-officedocument.presentationml.slideLayout+xml"/>
  <Override PartName="/ppt/slideLayouts/slideLayout40.xml" ContentType="application/vnd.openxmlformats-officedocument.presentationml.slideLayout+xml"/>
  <Override PartName="/ppt/slideLayouts/slideLayout129.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138.xml" ContentType="application/vnd.openxmlformats-officedocument.presentationml.slideLayout+xml"/>
  <Override PartName="/ppt/slideLayouts/slideLayout50.xml" ContentType="application/vnd.openxmlformats-officedocument.presentationml.slideLayout+xml"/>
  <Override PartName="/ppt/slideLayouts/slideLayout139.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148.xml" ContentType="application/vnd.openxmlformats-officedocument.presentationml.slideLayout+xml"/>
  <Override PartName="/ppt/slideLayouts/_rels/slideLayout35.xml.rels" ContentType="application/vnd.openxmlformats-package.relationships+xml"/>
  <Override PartName="/ppt/slideLayouts/_rels/slideLayout119.xml.rels" ContentType="application/vnd.openxmlformats-package.relationships+xml"/>
  <Override PartName="/ppt/slideLayouts/_rels/slideLayout53.xml.rels" ContentType="application/vnd.openxmlformats-package.relationships+xml"/>
  <Override PartName="/ppt/slideLayouts/_rels/slideLayout1.xml.rels" ContentType="application/vnd.openxmlformats-package.relationships+xml"/>
  <Override PartName="/ppt/slideLayouts/_rels/slideLayout137.xml.rels" ContentType="application/vnd.openxmlformats-package.relationships+xml"/>
  <Override PartName="/ppt/slideLayouts/_rels/slideLayout31.xml.rels" ContentType="application/vnd.openxmlformats-package.relationships+xml"/>
  <Override PartName="/ppt/slideLayouts/_rels/slideLayout32.xml.rels" ContentType="application/vnd.openxmlformats-package.relationships+xml"/>
  <Override PartName="/ppt/slideLayouts/_rels/slideLayout2.xml.rels" ContentType="application/vnd.openxmlformats-package.relationships+xml"/>
  <Override PartName="/ppt/slideLayouts/_rels/slideLayout138.xml.rels" ContentType="application/vnd.openxmlformats-package.relationships+xml"/>
  <Override PartName="/ppt/slideLayouts/_rels/slideLayout54.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139.xml.rels" ContentType="application/vnd.openxmlformats-package.relationships+xml"/>
  <Override PartName="/ppt/slideLayouts/_rels/slideLayout55.xml.rels" ContentType="application/vnd.openxmlformats-package.relationships+xml"/>
  <Override PartName="/ppt/slideLayouts/_rels/slideLayout34.xml.rels" ContentType="application/vnd.openxmlformats-package.relationships+xml"/>
  <Override PartName="/ppt/slideLayouts/_rels/slideLayout118.xml.rels" ContentType="application/vnd.openxmlformats-package.relationships+xml"/>
  <Override PartName="/ppt/slideLayouts/_rels/slideLayout4.xml.rels" ContentType="application/vnd.openxmlformats-package.relationships+xml"/>
  <Override PartName="/ppt/slideLayouts/_rels/slideLayout56.xml.rels" ContentType="application/vnd.openxmlformats-package.relationships+xml"/>
  <Override PartName="/ppt/slideLayouts/_rels/slideLayout5.xml.rels" ContentType="application/vnd.openxmlformats-package.relationships+xml"/>
  <Override PartName="/ppt/slideLayouts/_rels/slideLayout36.xml.rels" ContentType="application/vnd.openxmlformats-package.relationships+xml"/>
  <Override PartName="/ppt/slideLayouts/_rels/slideLayout6.xml.rels" ContentType="application/vnd.openxmlformats-package.relationships+xml"/>
  <Override PartName="/ppt/slideLayouts/_rels/slideLayout37.xml.rels" ContentType="application/vnd.openxmlformats-package.relationships+xml"/>
  <Override PartName="/ppt/slideLayouts/_rels/slideLayout7.xml.rels" ContentType="application/vnd.openxmlformats-package.relationships+xml"/>
  <Override PartName="/ppt/slideLayouts/_rels/slideLayout38.xml.rels" ContentType="application/vnd.openxmlformats-package.relationships+xml"/>
  <Override PartName="/ppt/slideLayouts/_rels/slideLayout8.xml.rels" ContentType="application/vnd.openxmlformats-package.relationships+xml"/>
  <Override PartName="/ppt/slideLayouts/_rels/slideLayout39.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108.xml.rels" ContentType="application/vnd.openxmlformats-package.relationships+xml"/>
  <Override PartName="/ppt/slideLayouts/_rels/slideLayout24.xml.rels" ContentType="application/vnd.openxmlformats-package.relationships+xml"/>
  <Override PartName="/ppt/slideLayouts/_rels/slideLayout20.xml.rels" ContentType="application/vnd.openxmlformats-package.relationships+xml"/>
  <Override PartName="/ppt/slideLayouts/_rels/slideLayout109.xml.rels" ContentType="application/vnd.openxmlformats-package.relationships+xml"/>
  <Override PartName="/ppt/slideLayouts/_rels/slideLayout25.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28.xml.rels" ContentType="application/vnd.openxmlformats-package.relationships+xml"/>
  <Override PartName="/ppt/slideLayouts/_rels/slideLayout29.xml.rels" ContentType="application/vnd.openxmlformats-package.relationships+xml"/>
  <Override PartName="/ppt/slideLayouts/_rels/slideLayout30.xml.rels" ContentType="application/vnd.openxmlformats-package.relationships+xml"/>
  <Override PartName="/ppt/slideLayouts/_rels/slideLayout128.xml.rels" ContentType="application/vnd.openxmlformats-package.relationships+xml"/>
  <Override PartName="/ppt/slideLayouts/_rels/slideLayout44.xml.rels" ContentType="application/vnd.openxmlformats-package.relationships+xml"/>
  <Override PartName="/ppt/slideLayouts/_rels/slideLayout40.xml.rels" ContentType="application/vnd.openxmlformats-package.relationships+xml"/>
  <Override PartName="/ppt/slideLayouts/_rels/slideLayout129.xml.rels" ContentType="application/vnd.openxmlformats-package.relationships+xml"/>
  <Override PartName="/ppt/slideLayouts/_rels/slideLayout45.xml.rels" ContentType="application/vnd.openxmlformats-package.relationships+xml"/>
  <Override PartName="/ppt/slideLayouts/_rels/slideLayout41.xml.rels" ContentType="application/vnd.openxmlformats-package.relationships+xml"/>
  <Override PartName="/ppt/slideLayouts/_rels/slideLayout42.xml.rels" ContentType="application/vnd.openxmlformats-package.relationships+xml"/>
  <Override PartName="/ppt/slideLayouts/_rels/slideLayout43.xml.rels" ContentType="application/vnd.openxmlformats-package.relationships+xml"/>
  <Override PartName="/ppt/slideLayouts/_rels/slideLayout46.xml.rels" ContentType="application/vnd.openxmlformats-package.relationships+xml"/>
  <Override PartName="/ppt/slideLayouts/_rels/slideLayout47.xml.rels" ContentType="application/vnd.openxmlformats-package.relationships+xml"/>
  <Override PartName="/ppt/slideLayouts/_rels/slideLayout48.xml.rels" ContentType="application/vnd.openxmlformats-package.relationships+xml"/>
  <Override PartName="/ppt/slideLayouts/_rels/slideLayout49.xml.rels" ContentType="application/vnd.openxmlformats-package.relationships+xml"/>
  <Override PartName="/ppt/slideLayouts/_rels/slideLayout50.xml.rels" ContentType="application/vnd.openxmlformats-package.relationships+xml"/>
  <Override PartName="/ppt/slideLayouts/_rels/slideLayout51.xml.rels" ContentType="application/vnd.openxmlformats-package.relationships+xml"/>
  <Override PartName="/ppt/slideLayouts/_rels/slideLayout52.xml.rels" ContentType="application/vnd.openxmlformats-package.relationships+xml"/>
  <Override PartName="/ppt/slideLayouts/_rels/slideLayout57.xml.rels" ContentType="application/vnd.openxmlformats-package.relationships+xml"/>
  <Override PartName="/ppt/slideLayouts/_rels/slideLayout58.xml.rels" ContentType="application/vnd.openxmlformats-package.relationships+xml"/>
  <Override PartName="/ppt/slideLayouts/_rels/slideLayout59.xml.rels" ContentType="application/vnd.openxmlformats-package.relationships+xml"/>
  <Override PartName="/ppt/slideLayouts/_rels/slideLayout148.xml.rels" ContentType="application/vnd.openxmlformats-package.relationships+xml"/>
  <Override PartName="/ppt/slideLayouts/_rels/slideLayout60.xml.rels" ContentType="application/vnd.openxmlformats-package.relationships+xml"/>
  <Override PartName="/ppt/slideLayouts/_rels/slideLayout149.xml.rels" ContentType="application/vnd.openxmlformats-package.relationships+xml"/>
  <Override PartName="/ppt/slideLayouts/_rels/slideLayout61.xml.rels" ContentType="application/vnd.openxmlformats-package.relationships+xml"/>
  <Override PartName="/ppt/slideLayouts/_rels/slideLayout200.xml.rels" ContentType="application/vnd.openxmlformats-package.relationships+xml"/>
  <Override PartName="/ppt/slideLayouts/_rels/slideLayout62.xml.rels" ContentType="application/vnd.openxmlformats-package.relationships+xml"/>
  <Override PartName="/ppt/slideLayouts/_rels/slideLayout201.xml.rels" ContentType="application/vnd.openxmlformats-package.relationships+xml"/>
  <Override PartName="/ppt/slideLayouts/_rels/slideLayout63.xml.rels" ContentType="application/vnd.openxmlformats-package.relationships+xml"/>
  <Override PartName="/ppt/slideLayouts/_rels/slideLayout202.xml.rels" ContentType="application/vnd.openxmlformats-package.relationships+xml"/>
  <Override PartName="/ppt/slideLayouts/_rels/slideLayout64.xml.rels" ContentType="application/vnd.openxmlformats-package.relationships+xml"/>
  <Override PartName="/ppt/slideLayouts/_rels/slideLayout203.xml.rels" ContentType="application/vnd.openxmlformats-package.relationships+xml"/>
  <Override PartName="/ppt/slideLayouts/_rels/slideLayout65.xml.rels" ContentType="application/vnd.openxmlformats-package.relationships+xml"/>
  <Override PartName="/ppt/slideLayouts/_rels/slideLayout204.xml.rels" ContentType="application/vnd.openxmlformats-package.relationships+xml"/>
  <Override PartName="/ppt/slideLayouts/_rels/slideLayout66.xml.rels" ContentType="application/vnd.openxmlformats-package.relationships+xml"/>
  <Override PartName="/ppt/slideLayouts/_rels/slideLayout205.xml.rels" ContentType="application/vnd.openxmlformats-package.relationships+xml"/>
  <Override PartName="/ppt/slideLayouts/_rels/slideLayout67.xml.rels" ContentType="application/vnd.openxmlformats-package.relationships+xml"/>
  <Override PartName="/ppt/slideLayouts/_rels/slideLayout206.xml.rels" ContentType="application/vnd.openxmlformats-package.relationships+xml"/>
  <Override PartName="/ppt/slideLayouts/_rels/slideLayout68.xml.rels" ContentType="application/vnd.openxmlformats-package.relationships+xml"/>
  <Override PartName="/ppt/slideLayouts/_rels/slideLayout207.xml.rels" ContentType="application/vnd.openxmlformats-package.relationships+xml"/>
  <Override PartName="/ppt/slideLayouts/_rels/slideLayout69.xml.rels" ContentType="application/vnd.openxmlformats-package.relationships+xml"/>
  <Override PartName="/ppt/slideLayouts/_rels/slideLayout208.xml.rels" ContentType="application/vnd.openxmlformats-package.relationships+xml"/>
  <Override PartName="/ppt/slideLayouts/_rels/slideLayout158.xml.rels" ContentType="application/vnd.openxmlformats-package.relationships+xml"/>
  <Override PartName="/ppt/slideLayouts/_rels/slideLayout70.xml.rels" ContentType="application/vnd.openxmlformats-package.relationships+xml"/>
  <Override PartName="/ppt/slideLayouts/_rels/slideLayout159.xml.rels" ContentType="application/vnd.openxmlformats-package.relationships+xml"/>
  <Override PartName="/ppt/slideLayouts/_rels/slideLayout71.xml.rels" ContentType="application/vnd.openxmlformats-package.relationships+xml"/>
  <Override PartName="/ppt/slideLayouts/_rels/slideLayout210.xml.rels" ContentType="application/vnd.openxmlformats-package.relationships+xml"/>
  <Override PartName="/ppt/slideLayouts/_rels/slideLayout72.xml.rels" ContentType="application/vnd.openxmlformats-package.relationships+xml"/>
  <Override PartName="/ppt/slideLayouts/_rels/slideLayout211.xml.rels" ContentType="application/vnd.openxmlformats-package.relationships+xml"/>
  <Override PartName="/ppt/slideLayouts/_rels/slideLayout73.xml.rels" ContentType="application/vnd.openxmlformats-package.relationships+xml"/>
  <Override PartName="/ppt/slideLayouts/_rels/slideLayout212.xml.rels" ContentType="application/vnd.openxmlformats-package.relationships+xml"/>
  <Override PartName="/ppt/slideLayouts/_rels/slideLayout74.xml.rels" ContentType="application/vnd.openxmlformats-package.relationships+xml"/>
  <Override PartName="/ppt/slideLayouts/_rels/slideLayout213.xml.rels" ContentType="application/vnd.openxmlformats-package.relationships+xml"/>
  <Override PartName="/ppt/slideLayouts/_rels/slideLayout75.xml.rels" ContentType="application/vnd.openxmlformats-package.relationships+xml"/>
  <Override PartName="/ppt/slideLayouts/_rels/slideLayout214.xml.rels" ContentType="application/vnd.openxmlformats-package.relationships+xml"/>
  <Override PartName="/ppt/slideLayouts/_rels/slideLayout76.xml.rels" ContentType="application/vnd.openxmlformats-package.relationships+xml"/>
  <Override PartName="/ppt/slideLayouts/_rels/slideLayout215.xml.rels" ContentType="application/vnd.openxmlformats-package.relationships+xml"/>
  <Override PartName="/ppt/slideLayouts/_rels/slideLayout77.xml.rels" ContentType="application/vnd.openxmlformats-package.relationships+xml"/>
  <Override PartName="/ppt/slideLayouts/_rels/slideLayout216.xml.rels" ContentType="application/vnd.openxmlformats-package.relationships+xml"/>
  <Override PartName="/ppt/slideLayouts/_rels/slideLayout78.xml.rels" ContentType="application/vnd.openxmlformats-package.relationships+xml"/>
  <Override PartName="/ppt/slideLayouts/_rels/slideLayout79.xml.rels" ContentType="application/vnd.openxmlformats-package.relationships+xml"/>
  <Override PartName="/ppt/slideLayouts/_rels/slideLayout168.xml.rels" ContentType="application/vnd.openxmlformats-package.relationships+xml"/>
  <Override PartName="/ppt/slideLayouts/_rels/slideLayout80.xml.rels" ContentType="application/vnd.openxmlformats-package.relationships+xml"/>
  <Override PartName="/ppt/slideLayouts/_rels/slideLayout169.xml.rels" ContentType="application/vnd.openxmlformats-package.relationships+xml"/>
  <Override PartName="/ppt/slideLayouts/_rels/slideLayout81.xml.rels" ContentType="application/vnd.openxmlformats-package.relationships+xml"/>
  <Override PartName="/ppt/slideLayouts/_rels/slideLayout82.xml.rels" ContentType="application/vnd.openxmlformats-package.relationships+xml"/>
  <Override PartName="/ppt/slideLayouts/_rels/slideLayout83.xml.rels" ContentType="application/vnd.openxmlformats-package.relationships+xml"/>
  <Override PartName="/ppt/slideLayouts/_rels/slideLayout84.xml.rels" ContentType="application/vnd.openxmlformats-package.relationships+xml"/>
  <Override PartName="/ppt/slideLayouts/_rels/slideLayout85.xml.rels" ContentType="application/vnd.openxmlformats-package.relationships+xml"/>
  <Override PartName="/ppt/slideLayouts/_rels/slideLayout86.xml.rels" ContentType="application/vnd.openxmlformats-package.relationships+xml"/>
  <Override PartName="/ppt/slideLayouts/_rels/slideLayout87.xml.rels" ContentType="application/vnd.openxmlformats-package.relationships+xml"/>
  <Override PartName="/ppt/slideLayouts/_rels/slideLayout88.xml.rels" ContentType="application/vnd.openxmlformats-package.relationships+xml"/>
  <Override PartName="/ppt/slideLayouts/_rels/slideLayout89.xml.rels" ContentType="application/vnd.openxmlformats-package.relationships+xml"/>
  <Override PartName="/ppt/slideLayouts/_rels/slideLayout178.xml.rels" ContentType="application/vnd.openxmlformats-package.relationships+xml"/>
  <Override PartName="/ppt/slideLayouts/_rels/slideLayout90.xml.rels" ContentType="application/vnd.openxmlformats-package.relationships+xml"/>
  <Override PartName="/ppt/slideLayouts/_rels/slideLayout179.xml.rels" ContentType="application/vnd.openxmlformats-package.relationships+xml"/>
  <Override PartName="/ppt/slideLayouts/_rels/slideLayout91.xml.rels" ContentType="application/vnd.openxmlformats-package.relationships+xml"/>
  <Override PartName="/ppt/slideLayouts/_rels/slideLayout92.xml.rels" ContentType="application/vnd.openxmlformats-package.relationships+xml"/>
  <Override PartName="/ppt/slideLayouts/_rels/slideLayout93.xml.rels" ContentType="application/vnd.openxmlformats-package.relationships+xml"/>
  <Override PartName="/ppt/slideLayouts/_rels/slideLayout94.xml.rels" ContentType="application/vnd.openxmlformats-package.relationships+xml"/>
  <Override PartName="/ppt/slideLayouts/_rels/slideLayout95.xml.rels" ContentType="application/vnd.openxmlformats-package.relationships+xml"/>
  <Override PartName="/ppt/slideLayouts/_rels/slideLayout96.xml.rels" ContentType="application/vnd.openxmlformats-package.relationships+xml"/>
  <Override PartName="/ppt/slideLayouts/_rels/slideLayout97.xml.rels" ContentType="application/vnd.openxmlformats-package.relationships+xml"/>
  <Override PartName="/ppt/slideLayouts/_rels/slideLayout98.xml.rels" ContentType="application/vnd.openxmlformats-package.relationships+xml"/>
  <Override PartName="/ppt/slideLayouts/_rels/slideLayout99.xml.rels" ContentType="application/vnd.openxmlformats-package.relationships+xml"/>
  <Override PartName="/ppt/slideLayouts/_rels/slideLayout100.xml.rels" ContentType="application/vnd.openxmlformats-package.relationships+xml"/>
  <Override PartName="/ppt/slideLayouts/_rels/slideLayout101.xml.rels" ContentType="application/vnd.openxmlformats-package.relationships+xml"/>
  <Override PartName="/ppt/slideLayouts/_rels/slideLayout102.xml.rels" ContentType="application/vnd.openxmlformats-package.relationships+xml"/>
  <Override PartName="/ppt/slideLayouts/_rels/slideLayout103.xml.rels" ContentType="application/vnd.openxmlformats-package.relationships+xml"/>
  <Override PartName="/ppt/slideLayouts/_rels/slideLayout104.xml.rels" ContentType="application/vnd.openxmlformats-package.relationships+xml"/>
  <Override PartName="/ppt/slideLayouts/_rels/slideLayout105.xml.rels" ContentType="application/vnd.openxmlformats-package.relationships+xml"/>
  <Override PartName="/ppt/slideLayouts/_rels/slideLayout106.xml.rels" ContentType="application/vnd.openxmlformats-package.relationships+xml"/>
  <Override PartName="/ppt/slideLayouts/_rels/slideLayout107.xml.rels" ContentType="application/vnd.openxmlformats-package.relationships+xml"/>
  <Override PartName="/ppt/slideLayouts/_rels/slideLayout110.xml.rels" ContentType="application/vnd.openxmlformats-package.relationships+xml"/>
  <Override PartName="/ppt/slideLayouts/_rels/slideLayout111.xml.rels" ContentType="application/vnd.openxmlformats-package.relationships+xml"/>
  <Override PartName="/ppt/slideLayouts/_rels/slideLayout112.xml.rels" ContentType="application/vnd.openxmlformats-package.relationships+xml"/>
  <Override PartName="/ppt/slideLayouts/_rels/slideLayout113.xml.rels" ContentType="application/vnd.openxmlformats-package.relationships+xml"/>
  <Override PartName="/ppt/slideLayouts/_rels/slideLayout114.xml.rels" ContentType="application/vnd.openxmlformats-package.relationships+xml"/>
  <Override PartName="/ppt/slideLayouts/_rels/slideLayout115.xml.rels" ContentType="application/vnd.openxmlformats-package.relationships+xml"/>
  <Override PartName="/ppt/slideLayouts/_rels/slideLayout116.xml.rels" ContentType="application/vnd.openxmlformats-package.relationships+xml"/>
  <Override PartName="/ppt/slideLayouts/_rels/slideLayout117.xml.rels" ContentType="application/vnd.openxmlformats-package.relationships+xml"/>
  <Override PartName="/ppt/slideLayouts/_rels/slideLayout120.xml.rels" ContentType="application/vnd.openxmlformats-package.relationships+xml"/>
  <Override PartName="/ppt/slideLayouts/_rels/slideLayout121.xml.rels" ContentType="application/vnd.openxmlformats-package.relationships+xml"/>
  <Override PartName="/ppt/slideLayouts/_rels/slideLayout122.xml.rels" ContentType="application/vnd.openxmlformats-package.relationships+xml"/>
  <Override PartName="/ppt/slideLayouts/_rels/slideLayout123.xml.rels" ContentType="application/vnd.openxmlformats-package.relationships+xml"/>
  <Override PartName="/ppt/slideLayouts/_rels/slideLayout124.xml.rels" ContentType="application/vnd.openxmlformats-package.relationships+xml"/>
  <Override PartName="/ppt/slideLayouts/_rels/slideLayout125.xml.rels" ContentType="application/vnd.openxmlformats-package.relationships+xml"/>
  <Override PartName="/ppt/slideLayouts/_rels/slideLayout126.xml.rels" ContentType="application/vnd.openxmlformats-package.relationships+xml"/>
  <Override PartName="/ppt/slideLayouts/_rels/slideLayout127.xml.rels" ContentType="application/vnd.openxmlformats-package.relationships+xml"/>
  <Override PartName="/ppt/slideLayouts/_rels/slideLayout130.xml.rels" ContentType="application/vnd.openxmlformats-package.relationships+xml"/>
  <Override PartName="/ppt/slideLayouts/_rels/slideLayout131.xml.rels" ContentType="application/vnd.openxmlformats-package.relationships+xml"/>
  <Override PartName="/ppt/slideLayouts/_rels/slideLayout132.xml.rels" ContentType="application/vnd.openxmlformats-package.relationships+xml"/>
  <Override PartName="/ppt/slideLayouts/_rels/slideLayout133.xml.rels" ContentType="application/vnd.openxmlformats-package.relationships+xml"/>
  <Override PartName="/ppt/slideLayouts/_rels/slideLayout134.xml.rels" ContentType="application/vnd.openxmlformats-package.relationships+xml"/>
  <Override PartName="/ppt/slideLayouts/_rels/slideLayout135.xml.rels" ContentType="application/vnd.openxmlformats-package.relationships+xml"/>
  <Override PartName="/ppt/slideLayouts/_rels/slideLayout136.xml.rels" ContentType="application/vnd.openxmlformats-package.relationships+xml"/>
  <Override PartName="/ppt/slideLayouts/_rels/slideLayout140.xml.rels" ContentType="application/vnd.openxmlformats-package.relationships+xml"/>
  <Override PartName="/ppt/slideLayouts/_rels/slideLayout141.xml.rels" ContentType="application/vnd.openxmlformats-package.relationships+xml"/>
  <Override PartName="/ppt/slideLayouts/_rels/slideLayout142.xml.rels" ContentType="application/vnd.openxmlformats-package.relationships+xml"/>
  <Override PartName="/ppt/slideLayouts/_rels/slideLayout143.xml.rels" ContentType="application/vnd.openxmlformats-package.relationships+xml"/>
  <Override PartName="/ppt/slideLayouts/_rels/slideLayout144.xml.rels" ContentType="application/vnd.openxmlformats-package.relationships+xml"/>
  <Override PartName="/ppt/slideLayouts/_rels/slideLayout145.xml.rels" ContentType="application/vnd.openxmlformats-package.relationships+xml"/>
  <Override PartName="/ppt/slideLayouts/_rels/slideLayout146.xml.rels" ContentType="application/vnd.openxmlformats-package.relationships+xml"/>
  <Override PartName="/ppt/slideLayouts/_rels/slideLayout147.xml.rels" ContentType="application/vnd.openxmlformats-package.relationships+xml"/>
  <Override PartName="/ppt/slideLayouts/_rels/slideLayout150.xml.rels" ContentType="application/vnd.openxmlformats-package.relationships+xml"/>
  <Override PartName="/ppt/slideLayouts/_rels/slideLayout151.xml.rels" ContentType="application/vnd.openxmlformats-package.relationships+xml"/>
  <Override PartName="/ppt/slideLayouts/_rels/slideLayout152.xml.rels" ContentType="application/vnd.openxmlformats-package.relationships+xml"/>
  <Override PartName="/ppt/slideLayouts/_rels/slideLayout153.xml.rels" ContentType="application/vnd.openxmlformats-package.relationships+xml"/>
  <Override PartName="/ppt/slideLayouts/_rels/slideLayout154.xml.rels" ContentType="application/vnd.openxmlformats-package.relationships+xml"/>
  <Override PartName="/ppt/slideLayouts/_rels/slideLayout155.xml.rels" ContentType="application/vnd.openxmlformats-package.relationships+xml"/>
  <Override PartName="/ppt/slideLayouts/_rels/slideLayout156.xml.rels" ContentType="application/vnd.openxmlformats-package.relationships+xml"/>
  <Override PartName="/ppt/slideLayouts/_rels/slideLayout157.xml.rels" ContentType="application/vnd.openxmlformats-package.relationships+xml"/>
  <Override PartName="/ppt/slideLayouts/_rels/slideLayout160.xml.rels" ContentType="application/vnd.openxmlformats-package.relationships+xml"/>
  <Override PartName="/ppt/slideLayouts/_rels/slideLayout161.xml.rels" ContentType="application/vnd.openxmlformats-package.relationships+xml"/>
  <Override PartName="/ppt/slideLayouts/_rels/slideLayout162.xml.rels" ContentType="application/vnd.openxmlformats-package.relationships+xml"/>
  <Override PartName="/ppt/slideLayouts/_rels/slideLayout163.xml.rels" ContentType="application/vnd.openxmlformats-package.relationships+xml"/>
  <Override PartName="/ppt/slideLayouts/_rels/slideLayout164.xml.rels" ContentType="application/vnd.openxmlformats-package.relationships+xml"/>
  <Override PartName="/ppt/slideLayouts/_rels/slideLayout165.xml.rels" ContentType="application/vnd.openxmlformats-package.relationships+xml"/>
  <Override PartName="/ppt/slideLayouts/_rels/slideLayout166.xml.rels" ContentType="application/vnd.openxmlformats-package.relationships+xml"/>
  <Override PartName="/ppt/slideLayouts/_rels/slideLayout167.xml.rels" ContentType="application/vnd.openxmlformats-package.relationships+xml"/>
  <Override PartName="/ppt/slideLayouts/_rels/slideLayout170.xml.rels" ContentType="application/vnd.openxmlformats-package.relationships+xml"/>
  <Override PartName="/ppt/slideLayouts/_rels/slideLayout171.xml.rels" ContentType="application/vnd.openxmlformats-package.relationships+xml"/>
  <Override PartName="/ppt/slideLayouts/_rels/slideLayout172.xml.rels" ContentType="application/vnd.openxmlformats-package.relationships+xml"/>
  <Override PartName="/ppt/slideLayouts/_rels/slideLayout173.xml.rels" ContentType="application/vnd.openxmlformats-package.relationships+xml"/>
  <Override PartName="/ppt/slideLayouts/_rels/slideLayout174.xml.rels" ContentType="application/vnd.openxmlformats-package.relationships+xml"/>
  <Override PartName="/ppt/slideLayouts/_rels/slideLayout175.xml.rels" ContentType="application/vnd.openxmlformats-package.relationships+xml"/>
  <Override PartName="/ppt/slideLayouts/_rels/slideLayout176.xml.rels" ContentType="application/vnd.openxmlformats-package.relationships+xml"/>
  <Override PartName="/ppt/slideLayouts/_rels/slideLayout177.xml.rels" ContentType="application/vnd.openxmlformats-package.relationships+xml"/>
  <Override PartName="/ppt/slideLayouts/_rels/slideLayout180.xml.rels" ContentType="application/vnd.openxmlformats-package.relationships+xml"/>
  <Override PartName="/ppt/slideLayouts/_rels/slideLayout181.xml.rels" ContentType="application/vnd.openxmlformats-package.relationships+xml"/>
  <Override PartName="/ppt/slideLayouts/_rels/slideLayout182.xml.rels" ContentType="application/vnd.openxmlformats-package.relationships+xml"/>
  <Override PartName="/ppt/slideLayouts/_rels/slideLayout183.xml.rels" ContentType="application/vnd.openxmlformats-package.relationships+xml"/>
  <Override PartName="/ppt/slideLayouts/_rels/slideLayout184.xml.rels" ContentType="application/vnd.openxmlformats-package.relationships+xml"/>
  <Override PartName="/ppt/slideLayouts/_rels/slideLayout185.xml.rels" ContentType="application/vnd.openxmlformats-package.relationships+xml"/>
  <Override PartName="/ppt/slideLayouts/_rels/slideLayout186.xml.rels" ContentType="application/vnd.openxmlformats-package.relationships+xml"/>
  <Override PartName="/ppt/slideLayouts/_rels/slideLayout187.xml.rels" ContentType="application/vnd.openxmlformats-package.relationships+xml"/>
  <Override PartName="/ppt/slideLayouts/_rels/slideLayout188.xml.rels" ContentType="application/vnd.openxmlformats-package.relationships+xml"/>
  <Override PartName="/ppt/slideLayouts/_rels/slideLayout189.xml.rels" ContentType="application/vnd.openxmlformats-package.relationships+xml"/>
  <Override PartName="/ppt/slideLayouts/_rels/slideLayout190.xml.rels" ContentType="application/vnd.openxmlformats-package.relationships+xml"/>
  <Override PartName="/ppt/slideLayouts/_rels/slideLayout191.xml.rels" ContentType="application/vnd.openxmlformats-package.relationships+xml"/>
  <Override PartName="/ppt/slideLayouts/_rels/slideLayout192.xml.rels" ContentType="application/vnd.openxmlformats-package.relationships+xml"/>
  <Override PartName="/ppt/slideLayouts/_rels/slideLayout193.xml.rels" ContentType="application/vnd.openxmlformats-package.relationships+xml"/>
  <Override PartName="/ppt/slideLayouts/_rels/slideLayout194.xml.rels" ContentType="application/vnd.openxmlformats-package.relationships+xml"/>
  <Override PartName="/ppt/slideLayouts/_rels/slideLayout195.xml.rels" ContentType="application/vnd.openxmlformats-package.relationships+xml"/>
  <Override PartName="/ppt/slideLayouts/_rels/slideLayout196.xml.rels" ContentType="application/vnd.openxmlformats-package.relationships+xml"/>
  <Override PartName="/ppt/slideLayouts/_rels/slideLayout197.xml.rels" ContentType="application/vnd.openxmlformats-package.relationships+xml"/>
  <Override PartName="/ppt/slideLayouts/_rels/slideLayout198.xml.rels" ContentType="application/vnd.openxmlformats-package.relationships+xml"/>
  <Override PartName="/ppt/slideLayouts/_rels/slideLayout199.xml.rels" ContentType="application/vnd.openxmlformats-package.relationships+xml"/>
  <Override PartName="/ppt/slideLayouts/_rels/slideLayout209.xml.rels" ContentType="application/vnd.openxmlformats-package.relationships+xml"/>
  <Override PartName="/ppt/slideLayouts/slideLayout61.xml" ContentType="application/vnd.openxmlformats-officedocument.presentationml.slideLayout+xml"/>
  <Override PartName="/ppt/slideLayouts/slideLayout149.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158.xml" ContentType="application/vnd.openxmlformats-officedocument.presentationml.slideLayout+xml"/>
  <Override PartName="/ppt/slideLayouts/slideLayout71.xml" ContentType="application/vnd.openxmlformats-officedocument.presentationml.slideLayout+xml"/>
  <Override PartName="/ppt/slideLayouts/slideLayout159.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168.xml" ContentType="application/vnd.openxmlformats-officedocument.presentationml.slideLayout+xml"/>
  <Override PartName="/ppt/slideLayouts/slideLayout81.xml" ContentType="application/vnd.openxmlformats-officedocument.presentationml.slideLayout+xml"/>
  <Override PartName="/ppt/slideLayouts/slideLayout169.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178.xml" ContentType="application/vnd.openxmlformats-officedocument.presentationml.slideLayout+xml"/>
  <Override PartName="/ppt/slideLayouts/slideLayout91.xml" ContentType="application/vnd.openxmlformats-officedocument.presentationml.slideLayout+xml"/>
  <Override PartName="/ppt/slideLayouts/slideLayout179.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80.xml" ContentType="application/vnd.openxmlformats-officedocument.presentationml.slideLayout+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slideLayouts/slideLayout187.xml" ContentType="application/vnd.openxmlformats-officedocument.presentationml.slideLayout+xml"/>
  <Override PartName="/ppt/slideLayouts/slideLayout188.xml" ContentType="application/vnd.openxmlformats-officedocument.presentationml.slideLayout+xml"/>
  <Override PartName="/ppt/slideLayouts/slideLayout189.xml" ContentType="application/vnd.openxmlformats-officedocument.presentationml.slideLayout+xml"/>
  <Override PartName="/ppt/slideLayouts/slideLayout190.xml" ContentType="application/vnd.openxmlformats-officedocument.presentationml.slideLayout+xml"/>
  <Override PartName="/ppt/slideLayouts/slideLayout191.xml" ContentType="application/vnd.openxmlformats-officedocument.presentationml.slideLayout+xml"/>
  <Override PartName="/ppt/slideLayouts/slideLayout192.xml" ContentType="application/vnd.openxmlformats-officedocument.presentationml.slideLayout+xml"/>
  <Override PartName="/ppt/slideLayouts/slideLayout193.xml" ContentType="application/vnd.openxmlformats-officedocument.presentationml.slideLayout+xml"/>
  <Override PartName="/ppt/slideLayouts/slideLayout194.xml" ContentType="application/vnd.openxmlformats-officedocument.presentationml.slideLayout+xml"/>
  <Override PartName="/ppt/slideLayouts/slideLayout195.xml" ContentType="application/vnd.openxmlformats-officedocument.presentationml.slideLayout+xml"/>
  <Override PartName="/ppt/slideLayouts/slideLayout196.xml" ContentType="application/vnd.openxmlformats-officedocument.presentationml.slideLayout+xml"/>
  <Override PartName="/ppt/slideLayouts/slideLayout197.xml" ContentType="application/vnd.openxmlformats-officedocument.presentationml.slideLayout+xml"/>
  <Override PartName="/ppt/slideLayouts/slideLayout198.xml" ContentType="application/vnd.openxmlformats-officedocument.presentationml.slideLayout+xml"/>
  <Override PartName="/ppt/slideLayouts/slideLayout199.xml" ContentType="application/vnd.openxmlformats-officedocument.presentationml.slideLayout+xml"/>
  <Override PartName="/ppt/slideLayouts/slideLayout200.xml" ContentType="application/vnd.openxmlformats-officedocument.presentationml.slideLayout+xml"/>
  <Override PartName="/ppt/slideLayouts/slideLayout201.xml" ContentType="application/vnd.openxmlformats-officedocument.presentationml.slideLayout+xml"/>
  <Override PartName="/ppt/slideLayouts/slideLayout202.xml" ContentType="application/vnd.openxmlformats-officedocument.presentationml.slideLayout+xml"/>
  <Override PartName="/ppt/slideLayouts/slideLayout203.xml" ContentType="application/vnd.openxmlformats-officedocument.presentationml.slideLayout+xml"/>
  <Override PartName="/ppt/slideLayouts/slideLayout204.xml" ContentType="application/vnd.openxmlformats-officedocument.presentationml.slideLayout+xml"/>
  <Override PartName="/ppt/slideLayouts/slideLayout205.xml" ContentType="application/vnd.openxmlformats-officedocument.presentationml.slideLayout+xml"/>
  <Override PartName="/ppt/slideLayouts/slideLayout206.xml" ContentType="application/vnd.openxmlformats-officedocument.presentationml.slideLayout+xml"/>
  <Override PartName="/ppt/slideLayouts/slideLayout207.xml" ContentType="application/vnd.openxmlformats-officedocument.presentationml.slideLayout+xml"/>
  <Override PartName="/ppt/slideLayouts/slideLayout208.xml" ContentType="application/vnd.openxmlformats-officedocument.presentationml.slideLayout+xml"/>
  <Override PartName="/ppt/slideLayouts/slideLayout209.xml" ContentType="application/vnd.openxmlformats-officedocument.presentationml.slideLayout+xml"/>
  <Override PartName="/ppt/slideLayouts/slideLayout210.xml" ContentType="application/vnd.openxmlformats-officedocument.presentationml.slideLayout+xml"/>
  <Override PartName="/ppt/slideLayouts/slideLayout211.xml" ContentType="application/vnd.openxmlformats-officedocument.presentationml.slideLayout+xml"/>
  <Override PartName="/ppt/slideLayouts/slideLayout212.xml" ContentType="application/vnd.openxmlformats-officedocument.presentationml.slideLayout+xml"/>
  <Override PartName="/ppt/slideLayouts/slideLayout213.xml" ContentType="application/vnd.openxmlformats-officedocument.presentationml.slideLayout+xml"/>
  <Override PartName="/ppt/slideLayouts/slideLayout214.xml" ContentType="application/vnd.openxmlformats-officedocument.presentationml.slideLayout+xml"/>
  <Override PartName="/ppt/slideLayouts/slideLayout215.xml" ContentType="application/vnd.openxmlformats-officedocument.presentationml.slideLayout+xml"/>
  <Override PartName="/ppt/slideLayouts/slideLayout21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21.xml" ContentType="application/vnd.openxmlformats-officedocument.presentationml.slide+xml"/>
  <Override PartName="/ppt/slides/slide4.xml" ContentType="application/vnd.openxmlformats-officedocument.presentationml.slide+xml"/>
  <Override PartName="/ppt/slides/slide22.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23.xml" ContentType="application/vnd.openxmlformats-officedocument.presentationml.slide+xml"/>
  <Override PartName="/ppt/slides/slide7.xml" ContentType="application/vnd.openxmlformats-officedocument.presentationml.slide+xml"/>
  <Override PartName="/ppt/slides/slide24.xml" ContentType="application/vnd.openxmlformats-officedocument.presentationml.slide+xml"/>
  <Override PartName="/ppt/slides/slide8.xml" ContentType="application/vnd.openxmlformats-officedocument.presentationml.slide+xml"/>
  <Override PartName="/ppt/slides/slide25.xml" ContentType="application/vnd.openxmlformats-officedocument.presentationml.slide+xml"/>
  <Override PartName="/ppt/slides/slide9.xml" ContentType="application/vnd.openxmlformats-officedocument.presentationml.slide+xml"/>
  <Override PartName="/ppt/slides/slide26.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_rels/slide1.xml.rels" ContentType="application/vnd.openxmlformats-package.relationships+xml"/>
  <Override PartName="/ppt/slides/_rels/slide22.xml.rels" ContentType="application/vnd.openxmlformats-package.relationships+xml"/>
  <Override PartName="/ppt/slides/_rels/slide2.xml.rels" ContentType="application/vnd.openxmlformats-package.relationships+xml"/>
  <Override PartName="/ppt/slides/_rels/slide20.xml.rels" ContentType="application/vnd.openxmlformats-package.relationships+xml"/>
  <Override PartName="/ppt/slides/_rels/slide3.xml.rels" ContentType="application/vnd.openxmlformats-package.relationships+xml"/>
  <Override PartName="/ppt/slides/_rels/slide21.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23.xml.rels" ContentType="application/vnd.openxmlformats-package.relationships+xml"/>
  <Override PartName="/ppt/slides/_rels/slide6.xml.rels" ContentType="application/vnd.openxmlformats-package.relationships+xml"/>
  <Override PartName="/ppt/slides/_rels/slide24.xml.rels" ContentType="application/vnd.openxmlformats-package.relationships+xml"/>
  <Override PartName="/ppt/slides/_rels/slide7.xml.rels" ContentType="application/vnd.openxmlformats-package.relationships+xml"/>
  <Override PartName="/ppt/slides/_rels/slide25.xml.rels" ContentType="application/vnd.openxmlformats-package.relationships+xml"/>
  <Override PartName="/ppt/slides/_rels/slide8.xml.rels" ContentType="application/vnd.openxmlformats-package.relationships+xml"/>
  <Override PartName="/ppt/slides/_rels/slide26.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19.xml.rels" ContentType="application/vnd.openxmlformats-package.relationships+xml"/>
  <Override PartName="/ppt/slides/_rels/slide27.xml.rels" ContentType="application/vnd.openxmlformats-package.relationships+xml"/>
  <Override PartName="/ppt/slides/_rels/slide28.xml.rels" ContentType="application/vnd.openxmlformats-package.relationships+xml"/>
  <Override PartName="/ppt/media/image1.png" ContentType="image/png"/>
  <Override PartName="/ppt/media/image2.jpeg" ContentType="image/jpeg"/>
  <Override PartName="/ppt/media/image3.jpeg" ContentType="image/jpeg"/>
  <Override PartName="/ppt/media/image4.png" ContentType="image/png"/>
  <Override PartName="/ppt/media/image5.jpeg" ContentType="image/jpeg"/>
  <Override PartName="/ppt/media/image7.png" ContentType="image/png"/>
  <Override PartName="/ppt/media/image6.png" ContentType="image/png"/>
  <Override PartName="/ppt/presProps.xml" ContentType="application/vnd.openxmlformats-officedocument.presentationml.presProps+xml"/>
  <Override PartName="/ppt/_rels/presentation.xml.rels" ContentType="application/vnd.openxmlformats-package.relationshi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 id="2147483713" r:id="rId7"/>
    <p:sldMasterId id="2147483726" r:id="rId8"/>
    <p:sldMasterId id="2147483739" r:id="rId9"/>
    <p:sldMasterId id="2147483752" r:id="rId10"/>
    <p:sldMasterId id="2147483765" r:id="rId11"/>
    <p:sldMasterId id="2147483778" r:id="rId12"/>
    <p:sldMasterId id="2147483791" r:id="rId13"/>
    <p:sldMasterId id="2147483804" r:id="rId14"/>
    <p:sldMasterId id="2147483817" r:id="rId15"/>
    <p:sldMasterId id="2147483830" r:id="rId16"/>
    <p:sldMasterId id="2147483843" r:id="rId17"/>
    <p:sldMasterId id="2147483856" r:id="rId18"/>
    <p:sldMasterId id="2147483869" r:id="rId19"/>
  </p:sldMasterIdLst>
  <p:notesMasterIdLst>
    <p:notesMasterId r:id="rId20"/>
  </p:notesMasterIdLst>
  <p:sldIdLst>
    <p:sldId id="256" r:id="rId21"/>
    <p:sldId id="257" r:id="rId22"/>
    <p:sldId id="258" r:id="rId23"/>
    <p:sldId id="259" r:id="rId24"/>
    <p:sldId id="260" r:id="rId25"/>
    <p:sldId id="261" r:id="rId26"/>
    <p:sldId id="262" r:id="rId27"/>
    <p:sldId id="263" r:id="rId28"/>
    <p:sldId id="264" r:id="rId29"/>
    <p:sldId id="265" r:id="rId30"/>
    <p:sldId id="266" r:id="rId31"/>
    <p:sldId id="267" r:id="rId32"/>
    <p:sldId id="268" r:id="rId33"/>
    <p:sldId id="269" r:id="rId34"/>
    <p:sldId id="270" r:id="rId35"/>
    <p:sldId id="271" r:id="rId36"/>
    <p:sldId id="272" r:id="rId37"/>
    <p:sldId id="273" r:id="rId38"/>
    <p:sldId id="274" r:id="rId39"/>
    <p:sldId id="275" r:id="rId40"/>
    <p:sldId id="276" r:id="rId41"/>
    <p:sldId id="277" r:id="rId42"/>
    <p:sldId id="278" r:id="rId43"/>
    <p:sldId id="279" r:id="rId44"/>
    <p:sldId id="280" r:id="rId45"/>
    <p:sldId id="281" r:id="rId46"/>
    <p:sldId id="282" r:id="rId47"/>
    <p:sldId id="283" r:id="rId48"/>
  </p:sldIdLst>
  <p:sldSz cx="9144000" cy="51435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Master" Target="slideMasters/slideMaster9.xml"/><Relationship Id="rId11" Type="http://schemas.openxmlformats.org/officeDocument/2006/relationships/slideMaster" Target="slideMasters/slideMaster10.xml"/><Relationship Id="rId12" Type="http://schemas.openxmlformats.org/officeDocument/2006/relationships/slideMaster" Target="slideMasters/slideMaster11.xml"/><Relationship Id="rId13" Type="http://schemas.openxmlformats.org/officeDocument/2006/relationships/slideMaster" Target="slideMasters/slideMaster12.xml"/><Relationship Id="rId14" Type="http://schemas.openxmlformats.org/officeDocument/2006/relationships/slideMaster" Target="slideMasters/slideMaster13.xml"/><Relationship Id="rId15" Type="http://schemas.openxmlformats.org/officeDocument/2006/relationships/slideMaster" Target="slideMasters/slideMaster14.xml"/><Relationship Id="rId16" Type="http://schemas.openxmlformats.org/officeDocument/2006/relationships/slideMaster" Target="slideMasters/slideMaster15.xml"/><Relationship Id="rId17" Type="http://schemas.openxmlformats.org/officeDocument/2006/relationships/slideMaster" Target="slideMasters/slideMaster16.xml"/><Relationship Id="rId18" Type="http://schemas.openxmlformats.org/officeDocument/2006/relationships/slideMaster" Target="slideMasters/slideMaster17.xml"/><Relationship Id="rId19" Type="http://schemas.openxmlformats.org/officeDocument/2006/relationships/slideMaster" Target="slideMasters/slideMaster18.xml"/><Relationship Id="rId20" Type="http://schemas.openxmlformats.org/officeDocument/2006/relationships/notesMaster" Target="notesMasters/notesMaster1.xml"/><Relationship Id="rId21" Type="http://schemas.openxmlformats.org/officeDocument/2006/relationships/slide" Target="slides/slide1.xml"/><Relationship Id="rId22" Type="http://schemas.openxmlformats.org/officeDocument/2006/relationships/slide" Target="slides/slide2.xml"/><Relationship Id="rId23" Type="http://schemas.openxmlformats.org/officeDocument/2006/relationships/slide" Target="slides/slide3.xml"/><Relationship Id="rId24" Type="http://schemas.openxmlformats.org/officeDocument/2006/relationships/slide" Target="slides/slide4.xml"/><Relationship Id="rId25" Type="http://schemas.openxmlformats.org/officeDocument/2006/relationships/slide" Target="slides/slide5.xml"/><Relationship Id="rId26" Type="http://schemas.openxmlformats.org/officeDocument/2006/relationships/slide" Target="slides/slide6.xml"/><Relationship Id="rId27" Type="http://schemas.openxmlformats.org/officeDocument/2006/relationships/slide" Target="slides/slide7.xml"/><Relationship Id="rId28" Type="http://schemas.openxmlformats.org/officeDocument/2006/relationships/slide" Target="slides/slide8.xml"/><Relationship Id="rId29" Type="http://schemas.openxmlformats.org/officeDocument/2006/relationships/slide" Target="slides/slide9.xml"/><Relationship Id="rId30" Type="http://schemas.openxmlformats.org/officeDocument/2006/relationships/slide" Target="slides/slide10.xml"/><Relationship Id="rId31" Type="http://schemas.openxmlformats.org/officeDocument/2006/relationships/slide" Target="slides/slide11.xml"/><Relationship Id="rId32" Type="http://schemas.openxmlformats.org/officeDocument/2006/relationships/slide" Target="slides/slide12.xml"/><Relationship Id="rId33" Type="http://schemas.openxmlformats.org/officeDocument/2006/relationships/slide" Target="slides/slide13.xml"/><Relationship Id="rId34" Type="http://schemas.openxmlformats.org/officeDocument/2006/relationships/slide" Target="slides/slide14.xml"/><Relationship Id="rId35" Type="http://schemas.openxmlformats.org/officeDocument/2006/relationships/slide" Target="slides/slide15.xml"/><Relationship Id="rId36" Type="http://schemas.openxmlformats.org/officeDocument/2006/relationships/slide" Target="slides/slide16.xml"/><Relationship Id="rId37" Type="http://schemas.openxmlformats.org/officeDocument/2006/relationships/slide" Target="slides/slide17.xml"/><Relationship Id="rId38" Type="http://schemas.openxmlformats.org/officeDocument/2006/relationships/slide" Target="slides/slide18.xml"/><Relationship Id="rId39" Type="http://schemas.openxmlformats.org/officeDocument/2006/relationships/slide" Target="slides/slide19.xml"/><Relationship Id="rId40" Type="http://schemas.openxmlformats.org/officeDocument/2006/relationships/slide" Target="slides/slide20.xml"/><Relationship Id="rId41" Type="http://schemas.openxmlformats.org/officeDocument/2006/relationships/slide" Target="slides/slide21.xml"/><Relationship Id="rId42" Type="http://schemas.openxmlformats.org/officeDocument/2006/relationships/slide" Target="slides/slide22.xml"/><Relationship Id="rId43" Type="http://schemas.openxmlformats.org/officeDocument/2006/relationships/slide" Target="slides/slide23.xml"/><Relationship Id="rId44" Type="http://schemas.openxmlformats.org/officeDocument/2006/relationships/slide" Target="slides/slide24.xml"/><Relationship Id="rId45" Type="http://schemas.openxmlformats.org/officeDocument/2006/relationships/slide" Target="slides/slide25.xml"/><Relationship Id="rId46" Type="http://schemas.openxmlformats.org/officeDocument/2006/relationships/slide" Target="slides/slide26.xml"/><Relationship Id="rId47" Type="http://schemas.openxmlformats.org/officeDocument/2006/relationships/slide" Target="slides/slide27.xml"/><Relationship Id="rId48" Type="http://schemas.openxmlformats.org/officeDocument/2006/relationships/slide" Target="slides/slide28.xml"/><Relationship Id="rId49"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19.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6" name="PlaceHolder 1"/>
          <p:cNvSpPr>
            <a:spLocks noGrp="1"/>
          </p:cNvSpPr>
          <p:nvPr>
            <p:ph type="sldImg"/>
          </p:nvPr>
        </p:nvSpPr>
        <p:spPr>
          <a:xfrm>
            <a:off x="533520" y="764280"/>
            <a:ext cx="6704640" cy="3771360"/>
          </a:xfrm>
          <a:prstGeom prst="rect">
            <a:avLst/>
          </a:prstGeom>
          <a:noFill/>
          <a:ln w="0">
            <a:noFill/>
          </a:ln>
        </p:spPr>
        <p:txBody>
          <a:bodyPr lIns="0" rIns="0" tIns="0" bIns="0" anchor="ctr">
            <a:noAutofit/>
          </a:bodyPr>
          <a:p>
            <a:pPr algn="ctr"/>
            <a:r>
              <a:rPr b="0" lang="en-US" sz="4400" spc="-1" strike="noStrike">
                <a:latin typeface="Arial"/>
              </a:rPr>
              <a:t>Click to move the slide</a:t>
            </a:r>
            <a:endParaRPr b="0" lang="en-US" sz="4400" spc="-1" strike="noStrike">
              <a:latin typeface="Arial"/>
            </a:endParaRPr>
          </a:p>
        </p:txBody>
      </p:sp>
      <p:sp>
        <p:nvSpPr>
          <p:cNvPr id="827" name="PlaceHolder 2"/>
          <p:cNvSpPr>
            <a:spLocks noGrp="1"/>
          </p:cNvSpPr>
          <p:nvPr>
            <p:ph type="body"/>
          </p:nvPr>
        </p:nvSpPr>
        <p:spPr>
          <a:xfrm>
            <a:off x="777240" y="4777560"/>
            <a:ext cx="6217560" cy="4525920"/>
          </a:xfrm>
          <a:prstGeom prst="rect">
            <a:avLst/>
          </a:prstGeom>
          <a:noFill/>
          <a:ln w="0">
            <a:noFill/>
          </a:ln>
        </p:spPr>
        <p:txBody>
          <a:bodyPr lIns="0" rIns="0" tIns="0" bIns="0" anchor="t">
            <a:noAutofit/>
          </a:bodyPr>
          <a:p>
            <a:r>
              <a:rPr b="0" lang="en-US" sz="2000" spc="-1" strike="noStrike">
                <a:latin typeface="Arial"/>
              </a:rPr>
              <a:t>Click to edit the notes format</a:t>
            </a:r>
            <a:endParaRPr b="0" lang="en-US" sz="2000" spc="-1" strike="noStrike">
              <a:latin typeface="Arial"/>
            </a:endParaRPr>
          </a:p>
        </p:txBody>
      </p:sp>
      <p:sp>
        <p:nvSpPr>
          <p:cNvPr id="828" name="PlaceHolder 3"/>
          <p:cNvSpPr>
            <a:spLocks noGrp="1"/>
          </p:cNvSpPr>
          <p:nvPr>
            <p:ph type="hdr"/>
          </p:nvPr>
        </p:nvSpPr>
        <p:spPr>
          <a:xfrm>
            <a:off x="0" y="0"/>
            <a:ext cx="3372840" cy="502560"/>
          </a:xfrm>
          <a:prstGeom prst="rect">
            <a:avLst/>
          </a:prstGeom>
          <a:noFill/>
          <a:ln w="0">
            <a:noFill/>
          </a:ln>
        </p:spPr>
        <p:txBody>
          <a:bodyPr lIns="0" rIns="0" tIns="0" bIns="0" anchor="t">
            <a:noAutofit/>
          </a:bodyPr>
          <a:p>
            <a:r>
              <a:rPr b="0" lang="en-US" sz="1400" spc="-1" strike="noStrike">
                <a:latin typeface="Times New Roman"/>
              </a:rPr>
              <a:t>&lt;header&gt;</a:t>
            </a:r>
            <a:endParaRPr b="0" lang="en-US" sz="1400" spc="-1" strike="noStrike">
              <a:latin typeface="Times New Roman"/>
            </a:endParaRPr>
          </a:p>
        </p:txBody>
      </p:sp>
      <p:sp>
        <p:nvSpPr>
          <p:cNvPr id="829" name="PlaceHolder 4"/>
          <p:cNvSpPr>
            <a:spLocks noGrp="1"/>
          </p:cNvSpPr>
          <p:nvPr>
            <p:ph type="dt" idx="18"/>
          </p:nvPr>
        </p:nvSpPr>
        <p:spPr>
          <a:xfrm>
            <a:off x="4399200" y="0"/>
            <a:ext cx="3372840" cy="502560"/>
          </a:xfrm>
          <a:prstGeom prst="rect">
            <a:avLst/>
          </a:prstGeom>
          <a:noFill/>
          <a:ln w="0">
            <a:noFill/>
          </a:ln>
        </p:spPr>
        <p:txBody>
          <a:bodyPr lIns="0" rIns="0" tIns="0" bIns="0" anchor="t">
            <a:noAutofit/>
          </a:bodyPr>
          <a:lstStyle>
            <a:lvl1pPr algn="r">
              <a:defRPr b="0" lang="en-US" sz="1400" spc="-1" strike="noStrike">
                <a:latin typeface="Times New Roman"/>
              </a:defRPr>
            </a:lvl1pPr>
          </a:lstStyle>
          <a:p>
            <a:pPr algn="r"/>
            <a:r>
              <a:rPr b="0" lang="en-US" sz="1400" spc="-1" strike="noStrike">
                <a:latin typeface="Times New Roman"/>
              </a:rPr>
              <a:t>&lt;date/time&gt;</a:t>
            </a:r>
            <a:endParaRPr b="0" lang="en-US" sz="1400" spc="-1" strike="noStrike">
              <a:latin typeface="Times New Roman"/>
            </a:endParaRPr>
          </a:p>
        </p:txBody>
      </p:sp>
      <p:sp>
        <p:nvSpPr>
          <p:cNvPr id="830" name="PlaceHolder 5"/>
          <p:cNvSpPr>
            <a:spLocks noGrp="1"/>
          </p:cNvSpPr>
          <p:nvPr>
            <p:ph type="ftr" idx="19"/>
          </p:nvPr>
        </p:nvSpPr>
        <p:spPr>
          <a:xfrm>
            <a:off x="0" y="9555480"/>
            <a:ext cx="3372840" cy="502560"/>
          </a:xfrm>
          <a:prstGeom prst="rect">
            <a:avLst/>
          </a:prstGeom>
          <a:noFill/>
          <a:ln w="0">
            <a:noFill/>
          </a:ln>
        </p:spPr>
        <p:txBody>
          <a:bodyPr lIns="0" rIns="0" tIns="0" bIns="0" anchor="b">
            <a:noAutofit/>
          </a:bodyPr>
          <a:lstStyle>
            <a:lvl1pPr>
              <a:defRPr b="0" lang="en-US" sz="1400" spc="-1" strike="noStrike">
                <a:latin typeface="Times New Roman"/>
              </a:defRPr>
            </a:lvl1pPr>
          </a:lstStyle>
          <a:p>
            <a:r>
              <a:rPr b="0" lang="en-US" sz="1400" spc="-1" strike="noStrike">
                <a:latin typeface="Times New Roman"/>
              </a:rPr>
              <a:t>&lt;footer&gt;</a:t>
            </a:r>
            <a:endParaRPr b="0" lang="en-US" sz="1400" spc="-1" strike="noStrike">
              <a:latin typeface="Times New Roman"/>
            </a:endParaRPr>
          </a:p>
        </p:txBody>
      </p:sp>
      <p:sp>
        <p:nvSpPr>
          <p:cNvPr id="831" name="PlaceHolder 6"/>
          <p:cNvSpPr>
            <a:spLocks noGrp="1"/>
          </p:cNvSpPr>
          <p:nvPr>
            <p:ph type="sldNum" idx="20"/>
          </p:nvPr>
        </p:nvSpPr>
        <p:spPr>
          <a:xfrm>
            <a:off x="4399200" y="9555480"/>
            <a:ext cx="3372840" cy="502560"/>
          </a:xfrm>
          <a:prstGeom prst="rect">
            <a:avLst/>
          </a:prstGeom>
          <a:noFill/>
          <a:ln w="0">
            <a:noFill/>
          </a:ln>
        </p:spPr>
        <p:txBody>
          <a:bodyPr lIns="0" rIns="0" tIns="0" bIns="0" anchor="b">
            <a:noAutofit/>
          </a:bodyPr>
          <a:lstStyle>
            <a:lvl1pPr algn="r">
              <a:defRPr b="0" lang="en-US" sz="1400" spc="-1" strike="noStrike">
                <a:latin typeface="Times New Roman"/>
              </a:defRPr>
            </a:lvl1pPr>
          </a:lstStyle>
          <a:p>
            <a:pPr algn="r"/>
            <a:fld id="{65D78602-DE21-44C4-B835-47E816C77E18}" type="slidenum">
              <a:rPr b="0" lang="en-US" sz="1400" spc="-1" strike="noStrike">
                <a:latin typeface="Times New Roman"/>
              </a:rPr>
              <a:t>&lt;number&gt;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1" name="PlaceHolder 1"/>
          <p:cNvSpPr>
            <a:spLocks noGrp="1"/>
          </p:cNvSpPr>
          <p:nvPr>
            <p:ph type="sldImg"/>
          </p:nvPr>
        </p:nvSpPr>
        <p:spPr>
          <a:xfrm>
            <a:off x="533520" y="764280"/>
            <a:ext cx="6703200" cy="3769920"/>
          </a:xfrm>
          <a:prstGeom prst="rect">
            <a:avLst/>
          </a:prstGeom>
          <a:ln w="0">
            <a:noFill/>
          </a:ln>
        </p:spPr>
      </p:sp>
      <p:sp>
        <p:nvSpPr>
          <p:cNvPr id="962" name=""/>
          <p:cNvSpPr/>
          <p:nvPr/>
        </p:nvSpPr>
        <p:spPr>
          <a:xfrm>
            <a:off x="777240" y="4777560"/>
            <a:ext cx="6216120" cy="4524480"/>
          </a:xfrm>
          <a:prstGeom prst="rect">
            <a:avLst/>
          </a:prstGeom>
          <a:noFill/>
          <a:ln w="0">
            <a:noFill/>
          </a:ln>
        </p:spPr>
        <p:style>
          <a:lnRef idx="0"/>
          <a:fillRef idx="0"/>
          <a:effectRef idx="0"/>
          <a:fontRef idx="minor"/>
        </p:style>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0.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1.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2.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3.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4.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5.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6.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7.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8.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9.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0.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1.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2.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3.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4.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5.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6.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7.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8.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9.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0.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21.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2.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3.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4.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5.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6.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7.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8.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9.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30.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31.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32.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33.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4.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5.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6.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7.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8.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9.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0.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41.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42.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43.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44.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45.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46.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47.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48.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49.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0.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51.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52.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53.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54.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55.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56.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57.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58.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59.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0.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61.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62.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63.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64.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65.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66.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67.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68.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69.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0.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71.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72.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73.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74.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75.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76.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77.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78.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79.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0.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81.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82.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83.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84.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85.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86.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87.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88.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89.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0.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91.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92.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93.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194.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195.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196.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197.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198.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199.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00.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201.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202.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203.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204.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205.xml.rels><?xml version="1.0" encoding="UTF-8"?>
<Relationships xmlns="http://schemas.openxmlformats.org/package/2006/relationships"><Relationship Id="rId1" Type="http://schemas.openxmlformats.org/officeDocument/2006/relationships/slideMaster" Target="../slideMasters/slideMaster18.xml"/>
</Relationships>
</file>

<file path=ppt/slideLayouts/_rels/slideLayout206.xml.rels><?xml version="1.0" encoding="UTF-8"?>
<Relationships xmlns="http://schemas.openxmlformats.org/package/2006/relationships"><Relationship Id="rId1" Type="http://schemas.openxmlformats.org/officeDocument/2006/relationships/slideMaster" Target="../slideMasters/slideMaster18.xml"/>
</Relationships>
</file>

<file path=ppt/slideLayouts/_rels/slideLayout207.xml.rels><?xml version="1.0" encoding="UTF-8"?>
<Relationships xmlns="http://schemas.openxmlformats.org/package/2006/relationships"><Relationship Id="rId1" Type="http://schemas.openxmlformats.org/officeDocument/2006/relationships/slideMaster" Target="../slideMasters/slideMaster18.xml"/>
</Relationships>
</file>

<file path=ppt/slideLayouts/_rels/slideLayout208.xml.rels><?xml version="1.0" encoding="UTF-8"?>
<Relationships xmlns="http://schemas.openxmlformats.org/package/2006/relationships"><Relationship Id="rId1" Type="http://schemas.openxmlformats.org/officeDocument/2006/relationships/slideMaster" Target="../slideMasters/slideMaster18.xml"/>
</Relationships>
</file>

<file path=ppt/slideLayouts/_rels/slideLayout209.xml.rels><?xml version="1.0" encoding="UTF-8"?>
<Relationships xmlns="http://schemas.openxmlformats.org/package/2006/relationships"><Relationship Id="rId1" Type="http://schemas.openxmlformats.org/officeDocument/2006/relationships/slideMaster" Target="../slideMasters/slideMaster18.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0.xml.rels><?xml version="1.0" encoding="UTF-8"?>
<Relationships xmlns="http://schemas.openxmlformats.org/package/2006/relationships"><Relationship Id="rId1" Type="http://schemas.openxmlformats.org/officeDocument/2006/relationships/slideMaster" Target="../slideMasters/slideMaster18.xml"/>
</Relationships>
</file>

<file path=ppt/slideLayouts/_rels/slideLayout211.xml.rels><?xml version="1.0" encoding="UTF-8"?>
<Relationships xmlns="http://schemas.openxmlformats.org/package/2006/relationships"><Relationship Id="rId1" Type="http://schemas.openxmlformats.org/officeDocument/2006/relationships/slideMaster" Target="../slideMasters/slideMaster18.xml"/>
</Relationships>
</file>

<file path=ppt/slideLayouts/_rels/slideLayout212.xml.rels><?xml version="1.0" encoding="UTF-8"?>
<Relationships xmlns="http://schemas.openxmlformats.org/package/2006/relationships"><Relationship Id="rId1" Type="http://schemas.openxmlformats.org/officeDocument/2006/relationships/slideMaster" Target="../slideMasters/slideMaster18.xml"/>
</Relationships>
</file>

<file path=ppt/slideLayouts/_rels/slideLayout213.xml.rels><?xml version="1.0" encoding="UTF-8"?>
<Relationships xmlns="http://schemas.openxmlformats.org/package/2006/relationships"><Relationship Id="rId1" Type="http://schemas.openxmlformats.org/officeDocument/2006/relationships/slideMaster" Target="../slideMasters/slideMaster18.xml"/>
</Relationships>
</file>

<file path=ppt/slideLayouts/_rels/slideLayout214.xml.rels><?xml version="1.0" encoding="UTF-8"?>
<Relationships xmlns="http://schemas.openxmlformats.org/package/2006/relationships"><Relationship Id="rId1" Type="http://schemas.openxmlformats.org/officeDocument/2006/relationships/slideMaster" Target="../slideMasters/slideMaster18.xml"/>
</Relationships>
</file>

<file path=ppt/slideLayouts/_rels/slideLayout215.xml.rels><?xml version="1.0" encoding="UTF-8"?>
<Relationships xmlns="http://schemas.openxmlformats.org/package/2006/relationships"><Relationship Id="rId1" Type="http://schemas.openxmlformats.org/officeDocument/2006/relationships/slideMaster" Target="../slideMasters/slideMaster18.xml"/>
</Relationships>
</file>

<file path=ppt/slideLayouts/_rels/slideLayout216.xml.rels><?xml version="1.0" encoding="UTF-8"?>
<Relationships xmlns="http://schemas.openxmlformats.org/package/2006/relationships"><Relationship Id="rId1" Type="http://schemas.openxmlformats.org/officeDocument/2006/relationships/slideMaster" Target="../slideMasters/slideMaster18.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3.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4.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5.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7.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8.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9.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0.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5.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6.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8.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9.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0.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1.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2.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5.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6.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7.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8.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9.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0.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1.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2.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3.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4.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5.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6.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7.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98.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99.xml.rels><?xml version="1.0" encoding="UTF-8"?>
<Relationships xmlns="http://schemas.openxmlformats.org/package/2006/relationships"><Relationship Id="rId1" Type="http://schemas.openxmlformats.org/officeDocument/2006/relationships/slideMaster" Target="../slideMasters/slideMaster9.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27"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endParaRPr b="0" lang="en-US" sz="3200" spc="-1" strike="noStrike">
              <a:latin typeface="Arial"/>
            </a:endParaRPr>
          </a:p>
        </p:txBody>
      </p:sp>
      <p:sp>
        <p:nvSpPr>
          <p:cNvPr id="28"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10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380"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381"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US" sz="3200" spc="-1" strike="noStrike">
              <a:latin typeface="Arial"/>
            </a:endParaRPr>
          </a:p>
        </p:txBody>
      </p:sp>
      <p:sp>
        <p:nvSpPr>
          <p:cNvPr id="382"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sldNum" idx="8"/>
          </p:nvPr>
        </p:nvSpPr>
        <p:spPr/>
        <p:txBody>
          <a:bodyPr/>
          <a:p>
            <a:fld id="{F936B5B1-A118-41CB-A2C7-768CD707C3DB}" type="slidenum">
              <a:t>&lt;#&gt;</a:t>
            </a:fld>
          </a:p>
        </p:txBody>
      </p:sp>
    </p:spTree>
  </p:cSld>
</p:sldLayout>
</file>

<file path=ppt/slideLayouts/slideLayout10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83"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3" name="PlaceHolder 2"/>
          <p:cNvSpPr>
            <a:spLocks noGrp="1"/>
          </p:cNvSpPr>
          <p:nvPr>
            <p:ph type="sldNum" idx="8"/>
          </p:nvPr>
        </p:nvSpPr>
        <p:spPr/>
        <p:txBody>
          <a:bodyPr/>
          <a:p>
            <a:fld id="{75CB7915-9C3F-4E69-BE78-B7F1B3D240AA}" type="slidenum">
              <a:t>&lt;#&gt;</a:t>
            </a:fld>
          </a:p>
        </p:txBody>
      </p:sp>
    </p:spTree>
  </p:cSld>
</p:sldLayout>
</file>

<file path=ppt/slideLayouts/slideLayout10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84" name="PlaceHolder 1"/>
          <p:cNvSpPr>
            <a:spLocks noGrp="1"/>
          </p:cNvSpPr>
          <p:nvPr>
            <p:ph type="subTitle"/>
          </p:nvPr>
        </p:nvSpPr>
        <p:spPr>
          <a:xfrm>
            <a:off x="457200" y="205200"/>
            <a:ext cx="8229240" cy="3981240"/>
          </a:xfrm>
          <a:prstGeom prst="rect">
            <a:avLst/>
          </a:prstGeom>
          <a:noFill/>
          <a:ln w="0">
            <a:noFill/>
          </a:ln>
        </p:spPr>
        <p:txBody>
          <a:bodyPr lIns="0" rIns="0" tIns="0" bIns="0" anchor="ctr">
            <a:noAutofit/>
          </a:bodyPr>
          <a:p>
            <a:pPr algn="ctr"/>
            <a:endParaRPr b="0" lang="en-US" sz="3200" spc="-1" strike="noStrike">
              <a:latin typeface="Arial"/>
            </a:endParaRPr>
          </a:p>
        </p:txBody>
      </p:sp>
      <p:sp>
        <p:nvSpPr>
          <p:cNvPr id="3" name="PlaceHolder 2"/>
          <p:cNvSpPr>
            <a:spLocks noGrp="1"/>
          </p:cNvSpPr>
          <p:nvPr>
            <p:ph type="sldNum" idx="8"/>
          </p:nvPr>
        </p:nvSpPr>
        <p:spPr/>
        <p:txBody>
          <a:bodyPr/>
          <a:p>
            <a:fld id="{50060D18-03A6-4329-AA3C-32FE6171367B}" type="slidenum">
              <a:t>&lt;#&gt;</a:t>
            </a:fld>
          </a:p>
        </p:txBody>
      </p:sp>
    </p:spTree>
  </p:cSld>
</p:sldLayout>
</file>

<file path=ppt/slideLayouts/slideLayout10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85"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386"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387"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US" sz="3200" spc="-1" strike="noStrike">
              <a:latin typeface="Arial"/>
            </a:endParaRPr>
          </a:p>
        </p:txBody>
      </p:sp>
      <p:sp>
        <p:nvSpPr>
          <p:cNvPr id="388"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sldNum" idx="8"/>
          </p:nvPr>
        </p:nvSpPr>
        <p:spPr/>
        <p:txBody>
          <a:bodyPr/>
          <a:p>
            <a:fld id="{4D3D0CA1-2C9A-4C97-A67E-831A4F63A64B}" type="slidenum">
              <a:t>&lt;#&gt;</a:t>
            </a:fld>
          </a:p>
        </p:txBody>
      </p:sp>
    </p:spTree>
  </p:cSld>
</p:sldLayout>
</file>

<file path=ppt/slideLayouts/slideLayout10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89"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390"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US" sz="3200" spc="-1" strike="noStrike">
              <a:latin typeface="Arial"/>
            </a:endParaRPr>
          </a:p>
        </p:txBody>
      </p:sp>
      <p:sp>
        <p:nvSpPr>
          <p:cNvPr id="391"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392"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sldNum" idx="8"/>
          </p:nvPr>
        </p:nvSpPr>
        <p:spPr/>
        <p:txBody>
          <a:bodyPr/>
          <a:p>
            <a:fld id="{C8E97E9E-E340-4FA0-81D3-70FBAE3A170F}" type="slidenum">
              <a:t>&lt;#&gt;</a:t>
            </a:fld>
          </a:p>
        </p:txBody>
      </p:sp>
    </p:spTree>
  </p:cSld>
</p:sldLayout>
</file>

<file path=ppt/slideLayouts/slideLayout10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93"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394"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395"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396"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sldNum" idx="8"/>
          </p:nvPr>
        </p:nvSpPr>
        <p:spPr/>
        <p:txBody>
          <a:bodyPr/>
          <a:p>
            <a:fld id="{9D1D553B-6016-4A28-8532-0835FEDD8B32}" type="slidenum">
              <a:t>&lt;#&gt;</a:t>
            </a:fld>
          </a:p>
        </p:txBody>
      </p:sp>
    </p:spTree>
  </p:cSld>
</p:sldLayout>
</file>

<file path=ppt/slideLayouts/slideLayout10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97"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398"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endParaRPr b="0" lang="en-US" sz="3200" spc="-1" strike="noStrike">
              <a:latin typeface="Arial"/>
            </a:endParaRPr>
          </a:p>
        </p:txBody>
      </p:sp>
      <p:sp>
        <p:nvSpPr>
          <p:cNvPr id="399"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sldNum" idx="8"/>
          </p:nvPr>
        </p:nvSpPr>
        <p:spPr/>
        <p:txBody>
          <a:bodyPr/>
          <a:p>
            <a:fld id="{7F280EB8-7F1F-4AC0-A301-689AE448C93D}" type="slidenum">
              <a:t>&lt;#&gt;</a:t>
            </a:fld>
          </a:p>
        </p:txBody>
      </p:sp>
    </p:spTree>
  </p:cSld>
</p:sldLayout>
</file>

<file path=ppt/slideLayouts/slideLayout10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400"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401"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402"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403"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404"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7" name="PlaceHolder 6"/>
          <p:cNvSpPr>
            <a:spLocks noGrp="1"/>
          </p:cNvSpPr>
          <p:nvPr>
            <p:ph type="sldNum" idx="8"/>
          </p:nvPr>
        </p:nvSpPr>
        <p:spPr/>
        <p:txBody>
          <a:bodyPr/>
          <a:p>
            <a:fld id="{B7CD0FCE-2A6A-472D-928A-53FC5CB7A2EE}" type="slidenum">
              <a:t>&lt;#&gt;</a:t>
            </a:fld>
          </a:p>
        </p:txBody>
      </p:sp>
    </p:spTree>
  </p:cSld>
</p:sldLayout>
</file>

<file path=ppt/slideLayouts/slideLayout10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05"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406"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407"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408"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409"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410"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411"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9" name="PlaceHolder 8"/>
          <p:cNvSpPr>
            <a:spLocks noGrp="1"/>
          </p:cNvSpPr>
          <p:nvPr>
            <p:ph type="sldNum" idx="8"/>
          </p:nvPr>
        </p:nvSpPr>
        <p:spPr/>
        <p:txBody>
          <a:bodyPr/>
          <a:p>
            <a:fld id="{73A16612-EDB0-4652-8D4A-356607FB777C}" type="slidenum">
              <a:t>&lt;#&gt;</a:t>
            </a:fld>
          </a:p>
        </p:txBody>
      </p:sp>
    </p:spTree>
  </p:cSld>
</p:sldLayout>
</file>

<file path=ppt/slideLayouts/slideLayout10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9"/>
          </p:nvPr>
        </p:nvSpPr>
        <p:spPr/>
        <p:txBody>
          <a:bodyPr/>
          <a:p>
            <a:fld id="{5F7D0255-E1F2-4542-B1AF-F500D9E76B39}" type="slidenum">
              <a:t>&lt;#&gt;</a:t>
            </a:fld>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30"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31"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32"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33"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1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22"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423"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algn="ctr"/>
            <a:endParaRPr b="0" lang="en-US" sz="3200" spc="-1" strike="noStrike">
              <a:latin typeface="Arial"/>
            </a:endParaRPr>
          </a:p>
        </p:txBody>
      </p:sp>
      <p:sp>
        <p:nvSpPr>
          <p:cNvPr id="4" name="PlaceHolder 3"/>
          <p:cNvSpPr>
            <a:spLocks noGrp="1"/>
          </p:cNvSpPr>
          <p:nvPr>
            <p:ph type="sldNum" idx="9"/>
          </p:nvPr>
        </p:nvSpPr>
        <p:spPr/>
        <p:txBody>
          <a:bodyPr/>
          <a:p>
            <a:fld id="{23E4CB3D-8970-4B49-8181-0DE68F6D5B54}" type="slidenum">
              <a:t>&lt;#&gt;</a:t>
            </a:fld>
          </a:p>
        </p:txBody>
      </p:sp>
    </p:spTree>
  </p:cSld>
</p:sldLayout>
</file>

<file path=ppt/slideLayouts/slideLayout1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24"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425"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endParaRPr b="0" lang="en-US" sz="3200" spc="-1" strike="noStrike">
              <a:latin typeface="Arial"/>
            </a:endParaRPr>
          </a:p>
        </p:txBody>
      </p:sp>
      <p:sp>
        <p:nvSpPr>
          <p:cNvPr id="4" name="PlaceHolder 3"/>
          <p:cNvSpPr>
            <a:spLocks noGrp="1"/>
          </p:cNvSpPr>
          <p:nvPr>
            <p:ph type="sldNum" idx="9"/>
          </p:nvPr>
        </p:nvSpPr>
        <p:spPr/>
        <p:txBody>
          <a:bodyPr/>
          <a:p>
            <a:fld id="{F7FC9579-0804-4E89-82FC-ED90FC75A42D}" type="slidenum">
              <a:t>&lt;#&gt;</a:t>
            </a:fld>
          </a:p>
        </p:txBody>
      </p:sp>
    </p:spTree>
  </p:cSld>
</p:sldLayout>
</file>

<file path=ppt/slideLayouts/slideLayout1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26"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427"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US" sz="3200" spc="-1" strike="noStrike">
              <a:latin typeface="Arial"/>
            </a:endParaRPr>
          </a:p>
        </p:txBody>
      </p:sp>
      <p:sp>
        <p:nvSpPr>
          <p:cNvPr id="428"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sldNum" idx="9"/>
          </p:nvPr>
        </p:nvSpPr>
        <p:spPr/>
        <p:txBody>
          <a:bodyPr/>
          <a:p>
            <a:fld id="{BE9970A2-24D3-4294-A9C8-10D1D7D9F872}" type="slidenum">
              <a:t>&lt;#&gt;</a:t>
            </a:fld>
          </a:p>
        </p:txBody>
      </p:sp>
    </p:spTree>
  </p:cSld>
</p:sldLayout>
</file>

<file path=ppt/slideLayouts/slideLayout1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29"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3" name="PlaceHolder 2"/>
          <p:cNvSpPr>
            <a:spLocks noGrp="1"/>
          </p:cNvSpPr>
          <p:nvPr>
            <p:ph type="sldNum" idx="9"/>
          </p:nvPr>
        </p:nvSpPr>
        <p:spPr/>
        <p:txBody>
          <a:bodyPr/>
          <a:p>
            <a:fld id="{384B0361-49F0-492E-A615-08B7E0A27A68}" type="slidenum">
              <a:t>&lt;#&gt;</a:t>
            </a:fld>
          </a:p>
        </p:txBody>
      </p:sp>
    </p:spTree>
  </p:cSld>
</p:sldLayout>
</file>

<file path=ppt/slideLayouts/slideLayout1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30" name="PlaceHolder 1"/>
          <p:cNvSpPr>
            <a:spLocks noGrp="1"/>
          </p:cNvSpPr>
          <p:nvPr>
            <p:ph type="subTitle"/>
          </p:nvPr>
        </p:nvSpPr>
        <p:spPr>
          <a:xfrm>
            <a:off x="457200" y="205200"/>
            <a:ext cx="8229240" cy="3981240"/>
          </a:xfrm>
          <a:prstGeom prst="rect">
            <a:avLst/>
          </a:prstGeom>
          <a:noFill/>
          <a:ln w="0">
            <a:noFill/>
          </a:ln>
        </p:spPr>
        <p:txBody>
          <a:bodyPr lIns="0" rIns="0" tIns="0" bIns="0" anchor="ctr">
            <a:noAutofit/>
          </a:bodyPr>
          <a:p>
            <a:pPr algn="ctr"/>
            <a:endParaRPr b="0" lang="en-US" sz="3200" spc="-1" strike="noStrike">
              <a:latin typeface="Arial"/>
            </a:endParaRPr>
          </a:p>
        </p:txBody>
      </p:sp>
      <p:sp>
        <p:nvSpPr>
          <p:cNvPr id="3" name="PlaceHolder 2"/>
          <p:cNvSpPr>
            <a:spLocks noGrp="1"/>
          </p:cNvSpPr>
          <p:nvPr>
            <p:ph type="sldNum" idx="9"/>
          </p:nvPr>
        </p:nvSpPr>
        <p:spPr/>
        <p:txBody>
          <a:bodyPr/>
          <a:p>
            <a:fld id="{545B0F1F-3734-42C4-8DAA-39E0A26B25A6}" type="slidenum">
              <a:t>&lt;#&gt;</a:t>
            </a:fld>
          </a:p>
        </p:txBody>
      </p:sp>
    </p:spTree>
  </p:cSld>
</p:sldLayout>
</file>

<file path=ppt/slideLayouts/slideLayout1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31"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432"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433"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US" sz="3200" spc="-1" strike="noStrike">
              <a:latin typeface="Arial"/>
            </a:endParaRPr>
          </a:p>
        </p:txBody>
      </p:sp>
      <p:sp>
        <p:nvSpPr>
          <p:cNvPr id="434"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sldNum" idx="9"/>
          </p:nvPr>
        </p:nvSpPr>
        <p:spPr/>
        <p:txBody>
          <a:bodyPr/>
          <a:p>
            <a:fld id="{A0CD491D-8D3A-4870-A259-6135573AA5F8}" type="slidenum">
              <a:t>&lt;#&gt;</a:t>
            </a:fld>
          </a:p>
        </p:txBody>
      </p:sp>
    </p:spTree>
  </p:cSld>
</p:sldLayout>
</file>

<file path=ppt/slideLayouts/slideLayout1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435"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436"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US" sz="3200" spc="-1" strike="noStrike">
              <a:latin typeface="Arial"/>
            </a:endParaRPr>
          </a:p>
        </p:txBody>
      </p:sp>
      <p:sp>
        <p:nvSpPr>
          <p:cNvPr id="437"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438"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sldNum" idx="9"/>
          </p:nvPr>
        </p:nvSpPr>
        <p:spPr/>
        <p:txBody>
          <a:bodyPr/>
          <a:p>
            <a:fld id="{6BF23F98-90D2-470F-BA98-79B0DD4E2715}" type="slidenum">
              <a:t>&lt;#&gt;</a:t>
            </a:fld>
          </a:p>
        </p:txBody>
      </p:sp>
    </p:spTree>
  </p:cSld>
</p:sldLayout>
</file>

<file path=ppt/slideLayouts/slideLayout1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439"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440"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441"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442"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sldNum" idx="9"/>
          </p:nvPr>
        </p:nvSpPr>
        <p:spPr/>
        <p:txBody>
          <a:bodyPr/>
          <a:p>
            <a:fld id="{F0F42D8C-5FF5-4A5F-B450-725A767B772A}" type="slidenum">
              <a:t>&lt;#&gt;</a:t>
            </a:fld>
          </a:p>
        </p:txBody>
      </p:sp>
    </p:spTree>
  </p:cSld>
</p:sldLayout>
</file>

<file path=ppt/slideLayouts/slideLayout1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443"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444"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endParaRPr b="0" lang="en-US" sz="3200" spc="-1" strike="noStrike">
              <a:latin typeface="Arial"/>
            </a:endParaRPr>
          </a:p>
        </p:txBody>
      </p:sp>
      <p:sp>
        <p:nvSpPr>
          <p:cNvPr id="445"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sldNum" idx="9"/>
          </p:nvPr>
        </p:nvSpPr>
        <p:spPr/>
        <p:txBody>
          <a:bodyPr/>
          <a:p>
            <a:fld id="{4C1F9F76-CDF6-4B92-A033-3D2BC84A760B}" type="slidenum">
              <a:t>&lt;#&gt;</a:t>
            </a:fld>
          </a:p>
        </p:txBody>
      </p:sp>
    </p:spTree>
  </p:cSld>
</p:sldLayout>
</file>

<file path=ppt/slideLayouts/slideLayout1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446"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447"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448"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449"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450"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7" name="PlaceHolder 6"/>
          <p:cNvSpPr>
            <a:spLocks noGrp="1"/>
          </p:cNvSpPr>
          <p:nvPr>
            <p:ph type="sldNum" idx="9"/>
          </p:nvPr>
        </p:nvSpPr>
        <p:spPr/>
        <p:txBody>
          <a:bodyPr/>
          <a:p>
            <a:fld id="{8EF70E50-C5C5-4E8C-B431-9D0B3AC57060}" type="slidenum">
              <a:t>&lt;#&gt;</a:t>
            </a:fld>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35"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36"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37"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38"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39"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40"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1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51"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452"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453"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454"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455"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456"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457"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9" name="PlaceHolder 8"/>
          <p:cNvSpPr>
            <a:spLocks noGrp="1"/>
          </p:cNvSpPr>
          <p:nvPr>
            <p:ph type="sldNum" idx="9"/>
          </p:nvPr>
        </p:nvSpPr>
        <p:spPr/>
        <p:txBody>
          <a:bodyPr/>
          <a:p>
            <a:fld id="{28ABF074-9395-4E1C-8F11-9D58F8928D9C}" type="slidenum">
              <a:t>&lt;#&gt;</a:t>
            </a:fld>
          </a:p>
        </p:txBody>
      </p:sp>
    </p:spTree>
  </p:cSld>
</p:sldLayout>
</file>

<file path=ppt/slideLayouts/slideLayout1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10"/>
          </p:nvPr>
        </p:nvSpPr>
        <p:spPr/>
        <p:txBody>
          <a:bodyPr/>
          <a:p>
            <a:fld id="{AF379FE0-1CEC-460F-AEE0-FB939DD7CF7E}" type="slidenum">
              <a:t>&lt;#&gt;</a:t>
            </a:fld>
          </a:p>
        </p:txBody>
      </p:sp>
    </p:spTree>
  </p:cSld>
</p:sldLayout>
</file>

<file path=ppt/slideLayouts/slideLayout1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8"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469"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algn="ctr"/>
            <a:endParaRPr b="0" lang="en-US" sz="3200" spc="-1" strike="noStrike">
              <a:latin typeface="Arial"/>
            </a:endParaRPr>
          </a:p>
        </p:txBody>
      </p:sp>
      <p:sp>
        <p:nvSpPr>
          <p:cNvPr id="4" name="PlaceHolder 3"/>
          <p:cNvSpPr>
            <a:spLocks noGrp="1"/>
          </p:cNvSpPr>
          <p:nvPr>
            <p:ph type="sldNum" idx="10"/>
          </p:nvPr>
        </p:nvSpPr>
        <p:spPr/>
        <p:txBody>
          <a:bodyPr/>
          <a:p>
            <a:fld id="{68B17C3B-F75E-4BA6-BE1C-907D6E7E8EF1}" type="slidenum">
              <a:t>&lt;#&gt;</a:t>
            </a:fld>
          </a:p>
        </p:txBody>
      </p:sp>
    </p:spTree>
  </p:cSld>
</p:sldLayout>
</file>

<file path=ppt/slideLayouts/slideLayout1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70"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471"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endParaRPr b="0" lang="en-US" sz="3200" spc="-1" strike="noStrike">
              <a:latin typeface="Arial"/>
            </a:endParaRPr>
          </a:p>
        </p:txBody>
      </p:sp>
      <p:sp>
        <p:nvSpPr>
          <p:cNvPr id="4" name="PlaceHolder 3"/>
          <p:cNvSpPr>
            <a:spLocks noGrp="1"/>
          </p:cNvSpPr>
          <p:nvPr>
            <p:ph type="sldNum" idx="10"/>
          </p:nvPr>
        </p:nvSpPr>
        <p:spPr/>
        <p:txBody>
          <a:bodyPr/>
          <a:p>
            <a:fld id="{947B73FE-72F4-4A54-89AA-074D5D2B3445}" type="slidenum">
              <a:t>&lt;#&gt;</a:t>
            </a:fld>
          </a:p>
        </p:txBody>
      </p:sp>
    </p:spTree>
  </p:cSld>
</p:sldLayout>
</file>

<file path=ppt/slideLayouts/slideLayout1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72"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473"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US" sz="3200" spc="-1" strike="noStrike">
              <a:latin typeface="Arial"/>
            </a:endParaRPr>
          </a:p>
        </p:txBody>
      </p:sp>
      <p:sp>
        <p:nvSpPr>
          <p:cNvPr id="474"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sldNum" idx="10"/>
          </p:nvPr>
        </p:nvSpPr>
        <p:spPr/>
        <p:txBody>
          <a:bodyPr/>
          <a:p>
            <a:fld id="{55BCC83B-7743-4F25-BD2D-5C13E9A030B2}" type="slidenum">
              <a:t>&lt;#&gt;</a:t>
            </a:fld>
          </a:p>
        </p:txBody>
      </p:sp>
    </p:spTree>
  </p:cSld>
</p:sldLayout>
</file>

<file path=ppt/slideLayouts/slideLayout1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75"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3" name="PlaceHolder 2"/>
          <p:cNvSpPr>
            <a:spLocks noGrp="1"/>
          </p:cNvSpPr>
          <p:nvPr>
            <p:ph type="sldNum" idx="10"/>
          </p:nvPr>
        </p:nvSpPr>
        <p:spPr/>
        <p:txBody>
          <a:bodyPr/>
          <a:p>
            <a:fld id="{8D542E14-9DC0-477E-91BC-487B6CA381E6}" type="slidenum">
              <a:t>&lt;#&gt;</a:t>
            </a:fld>
          </a:p>
        </p:txBody>
      </p:sp>
    </p:spTree>
  </p:cSld>
</p:sldLayout>
</file>

<file path=ppt/slideLayouts/slideLayout1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76" name="PlaceHolder 1"/>
          <p:cNvSpPr>
            <a:spLocks noGrp="1"/>
          </p:cNvSpPr>
          <p:nvPr>
            <p:ph type="subTitle"/>
          </p:nvPr>
        </p:nvSpPr>
        <p:spPr>
          <a:xfrm>
            <a:off x="457200" y="205200"/>
            <a:ext cx="8229240" cy="3981240"/>
          </a:xfrm>
          <a:prstGeom prst="rect">
            <a:avLst/>
          </a:prstGeom>
          <a:noFill/>
          <a:ln w="0">
            <a:noFill/>
          </a:ln>
        </p:spPr>
        <p:txBody>
          <a:bodyPr lIns="0" rIns="0" tIns="0" bIns="0" anchor="ctr">
            <a:noAutofit/>
          </a:bodyPr>
          <a:p>
            <a:pPr algn="ctr"/>
            <a:endParaRPr b="0" lang="en-US" sz="3200" spc="-1" strike="noStrike">
              <a:latin typeface="Arial"/>
            </a:endParaRPr>
          </a:p>
        </p:txBody>
      </p:sp>
      <p:sp>
        <p:nvSpPr>
          <p:cNvPr id="3" name="PlaceHolder 2"/>
          <p:cNvSpPr>
            <a:spLocks noGrp="1"/>
          </p:cNvSpPr>
          <p:nvPr>
            <p:ph type="sldNum" idx="10"/>
          </p:nvPr>
        </p:nvSpPr>
        <p:spPr/>
        <p:txBody>
          <a:bodyPr/>
          <a:p>
            <a:fld id="{08A8FEDB-3E05-4D9E-97F5-138FBE081B76}" type="slidenum">
              <a:t>&lt;#&gt;</a:t>
            </a:fld>
          </a:p>
        </p:txBody>
      </p:sp>
    </p:spTree>
  </p:cSld>
</p:sldLayout>
</file>

<file path=ppt/slideLayouts/slideLayout1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77"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478"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479"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US" sz="3200" spc="-1" strike="noStrike">
              <a:latin typeface="Arial"/>
            </a:endParaRPr>
          </a:p>
        </p:txBody>
      </p:sp>
      <p:sp>
        <p:nvSpPr>
          <p:cNvPr id="480"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sldNum" idx="10"/>
          </p:nvPr>
        </p:nvSpPr>
        <p:spPr/>
        <p:txBody>
          <a:bodyPr/>
          <a:p>
            <a:fld id="{FDF714B3-9DDD-428D-8E97-AD0272E7C9BB}" type="slidenum">
              <a:t>&lt;#&gt;</a:t>
            </a:fld>
          </a:p>
        </p:txBody>
      </p:sp>
    </p:spTree>
  </p:cSld>
</p:sldLayout>
</file>

<file path=ppt/slideLayouts/slideLayout1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481"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482"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US" sz="3200" spc="-1" strike="noStrike">
              <a:latin typeface="Arial"/>
            </a:endParaRPr>
          </a:p>
        </p:txBody>
      </p:sp>
      <p:sp>
        <p:nvSpPr>
          <p:cNvPr id="483"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484"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sldNum" idx="10"/>
          </p:nvPr>
        </p:nvSpPr>
        <p:spPr/>
        <p:txBody>
          <a:bodyPr/>
          <a:p>
            <a:fld id="{40A0877D-0529-49D6-A132-CDACAFA21D21}" type="slidenum">
              <a:t>&lt;#&gt;</a:t>
            </a:fld>
          </a:p>
        </p:txBody>
      </p:sp>
    </p:spTree>
  </p:cSld>
</p:sldLayout>
</file>

<file path=ppt/slideLayouts/slideLayout1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485"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486"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487"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488"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sldNum" idx="10"/>
          </p:nvPr>
        </p:nvSpPr>
        <p:spPr/>
        <p:txBody>
          <a:bodyPr/>
          <a:p>
            <a:fld id="{DD63EDB4-92FE-4783-BA65-14B84AC20D7F}" type="slidenum">
              <a:t>&lt;#&gt;</a:t>
            </a:fld>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1"/>
          </p:nvPr>
        </p:nvSpPr>
        <p:spPr/>
        <p:txBody>
          <a:bodyPr/>
          <a:p>
            <a:fld id="{4E7FD869-301F-4605-8A92-D0D433AC0B2B}" type="slidenum">
              <a:t>&lt;#&gt;</a:t>
            </a:fld>
          </a:p>
        </p:txBody>
      </p:sp>
    </p:spTree>
  </p:cSld>
</p:sldLayout>
</file>

<file path=ppt/slideLayouts/slideLayout1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489"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490"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endParaRPr b="0" lang="en-US" sz="3200" spc="-1" strike="noStrike">
              <a:latin typeface="Arial"/>
            </a:endParaRPr>
          </a:p>
        </p:txBody>
      </p:sp>
      <p:sp>
        <p:nvSpPr>
          <p:cNvPr id="491"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sldNum" idx="10"/>
          </p:nvPr>
        </p:nvSpPr>
        <p:spPr/>
        <p:txBody>
          <a:bodyPr/>
          <a:p>
            <a:fld id="{7040CE4F-71FA-47D6-A2A0-2132698BAC90}" type="slidenum">
              <a:t>&lt;#&gt;</a:t>
            </a:fld>
          </a:p>
        </p:txBody>
      </p:sp>
    </p:spTree>
  </p:cSld>
</p:sldLayout>
</file>

<file path=ppt/slideLayouts/slideLayout1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492"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493"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494"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495"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496"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7" name="PlaceHolder 6"/>
          <p:cNvSpPr>
            <a:spLocks noGrp="1"/>
          </p:cNvSpPr>
          <p:nvPr>
            <p:ph type="sldNum" idx="10"/>
          </p:nvPr>
        </p:nvSpPr>
        <p:spPr/>
        <p:txBody>
          <a:bodyPr/>
          <a:p>
            <a:fld id="{65546F7F-C67C-4944-947B-61A0EAD1D937}" type="slidenum">
              <a:t>&lt;#&gt;</a:t>
            </a:fld>
          </a:p>
        </p:txBody>
      </p:sp>
    </p:spTree>
  </p:cSld>
</p:sldLayout>
</file>

<file path=ppt/slideLayouts/slideLayout1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97"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498"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499"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500"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501"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502"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503"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9" name="PlaceHolder 8"/>
          <p:cNvSpPr>
            <a:spLocks noGrp="1"/>
          </p:cNvSpPr>
          <p:nvPr>
            <p:ph type="sldNum" idx="10"/>
          </p:nvPr>
        </p:nvSpPr>
        <p:spPr/>
        <p:txBody>
          <a:bodyPr/>
          <a:p>
            <a:fld id="{FF1F32CC-3FD2-48D5-9BE9-FC2B894D8387}" type="slidenum">
              <a:t>&lt;#&gt;</a:t>
            </a:fld>
          </a:p>
        </p:txBody>
      </p:sp>
    </p:spTree>
  </p:cSld>
</p:sldLayout>
</file>

<file path=ppt/slideLayouts/slideLayout1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11"/>
          </p:nvPr>
        </p:nvSpPr>
        <p:spPr/>
        <p:txBody>
          <a:bodyPr/>
          <a:p>
            <a:fld id="{0B2A6775-0A43-4FE7-974E-5D20C99C9879}" type="slidenum">
              <a:t>&lt;#&gt;</a:t>
            </a:fld>
          </a:p>
        </p:txBody>
      </p:sp>
    </p:spTree>
  </p:cSld>
</p:sldLayout>
</file>

<file path=ppt/slideLayouts/slideLayout1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14"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515"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algn="ctr"/>
            <a:endParaRPr b="0" lang="en-US" sz="3200" spc="-1" strike="noStrike">
              <a:latin typeface="Arial"/>
            </a:endParaRPr>
          </a:p>
        </p:txBody>
      </p:sp>
      <p:sp>
        <p:nvSpPr>
          <p:cNvPr id="4" name="PlaceHolder 3"/>
          <p:cNvSpPr>
            <a:spLocks noGrp="1"/>
          </p:cNvSpPr>
          <p:nvPr>
            <p:ph type="sldNum" idx="11"/>
          </p:nvPr>
        </p:nvSpPr>
        <p:spPr/>
        <p:txBody>
          <a:bodyPr/>
          <a:p>
            <a:fld id="{FF12CEE9-D18D-47F6-A69C-367E81479E0B}" type="slidenum">
              <a:t>&lt;#&gt;</a:t>
            </a:fld>
          </a:p>
        </p:txBody>
      </p:sp>
    </p:spTree>
  </p:cSld>
</p:sldLayout>
</file>

<file path=ppt/slideLayouts/slideLayout1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16"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517"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endParaRPr b="0" lang="en-US" sz="3200" spc="-1" strike="noStrike">
              <a:latin typeface="Arial"/>
            </a:endParaRPr>
          </a:p>
        </p:txBody>
      </p:sp>
      <p:sp>
        <p:nvSpPr>
          <p:cNvPr id="4" name="PlaceHolder 3"/>
          <p:cNvSpPr>
            <a:spLocks noGrp="1"/>
          </p:cNvSpPr>
          <p:nvPr>
            <p:ph type="sldNum" idx="11"/>
          </p:nvPr>
        </p:nvSpPr>
        <p:spPr/>
        <p:txBody>
          <a:bodyPr/>
          <a:p>
            <a:fld id="{BF851703-4C07-4A54-89A5-5A419B6A520D}" type="slidenum">
              <a:t>&lt;#&gt;</a:t>
            </a:fld>
          </a:p>
        </p:txBody>
      </p:sp>
    </p:spTree>
  </p:cSld>
</p:sldLayout>
</file>

<file path=ppt/slideLayouts/slideLayout1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18"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519"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US" sz="3200" spc="-1" strike="noStrike">
              <a:latin typeface="Arial"/>
            </a:endParaRPr>
          </a:p>
        </p:txBody>
      </p:sp>
      <p:sp>
        <p:nvSpPr>
          <p:cNvPr id="520"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sldNum" idx="11"/>
          </p:nvPr>
        </p:nvSpPr>
        <p:spPr/>
        <p:txBody>
          <a:bodyPr/>
          <a:p>
            <a:fld id="{861F8FDD-B9D1-428F-A3BE-26FAB3D4D3EB}" type="slidenum">
              <a:t>&lt;#&gt;</a:t>
            </a:fld>
          </a:p>
        </p:txBody>
      </p:sp>
    </p:spTree>
  </p:cSld>
</p:sldLayout>
</file>

<file path=ppt/slideLayouts/slideLayout1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21"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3" name="PlaceHolder 2"/>
          <p:cNvSpPr>
            <a:spLocks noGrp="1"/>
          </p:cNvSpPr>
          <p:nvPr>
            <p:ph type="sldNum" idx="11"/>
          </p:nvPr>
        </p:nvSpPr>
        <p:spPr/>
        <p:txBody>
          <a:bodyPr/>
          <a:p>
            <a:fld id="{482DEBEE-6A16-41D0-9351-7A9C5EB11139}" type="slidenum">
              <a:t>&lt;#&gt;</a:t>
            </a:fld>
          </a:p>
        </p:txBody>
      </p:sp>
    </p:spTree>
  </p:cSld>
</p:sldLayout>
</file>

<file path=ppt/slideLayouts/slideLayout1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22" name="PlaceHolder 1"/>
          <p:cNvSpPr>
            <a:spLocks noGrp="1"/>
          </p:cNvSpPr>
          <p:nvPr>
            <p:ph type="subTitle"/>
          </p:nvPr>
        </p:nvSpPr>
        <p:spPr>
          <a:xfrm>
            <a:off x="457200" y="205200"/>
            <a:ext cx="8229240" cy="3981240"/>
          </a:xfrm>
          <a:prstGeom prst="rect">
            <a:avLst/>
          </a:prstGeom>
          <a:noFill/>
          <a:ln w="0">
            <a:noFill/>
          </a:ln>
        </p:spPr>
        <p:txBody>
          <a:bodyPr lIns="0" rIns="0" tIns="0" bIns="0" anchor="ctr">
            <a:noAutofit/>
          </a:bodyPr>
          <a:p>
            <a:pPr algn="ctr"/>
            <a:endParaRPr b="0" lang="en-US" sz="3200" spc="-1" strike="noStrike">
              <a:latin typeface="Arial"/>
            </a:endParaRPr>
          </a:p>
        </p:txBody>
      </p:sp>
      <p:sp>
        <p:nvSpPr>
          <p:cNvPr id="3" name="PlaceHolder 2"/>
          <p:cNvSpPr>
            <a:spLocks noGrp="1"/>
          </p:cNvSpPr>
          <p:nvPr>
            <p:ph type="sldNum" idx="11"/>
          </p:nvPr>
        </p:nvSpPr>
        <p:spPr/>
        <p:txBody>
          <a:bodyPr/>
          <a:p>
            <a:fld id="{1387721F-65C3-4C39-B55E-5F843B0D11BF}" type="slidenum">
              <a:t>&lt;#&gt;</a:t>
            </a:fld>
          </a:p>
        </p:txBody>
      </p:sp>
    </p:spTree>
  </p:cSld>
</p:sldLayout>
</file>

<file path=ppt/slideLayouts/slideLayout1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23"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524"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525"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US" sz="3200" spc="-1" strike="noStrike">
              <a:latin typeface="Arial"/>
            </a:endParaRPr>
          </a:p>
        </p:txBody>
      </p:sp>
      <p:sp>
        <p:nvSpPr>
          <p:cNvPr id="526"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sldNum" idx="11"/>
          </p:nvPr>
        </p:nvSpPr>
        <p:spPr/>
        <p:txBody>
          <a:bodyPr/>
          <a:p>
            <a:fld id="{0A71515F-DBF8-4F8F-9AF8-72876D5F80D7}" type="slidenum">
              <a:t>&lt;#&gt;</a:t>
            </a:fld>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1"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52"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algn="ctr"/>
            <a:endParaRPr b="0" lang="en-US" sz="3200" spc="-1" strike="noStrike">
              <a:latin typeface="Arial"/>
            </a:endParaRPr>
          </a:p>
        </p:txBody>
      </p:sp>
      <p:sp>
        <p:nvSpPr>
          <p:cNvPr id="4" name="PlaceHolder 3"/>
          <p:cNvSpPr>
            <a:spLocks noGrp="1"/>
          </p:cNvSpPr>
          <p:nvPr>
            <p:ph type="sldNum" idx="1"/>
          </p:nvPr>
        </p:nvSpPr>
        <p:spPr/>
        <p:txBody>
          <a:bodyPr/>
          <a:p>
            <a:fld id="{4E510910-29FF-4114-B650-DE3B918D7793}" type="slidenum">
              <a:t>&lt;#&gt;</a:t>
            </a:fld>
          </a:p>
        </p:txBody>
      </p:sp>
    </p:spTree>
  </p:cSld>
</p:sldLayout>
</file>

<file path=ppt/slideLayouts/slideLayout1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27"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528"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US" sz="3200" spc="-1" strike="noStrike">
              <a:latin typeface="Arial"/>
            </a:endParaRPr>
          </a:p>
        </p:txBody>
      </p:sp>
      <p:sp>
        <p:nvSpPr>
          <p:cNvPr id="529"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530"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sldNum" idx="11"/>
          </p:nvPr>
        </p:nvSpPr>
        <p:spPr/>
        <p:txBody>
          <a:bodyPr/>
          <a:p>
            <a:fld id="{9AE8079C-BC35-4169-A94F-31418240D271}" type="slidenum">
              <a:t>&lt;#&gt;</a:t>
            </a:fld>
          </a:p>
        </p:txBody>
      </p:sp>
    </p:spTree>
  </p:cSld>
</p:sldLayout>
</file>

<file path=ppt/slideLayouts/slideLayout1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31"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532"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533"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534"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sldNum" idx="11"/>
          </p:nvPr>
        </p:nvSpPr>
        <p:spPr/>
        <p:txBody>
          <a:bodyPr/>
          <a:p>
            <a:fld id="{CE571A4B-DA03-4F0B-A27C-CCC2D1F67E68}" type="slidenum">
              <a:t>&lt;#&gt;</a:t>
            </a:fld>
          </a:p>
        </p:txBody>
      </p:sp>
    </p:spTree>
  </p:cSld>
</p:sldLayout>
</file>

<file path=ppt/slideLayouts/slideLayout1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535"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536"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endParaRPr b="0" lang="en-US" sz="3200" spc="-1" strike="noStrike">
              <a:latin typeface="Arial"/>
            </a:endParaRPr>
          </a:p>
        </p:txBody>
      </p:sp>
      <p:sp>
        <p:nvSpPr>
          <p:cNvPr id="537"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sldNum" idx="11"/>
          </p:nvPr>
        </p:nvSpPr>
        <p:spPr/>
        <p:txBody>
          <a:bodyPr/>
          <a:p>
            <a:fld id="{BA526644-698B-4DE5-821D-6262ADB2CA19}" type="slidenum">
              <a:t>&lt;#&gt;</a:t>
            </a:fld>
          </a:p>
        </p:txBody>
      </p:sp>
    </p:spTree>
  </p:cSld>
</p:sldLayout>
</file>

<file path=ppt/slideLayouts/slideLayout1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538"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539"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540"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541"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542"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7" name="PlaceHolder 6"/>
          <p:cNvSpPr>
            <a:spLocks noGrp="1"/>
          </p:cNvSpPr>
          <p:nvPr>
            <p:ph type="sldNum" idx="11"/>
          </p:nvPr>
        </p:nvSpPr>
        <p:spPr/>
        <p:txBody>
          <a:bodyPr/>
          <a:p>
            <a:fld id="{3A9B54C1-7DD9-4BD9-8461-4B7CF5ACE5D1}" type="slidenum">
              <a:t>&lt;#&gt;</a:t>
            </a:fld>
          </a:p>
        </p:txBody>
      </p:sp>
    </p:spTree>
  </p:cSld>
</p:sldLayout>
</file>

<file path=ppt/slideLayouts/slideLayout1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543"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544"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545"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546"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547"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548"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549"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9" name="PlaceHolder 8"/>
          <p:cNvSpPr>
            <a:spLocks noGrp="1"/>
          </p:cNvSpPr>
          <p:nvPr>
            <p:ph type="sldNum" idx="11"/>
          </p:nvPr>
        </p:nvSpPr>
        <p:spPr/>
        <p:txBody>
          <a:bodyPr/>
          <a:p>
            <a:fld id="{D314E375-480B-40F4-A2C0-366364B557EC}" type="slidenum">
              <a:t>&lt;#&gt;</a:t>
            </a:fld>
          </a:p>
        </p:txBody>
      </p:sp>
    </p:spTree>
  </p:cSld>
</p:sldLayout>
</file>

<file path=ppt/slideLayouts/slideLayout1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12"/>
          </p:nvPr>
        </p:nvSpPr>
        <p:spPr/>
        <p:txBody>
          <a:bodyPr/>
          <a:p>
            <a:fld id="{B5A211E8-D970-48D3-A6C6-B6E3B11E725F}" type="slidenum">
              <a:t>&lt;#&gt;</a:t>
            </a:fld>
          </a:p>
        </p:txBody>
      </p:sp>
    </p:spTree>
  </p:cSld>
</p:sldLayout>
</file>

<file path=ppt/slideLayouts/slideLayout1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60"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561"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algn="ctr"/>
            <a:endParaRPr b="0" lang="en-US" sz="3200" spc="-1" strike="noStrike">
              <a:latin typeface="Arial"/>
            </a:endParaRPr>
          </a:p>
        </p:txBody>
      </p:sp>
      <p:sp>
        <p:nvSpPr>
          <p:cNvPr id="4" name="PlaceHolder 3"/>
          <p:cNvSpPr>
            <a:spLocks noGrp="1"/>
          </p:cNvSpPr>
          <p:nvPr>
            <p:ph type="sldNum" idx="12"/>
          </p:nvPr>
        </p:nvSpPr>
        <p:spPr/>
        <p:txBody>
          <a:bodyPr/>
          <a:p>
            <a:fld id="{F5436E29-4674-4042-9140-4E1DB0262211}" type="slidenum">
              <a:t>&lt;#&gt;</a:t>
            </a:fld>
          </a:p>
        </p:txBody>
      </p:sp>
    </p:spTree>
  </p:cSld>
</p:sldLayout>
</file>

<file path=ppt/slideLayouts/slideLayout1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62"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563"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endParaRPr b="0" lang="en-US" sz="3200" spc="-1" strike="noStrike">
              <a:latin typeface="Arial"/>
            </a:endParaRPr>
          </a:p>
        </p:txBody>
      </p:sp>
      <p:sp>
        <p:nvSpPr>
          <p:cNvPr id="4" name="PlaceHolder 3"/>
          <p:cNvSpPr>
            <a:spLocks noGrp="1"/>
          </p:cNvSpPr>
          <p:nvPr>
            <p:ph type="sldNum" idx="12"/>
          </p:nvPr>
        </p:nvSpPr>
        <p:spPr/>
        <p:txBody>
          <a:bodyPr/>
          <a:p>
            <a:fld id="{18830584-2C6F-4E92-9353-B1C4E905A604}" type="slidenum">
              <a:t>&lt;#&gt;</a:t>
            </a:fld>
          </a:p>
        </p:txBody>
      </p:sp>
    </p:spTree>
  </p:cSld>
</p:sldLayout>
</file>

<file path=ppt/slideLayouts/slideLayout1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64"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565"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US" sz="3200" spc="-1" strike="noStrike">
              <a:latin typeface="Arial"/>
            </a:endParaRPr>
          </a:p>
        </p:txBody>
      </p:sp>
      <p:sp>
        <p:nvSpPr>
          <p:cNvPr id="566"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sldNum" idx="12"/>
          </p:nvPr>
        </p:nvSpPr>
        <p:spPr/>
        <p:txBody>
          <a:bodyPr/>
          <a:p>
            <a:fld id="{9F56A59F-80E4-41FC-A451-0E07091D2D0A}" type="slidenum">
              <a:t>&lt;#&gt;</a:t>
            </a:fld>
          </a:p>
        </p:txBody>
      </p:sp>
    </p:spTree>
  </p:cSld>
</p:sldLayout>
</file>

<file path=ppt/slideLayouts/slideLayout1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67"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3" name="PlaceHolder 2"/>
          <p:cNvSpPr>
            <a:spLocks noGrp="1"/>
          </p:cNvSpPr>
          <p:nvPr>
            <p:ph type="sldNum" idx="12"/>
          </p:nvPr>
        </p:nvSpPr>
        <p:spPr/>
        <p:txBody>
          <a:bodyPr/>
          <a:p>
            <a:fld id="{A726EA61-8717-4B7B-952B-5A888F2C89BF}" type="slidenum">
              <a:t>&lt;#&gt;</a:t>
            </a:fld>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54"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endParaRPr b="0" lang="en-US" sz="3200" spc="-1" strike="noStrike">
              <a:latin typeface="Arial"/>
            </a:endParaRPr>
          </a:p>
        </p:txBody>
      </p:sp>
      <p:sp>
        <p:nvSpPr>
          <p:cNvPr id="4" name="PlaceHolder 3"/>
          <p:cNvSpPr>
            <a:spLocks noGrp="1"/>
          </p:cNvSpPr>
          <p:nvPr>
            <p:ph type="sldNum" idx="1"/>
          </p:nvPr>
        </p:nvSpPr>
        <p:spPr/>
        <p:txBody>
          <a:bodyPr/>
          <a:p>
            <a:fld id="{1976DF3D-12F4-4723-B612-DE8CC9B0B2D4}" type="slidenum">
              <a:t>&lt;#&gt;</a:t>
            </a:fld>
          </a:p>
        </p:txBody>
      </p:sp>
    </p:spTree>
  </p:cSld>
</p:sldLayout>
</file>

<file path=ppt/slideLayouts/slideLayout1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68" name="PlaceHolder 1"/>
          <p:cNvSpPr>
            <a:spLocks noGrp="1"/>
          </p:cNvSpPr>
          <p:nvPr>
            <p:ph type="subTitle"/>
          </p:nvPr>
        </p:nvSpPr>
        <p:spPr>
          <a:xfrm>
            <a:off x="457200" y="205200"/>
            <a:ext cx="8229240" cy="3981240"/>
          </a:xfrm>
          <a:prstGeom prst="rect">
            <a:avLst/>
          </a:prstGeom>
          <a:noFill/>
          <a:ln w="0">
            <a:noFill/>
          </a:ln>
        </p:spPr>
        <p:txBody>
          <a:bodyPr lIns="0" rIns="0" tIns="0" bIns="0" anchor="ctr">
            <a:noAutofit/>
          </a:bodyPr>
          <a:p>
            <a:pPr algn="ctr"/>
            <a:endParaRPr b="0" lang="en-US" sz="3200" spc="-1" strike="noStrike">
              <a:latin typeface="Arial"/>
            </a:endParaRPr>
          </a:p>
        </p:txBody>
      </p:sp>
      <p:sp>
        <p:nvSpPr>
          <p:cNvPr id="3" name="PlaceHolder 2"/>
          <p:cNvSpPr>
            <a:spLocks noGrp="1"/>
          </p:cNvSpPr>
          <p:nvPr>
            <p:ph type="sldNum" idx="12"/>
          </p:nvPr>
        </p:nvSpPr>
        <p:spPr/>
        <p:txBody>
          <a:bodyPr/>
          <a:p>
            <a:fld id="{5252E959-3680-47CC-9127-F9E7D50A69FB}" type="slidenum">
              <a:t>&lt;#&gt;</a:t>
            </a:fld>
          </a:p>
        </p:txBody>
      </p:sp>
    </p:spTree>
  </p:cSld>
</p:sldLayout>
</file>

<file path=ppt/slideLayouts/slideLayout1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69"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570"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571"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US" sz="3200" spc="-1" strike="noStrike">
              <a:latin typeface="Arial"/>
            </a:endParaRPr>
          </a:p>
        </p:txBody>
      </p:sp>
      <p:sp>
        <p:nvSpPr>
          <p:cNvPr id="572"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sldNum" idx="12"/>
          </p:nvPr>
        </p:nvSpPr>
        <p:spPr/>
        <p:txBody>
          <a:bodyPr/>
          <a:p>
            <a:fld id="{B1194AC3-F032-4FA8-AEF4-D6736DCF65F6}" type="slidenum">
              <a:t>&lt;#&gt;</a:t>
            </a:fld>
          </a:p>
        </p:txBody>
      </p:sp>
    </p:spTree>
  </p:cSld>
</p:sldLayout>
</file>

<file path=ppt/slideLayouts/slideLayout1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73"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574"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US" sz="3200" spc="-1" strike="noStrike">
              <a:latin typeface="Arial"/>
            </a:endParaRPr>
          </a:p>
        </p:txBody>
      </p:sp>
      <p:sp>
        <p:nvSpPr>
          <p:cNvPr id="575"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576"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sldNum" idx="12"/>
          </p:nvPr>
        </p:nvSpPr>
        <p:spPr/>
        <p:txBody>
          <a:bodyPr/>
          <a:p>
            <a:fld id="{EFEF977D-6DE9-4B0E-B2D2-6BB68F08228B}" type="slidenum">
              <a:t>&lt;#&gt;</a:t>
            </a:fld>
          </a:p>
        </p:txBody>
      </p:sp>
    </p:spTree>
  </p:cSld>
</p:sldLayout>
</file>

<file path=ppt/slideLayouts/slideLayout1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77"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578"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579"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580"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sldNum" idx="12"/>
          </p:nvPr>
        </p:nvSpPr>
        <p:spPr/>
        <p:txBody>
          <a:bodyPr/>
          <a:p>
            <a:fld id="{D08CCEAC-A8C2-4F7A-9D00-C66B5A7AF786}" type="slidenum">
              <a:t>&lt;#&gt;</a:t>
            </a:fld>
          </a:p>
        </p:txBody>
      </p:sp>
    </p:spTree>
  </p:cSld>
</p:sldLayout>
</file>

<file path=ppt/slideLayouts/slideLayout1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581"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582"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endParaRPr b="0" lang="en-US" sz="3200" spc="-1" strike="noStrike">
              <a:latin typeface="Arial"/>
            </a:endParaRPr>
          </a:p>
        </p:txBody>
      </p:sp>
      <p:sp>
        <p:nvSpPr>
          <p:cNvPr id="583"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sldNum" idx="12"/>
          </p:nvPr>
        </p:nvSpPr>
        <p:spPr/>
        <p:txBody>
          <a:bodyPr/>
          <a:p>
            <a:fld id="{D9ACA749-BB3E-4192-9AD6-EB6A0213BA29}" type="slidenum">
              <a:t>&lt;#&gt;</a:t>
            </a:fld>
          </a:p>
        </p:txBody>
      </p:sp>
    </p:spTree>
  </p:cSld>
</p:sldLayout>
</file>

<file path=ppt/slideLayouts/slideLayout1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584"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585"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586"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587"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588"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7" name="PlaceHolder 6"/>
          <p:cNvSpPr>
            <a:spLocks noGrp="1"/>
          </p:cNvSpPr>
          <p:nvPr>
            <p:ph type="sldNum" idx="12"/>
          </p:nvPr>
        </p:nvSpPr>
        <p:spPr/>
        <p:txBody>
          <a:bodyPr/>
          <a:p>
            <a:fld id="{3AE76035-E6F7-4C3B-B926-5FA144D9CE73}" type="slidenum">
              <a:t>&lt;#&gt;</a:t>
            </a:fld>
          </a:p>
        </p:txBody>
      </p:sp>
    </p:spTree>
  </p:cSld>
</p:sldLayout>
</file>

<file path=ppt/slideLayouts/slideLayout1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589"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590"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591"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592"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593"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594"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595"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9" name="PlaceHolder 8"/>
          <p:cNvSpPr>
            <a:spLocks noGrp="1"/>
          </p:cNvSpPr>
          <p:nvPr>
            <p:ph type="sldNum" idx="12"/>
          </p:nvPr>
        </p:nvSpPr>
        <p:spPr/>
        <p:txBody>
          <a:bodyPr/>
          <a:p>
            <a:fld id="{322EDD91-9C00-40E3-92CD-C51A9BEB5A5E}" type="slidenum">
              <a:t>&lt;#&gt;</a:t>
            </a:fld>
          </a:p>
        </p:txBody>
      </p:sp>
    </p:spTree>
  </p:cSld>
</p:sldLayout>
</file>

<file path=ppt/slideLayouts/slideLayout1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13"/>
          </p:nvPr>
        </p:nvSpPr>
        <p:spPr/>
        <p:txBody>
          <a:bodyPr/>
          <a:p>
            <a:fld id="{88F0087F-F5A0-4B21-B69E-F8B60F36713E}" type="slidenum">
              <a:t>&lt;#&gt;</a:t>
            </a:fld>
          </a:p>
        </p:txBody>
      </p:sp>
    </p:spTree>
  </p:cSld>
</p:sldLayout>
</file>

<file path=ppt/slideLayouts/slideLayout1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06"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607"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algn="ctr"/>
            <a:endParaRPr b="0" lang="en-US" sz="3200" spc="-1" strike="noStrike">
              <a:latin typeface="Arial"/>
            </a:endParaRPr>
          </a:p>
        </p:txBody>
      </p:sp>
      <p:sp>
        <p:nvSpPr>
          <p:cNvPr id="4" name="PlaceHolder 3"/>
          <p:cNvSpPr>
            <a:spLocks noGrp="1"/>
          </p:cNvSpPr>
          <p:nvPr>
            <p:ph type="sldNum" idx="13"/>
          </p:nvPr>
        </p:nvSpPr>
        <p:spPr/>
        <p:txBody>
          <a:bodyPr/>
          <a:p>
            <a:fld id="{11B23265-497D-4369-9717-B4BCDA12EE8A}" type="slidenum">
              <a:t>&lt;#&gt;</a:t>
            </a:fld>
          </a:p>
        </p:txBody>
      </p:sp>
    </p:spTree>
  </p:cSld>
</p:sldLayout>
</file>

<file path=ppt/slideLayouts/slideLayout1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08"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609"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endParaRPr b="0" lang="en-US" sz="3200" spc="-1" strike="noStrike">
              <a:latin typeface="Arial"/>
            </a:endParaRPr>
          </a:p>
        </p:txBody>
      </p:sp>
      <p:sp>
        <p:nvSpPr>
          <p:cNvPr id="4" name="PlaceHolder 3"/>
          <p:cNvSpPr>
            <a:spLocks noGrp="1"/>
          </p:cNvSpPr>
          <p:nvPr>
            <p:ph type="sldNum" idx="13"/>
          </p:nvPr>
        </p:nvSpPr>
        <p:spPr/>
        <p:txBody>
          <a:bodyPr/>
          <a:p>
            <a:fld id="{89127925-EF6D-4F0E-8451-F0F7E95A137D}" type="slidenum">
              <a:t>&lt;#&gt;</a:t>
            </a:fld>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56"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US" sz="3200" spc="-1" strike="noStrike">
              <a:latin typeface="Arial"/>
            </a:endParaRPr>
          </a:p>
        </p:txBody>
      </p:sp>
      <p:sp>
        <p:nvSpPr>
          <p:cNvPr id="57"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sldNum" idx="1"/>
          </p:nvPr>
        </p:nvSpPr>
        <p:spPr/>
        <p:txBody>
          <a:bodyPr/>
          <a:p>
            <a:fld id="{36964118-1181-4E12-86F7-B3A6A3465D9A}" type="slidenum">
              <a:t>&lt;#&gt;</a:t>
            </a:fld>
          </a:p>
        </p:txBody>
      </p:sp>
    </p:spTree>
  </p:cSld>
</p:sldLayout>
</file>

<file path=ppt/slideLayouts/slideLayout1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10"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611"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US" sz="3200" spc="-1" strike="noStrike">
              <a:latin typeface="Arial"/>
            </a:endParaRPr>
          </a:p>
        </p:txBody>
      </p:sp>
      <p:sp>
        <p:nvSpPr>
          <p:cNvPr id="612"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sldNum" idx="13"/>
          </p:nvPr>
        </p:nvSpPr>
        <p:spPr/>
        <p:txBody>
          <a:bodyPr/>
          <a:p>
            <a:fld id="{FF06A6D2-4727-4D78-A279-6B032D32FE59}" type="slidenum">
              <a:t>&lt;#&gt;</a:t>
            </a:fld>
          </a:p>
        </p:txBody>
      </p:sp>
    </p:spTree>
  </p:cSld>
</p:sldLayout>
</file>

<file path=ppt/slideLayouts/slideLayout16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613"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3" name="PlaceHolder 2"/>
          <p:cNvSpPr>
            <a:spLocks noGrp="1"/>
          </p:cNvSpPr>
          <p:nvPr>
            <p:ph type="sldNum" idx="13"/>
          </p:nvPr>
        </p:nvSpPr>
        <p:spPr/>
        <p:txBody>
          <a:bodyPr/>
          <a:p>
            <a:fld id="{56E24B51-0FBE-4F73-BFF0-DAEDF0F617AA}" type="slidenum">
              <a:t>&lt;#&gt;</a:t>
            </a:fld>
          </a:p>
        </p:txBody>
      </p:sp>
    </p:spTree>
  </p:cSld>
</p:sldLayout>
</file>

<file path=ppt/slideLayouts/slideLayout16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14" name="PlaceHolder 1"/>
          <p:cNvSpPr>
            <a:spLocks noGrp="1"/>
          </p:cNvSpPr>
          <p:nvPr>
            <p:ph type="subTitle"/>
          </p:nvPr>
        </p:nvSpPr>
        <p:spPr>
          <a:xfrm>
            <a:off x="457200" y="205200"/>
            <a:ext cx="8229240" cy="3981240"/>
          </a:xfrm>
          <a:prstGeom prst="rect">
            <a:avLst/>
          </a:prstGeom>
          <a:noFill/>
          <a:ln w="0">
            <a:noFill/>
          </a:ln>
        </p:spPr>
        <p:txBody>
          <a:bodyPr lIns="0" rIns="0" tIns="0" bIns="0" anchor="ctr">
            <a:noAutofit/>
          </a:bodyPr>
          <a:p>
            <a:pPr algn="ctr"/>
            <a:endParaRPr b="0" lang="en-US" sz="3200" spc="-1" strike="noStrike">
              <a:latin typeface="Arial"/>
            </a:endParaRPr>
          </a:p>
        </p:txBody>
      </p:sp>
      <p:sp>
        <p:nvSpPr>
          <p:cNvPr id="3" name="PlaceHolder 2"/>
          <p:cNvSpPr>
            <a:spLocks noGrp="1"/>
          </p:cNvSpPr>
          <p:nvPr>
            <p:ph type="sldNum" idx="13"/>
          </p:nvPr>
        </p:nvSpPr>
        <p:spPr/>
        <p:txBody>
          <a:bodyPr/>
          <a:p>
            <a:fld id="{1CA16C54-96E4-47E0-8907-F00B4823B6FA}" type="slidenum">
              <a:t>&lt;#&gt;</a:t>
            </a:fld>
          </a:p>
        </p:txBody>
      </p:sp>
    </p:spTree>
  </p:cSld>
</p:sldLayout>
</file>

<file path=ppt/slideLayouts/slideLayout16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15"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616"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617"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US" sz="3200" spc="-1" strike="noStrike">
              <a:latin typeface="Arial"/>
            </a:endParaRPr>
          </a:p>
        </p:txBody>
      </p:sp>
      <p:sp>
        <p:nvSpPr>
          <p:cNvPr id="618"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sldNum" idx="13"/>
          </p:nvPr>
        </p:nvSpPr>
        <p:spPr/>
        <p:txBody>
          <a:bodyPr/>
          <a:p>
            <a:fld id="{BAB06498-0442-49B6-8223-F7EBD964AB99}" type="slidenum">
              <a:t>&lt;#&gt;</a:t>
            </a:fld>
          </a:p>
        </p:txBody>
      </p:sp>
    </p:spTree>
  </p:cSld>
</p:sldLayout>
</file>

<file path=ppt/slideLayouts/slideLayout16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19"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620"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US" sz="3200" spc="-1" strike="noStrike">
              <a:latin typeface="Arial"/>
            </a:endParaRPr>
          </a:p>
        </p:txBody>
      </p:sp>
      <p:sp>
        <p:nvSpPr>
          <p:cNvPr id="621"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622"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sldNum" idx="13"/>
          </p:nvPr>
        </p:nvSpPr>
        <p:spPr/>
        <p:txBody>
          <a:bodyPr/>
          <a:p>
            <a:fld id="{CA686A37-22D8-465F-803F-231DCB86D6BA}" type="slidenum">
              <a:t>&lt;#&gt;</a:t>
            </a:fld>
          </a:p>
        </p:txBody>
      </p:sp>
    </p:spTree>
  </p:cSld>
</p:sldLayout>
</file>

<file path=ppt/slideLayouts/slideLayout16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23"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624"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625"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626"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sldNum" idx="13"/>
          </p:nvPr>
        </p:nvSpPr>
        <p:spPr/>
        <p:txBody>
          <a:bodyPr/>
          <a:p>
            <a:fld id="{56578CA2-9F86-4D19-BA77-6CDCA963B4F0}" type="slidenum">
              <a:t>&lt;#&gt;</a:t>
            </a:fld>
          </a:p>
        </p:txBody>
      </p:sp>
    </p:spTree>
  </p:cSld>
</p:sldLayout>
</file>

<file path=ppt/slideLayouts/slideLayout16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27"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628"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endParaRPr b="0" lang="en-US" sz="3200" spc="-1" strike="noStrike">
              <a:latin typeface="Arial"/>
            </a:endParaRPr>
          </a:p>
        </p:txBody>
      </p:sp>
      <p:sp>
        <p:nvSpPr>
          <p:cNvPr id="629"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sldNum" idx="13"/>
          </p:nvPr>
        </p:nvSpPr>
        <p:spPr/>
        <p:txBody>
          <a:bodyPr/>
          <a:p>
            <a:fld id="{FA74757A-8C9E-4F98-B543-43A1625DCBE1}" type="slidenum">
              <a:t>&lt;#&gt;</a:t>
            </a:fld>
          </a:p>
        </p:txBody>
      </p:sp>
    </p:spTree>
  </p:cSld>
</p:sldLayout>
</file>

<file path=ppt/slideLayouts/slideLayout16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30"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631"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632"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633"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634"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7" name="PlaceHolder 6"/>
          <p:cNvSpPr>
            <a:spLocks noGrp="1"/>
          </p:cNvSpPr>
          <p:nvPr>
            <p:ph type="sldNum" idx="13"/>
          </p:nvPr>
        </p:nvSpPr>
        <p:spPr/>
        <p:txBody>
          <a:bodyPr/>
          <a:p>
            <a:fld id="{F0DC4AFA-DC81-4FFA-9529-7E996BEAE85F}" type="slidenum">
              <a:t>&lt;#&gt;</a:t>
            </a:fld>
          </a:p>
        </p:txBody>
      </p:sp>
    </p:spTree>
  </p:cSld>
</p:sldLayout>
</file>

<file path=ppt/slideLayouts/slideLayout16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35"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636"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637"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638"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639"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640"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641"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9" name="PlaceHolder 8"/>
          <p:cNvSpPr>
            <a:spLocks noGrp="1"/>
          </p:cNvSpPr>
          <p:nvPr>
            <p:ph type="sldNum" idx="13"/>
          </p:nvPr>
        </p:nvSpPr>
        <p:spPr/>
        <p:txBody>
          <a:bodyPr/>
          <a:p>
            <a:fld id="{4116FEDC-3118-4664-872F-718B5C9396E3}" type="slidenum">
              <a:t>&lt;#&gt;</a:t>
            </a:fld>
          </a:p>
        </p:txBody>
      </p:sp>
    </p:spTree>
  </p:cSld>
</p:sldLayout>
</file>

<file path=ppt/slideLayouts/slideLayout16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14"/>
          </p:nvPr>
        </p:nvSpPr>
        <p:spPr/>
        <p:txBody>
          <a:bodyPr/>
          <a:p>
            <a:fld id="{4C20C0A4-52A5-4304-B861-731A2CE7A0BE}" type="slidenum">
              <a:t>&lt;#&gt;</a:t>
            </a:fld>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8"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3" name="PlaceHolder 2"/>
          <p:cNvSpPr>
            <a:spLocks noGrp="1"/>
          </p:cNvSpPr>
          <p:nvPr>
            <p:ph type="sldNum" idx="1"/>
          </p:nvPr>
        </p:nvSpPr>
        <p:spPr/>
        <p:txBody>
          <a:bodyPr/>
          <a:p>
            <a:fld id="{9BA189FD-96D8-40D5-B726-FBE28230DF41}" type="slidenum">
              <a:t>&lt;#&gt;</a:t>
            </a:fld>
          </a:p>
        </p:txBody>
      </p:sp>
    </p:spTree>
  </p:cSld>
</p:sldLayout>
</file>

<file path=ppt/slideLayouts/slideLayout17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52"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653"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algn="ctr"/>
            <a:endParaRPr b="0" lang="en-US" sz="3200" spc="-1" strike="noStrike">
              <a:latin typeface="Arial"/>
            </a:endParaRPr>
          </a:p>
        </p:txBody>
      </p:sp>
      <p:sp>
        <p:nvSpPr>
          <p:cNvPr id="4" name="PlaceHolder 3"/>
          <p:cNvSpPr>
            <a:spLocks noGrp="1"/>
          </p:cNvSpPr>
          <p:nvPr>
            <p:ph type="sldNum" idx="14"/>
          </p:nvPr>
        </p:nvSpPr>
        <p:spPr/>
        <p:txBody>
          <a:bodyPr/>
          <a:p>
            <a:fld id="{F327FA94-404F-477A-B9C6-DE6DE0754471}" type="slidenum">
              <a:t>&lt;#&gt;</a:t>
            </a:fld>
          </a:p>
        </p:txBody>
      </p:sp>
    </p:spTree>
  </p:cSld>
</p:sldLayout>
</file>

<file path=ppt/slideLayouts/slideLayout17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54"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655"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endParaRPr b="0" lang="en-US" sz="3200" spc="-1" strike="noStrike">
              <a:latin typeface="Arial"/>
            </a:endParaRPr>
          </a:p>
        </p:txBody>
      </p:sp>
      <p:sp>
        <p:nvSpPr>
          <p:cNvPr id="4" name="PlaceHolder 3"/>
          <p:cNvSpPr>
            <a:spLocks noGrp="1"/>
          </p:cNvSpPr>
          <p:nvPr>
            <p:ph type="sldNum" idx="14"/>
          </p:nvPr>
        </p:nvSpPr>
        <p:spPr/>
        <p:txBody>
          <a:bodyPr/>
          <a:p>
            <a:fld id="{496671C8-A504-4FEF-8408-9C415910B921}" type="slidenum">
              <a:t>&lt;#&gt;</a:t>
            </a:fld>
          </a:p>
        </p:txBody>
      </p:sp>
    </p:spTree>
  </p:cSld>
</p:sldLayout>
</file>

<file path=ppt/slideLayouts/slideLayout17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56"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657"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US" sz="3200" spc="-1" strike="noStrike">
              <a:latin typeface="Arial"/>
            </a:endParaRPr>
          </a:p>
        </p:txBody>
      </p:sp>
      <p:sp>
        <p:nvSpPr>
          <p:cNvPr id="658"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sldNum" idx="14"/>
          </p:nvPr>
        </p:nvSpPr>
        <p:spPr/>
        <p:txBody>
          <a:bodyPr/>
          <a:p>
            <a:fld id="{EE250C85-6BE4-45A8-BCC2-CAC025804723}" type="slidenum">
              <a:t>&lt;#&gt;</a:t>
            </a:fld>
          </a:p>
        </p:txBody>
      </p:sp>
    </p:spTree>
  </p:cSld>
</p:sldLayout>
</file>

<file path=ppt/slideLayouts/slideLayout17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659"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3" name="PlaceHolder 2"/>
          <p:cNvSpPr>
            <a:spLocks noGrp="1"/>
          </p:cNvSpPr>
          <p:nvPr>
            <p:ph type="sldNum" idx="14"/>
          </p:nvPr>
        </p:nvSpPr>
        <p:spPr/>
        <p:txBody>
          <a:bodyPr/>
          <a:p>
            <a:fld id="{29AF08EA-790F-4461-9479-65DABD2C68CA}" type="slidenum">
              <a:t>&lt;#&gt;</a:t>
            </a:fld>
          </a:p>
        </p:txBody>
      </p:sp>
    </p:spTree>
  </p:cSld>
</p:sldLayout>
</file>

<file path=ppt/slideLayouts/slideLayout17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60" name="PlaceHolder 1"/>
          <p:cNvSpPr>
            <a:spLocks noGrp="1"/>
          </p:cNvSpPr>
          <p:nvPr>
            <p:ph type="subTitle"/>
          </p:nvPr>
        </p:nvSpPr>
        <p:spPr>
          <a:xfrm>
            <a:off x="457200" y="205200"/>
            <a:ext cx="8229240" cy="3981240"/>
          </a:xfrm>
          <a:prstGeom prst="rect">
            <a:avLst/>
          </a:prstGeom>
          <a:noFill/>
          <a:ln w="0">
            <a:noFill/>
          </a:ln>
        </p:spPr>
        <p:txBody>
          <a:bodyPr lIns="0" rIns="0" tIns="0" bIns="0" anchor="ctr">
            <a:noAutofit/>
          </a:bodyPr>
          <a:p>
            <a:pPr algn="ctr"/>
            <a:endParaRPr b="0" lang="en-US" sz="3200" spc="-1" strike="noStrike">
              <a:latin typeface="Arial"/>
            </a:endParaRPr>
          </a:p>
        </p:txBody>
      </p:sp>
      <p:sp>
        <p:nvSpPr>
          <p:cNvPr id="3" name="PlaceHolder 2"/>
          <p:cNvSpPr>
            <a:spLocks noGrp="1"/>
          </p:cNvSpPr>
          <p:nvPr>
            <p:ph type="sldNum" idx="14"/>
          </p:nvPr>
        </p:nvSpPr>
        <p:spPr/>
        <p:txBody>
          <a:bodyPr/>
          <a:p>
            <a:fld id="{3F0D797E-FE06-4724-B3A2-041721EC9612}" type="slidenum">
              <a:t>&lt;#&gt;</a:t>
            </a:fld>
          </a:p>
        </p:txBody>
      </p:sp>
    </p:spTree>
  </p:cSld>
</p:sldLayout>
</file>

<file path=ppt/slideLayouts/slideLayout17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61"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662"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663"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US" sz="3200" spc="-1" strike="noStrike">
              <a:latin typeface="Arial"/>
            </a:endParaRPr>
          </a:p>
        </p:txBody>
      </p:sp>
      <p:sp>
        <p:nvSpPr>
          <p:cNvPr id="664"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sldNum" idx="14"/>
          </p:nvPr>
        </p:nvSpPr>
        <p:spPr/>
        <p:txBody>
          <a:bodyPr/>
          <a:p>
            <a:fld id="{BE7703D9-E2B7-4FA6-B180-25246E96F732}" type="slidenum">
              <a:t>&lt;#&gt;</a:t>
            </a:fld>
          </a:p>
        </p:txBody>
      </p:sp>
    </p:spTree>
  </p:cSld>
</p:sldLayout>
</file>

<file path=ppt/slideLayouts/slideLayout17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65"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666"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US" sz="3200" spc="-1" strike="noStrike">
              <a:latin typeface="Arial"/>
            </a:endParaRPr>
          </a:p>
        </p:txBody>
      </p:sp>
      <p:sp>
        <p:nvSpPr>
          <p:cNvPr id="667"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668"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sldNum" idx="14"/>
          </p:nvPr>
        </p:nvSpPr>
        <p:spPr/>
        <p:txBody>
          <a:bodyPr/>
          <a:p>
            <a:fld id="{F066AD33-EB34-4854-A59B-382958BDF44D}" type="slidenum">
              <a:t>&lt;#&gt;</a:t>
            </a:fld>
          </a:p>
        </p:txBody>
      </p:sp>
    </p:spTree>
  </p:cSld>
</p:sldLayout>
</file>

<file path=ppt/slideLayouts/slideLayout17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69"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670"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671"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672"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sldNum" idx="14"/>
          </p:nvPr>
        </p:nvSpPr>
        <p:spPr/>
        <p:txBody>
          <a:bodyPr/>
          <a:p>
            <a:fld id="{179BF58A-7937-43A1-842E-65B6BDD057C1}" type="slidenum">
              <a:t>&lt;#&gt;</a:t>
            </a:fld>
          </a:p>
        </p:txBody>
      </p:sp>
    </p:spTree>
  </p:cSld>
</p:sldLayout>
</file>

<file path=ppt/slideLayouts/slideLayout17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3"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674"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endParaRPr b="0" lang="en-US" sz="3200" spc="-1" strike="noStrike">
              <a:latin typeface="Arial"/>
            </a:endParaRPr>
          </a:p>
        </p:txBody>
      </p:sp>
      <p:sp>
        <p:nvSpPr>
          <p:cNvPr id="675"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sldNum" idx="14"/>
          </p:nvPr>
        </p:nvSpPr>
        <p:spPr/>
        <p:txBody>
          <a:bodyPr/>
          <a:p>
            <a:fld id="{2A423713-354D-495F-B8BA-471903C4B572}" type="slidenum">
              <a:t>&lt;#&gt;</a:t>
            </a:fld>
          </a:p>
        </p:txBody>
      </p:sp>
    </p:spTree>
  </p:cSld>
</p:sldLayout>
</file>

<file path=ppt/slideLayouts/slideLayout17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76"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677"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678"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679"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680"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7" name="PlaceHolder 6"/>
          <p:cNvSpPr>
            <a:spLocks noGrp="1"/>
          </p:cNvSpPr>
          <p:nvPr>
            <p:ph type="sldNum" idx="14"/>
          </p:nvPr>
        </p:nvSpPr>
        <p:spPr/>
        <p:txBody>
          <a:bodyPr/>
          <a:p>
            <a:fld id="{2C45C23C-459B-4BAF-9910-92D8EA3D9FCA}" type="slidenum">
              <a:t>&lt;#&gt;</a:t>
            </a:fld>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9" name="PlaceHolder 1"/>
          <p:cNvSpPr>
            <a:spLocks noGrp="1"/>
          </p:cNvSpPr>
          <p:nvPr>
            <p:ph type="subTitle"/>
          </p:nvPr>
        </p:nvSpPr>
        <p:spPr>
          <a:xfrm>
            <a:off x="457200" y="205200"/>
            <a:ext cx="8229240" cy="3981240"/>
          </a:xfrm>
          <a:prstGeom prst="rect">
            <a:avLst/>
          </a:prstGeom>
          <a:noFill/>
          <a:ln w="0">
            <a:noFill/>
          </a:ln>
        </p:spPr>
        <p:txBody>
          <a:bodyPr lIns="0" rIns="0" tIns="0" bIns="0" anchor="ctr">
            <a:noAutofit/>
          </a:bodyPr>
          <a:p>
            <a:pPr algn="ctr"/>
            <a:endParaRPr b="0" lang="en-US" sz="3200" spc="-1" strike="noStrike">
              <a:latin typeface="Arial"/>
            </a:endParaRPr>
          </a:p>
        </p:txBody>
      </p:sp>
      <p:sp>
        <p:nvSpPr>
          <p:cNvPr id="3" name="PlaceHolder 2"/>
          <p:cNvSpPr>
            <a:spLocks noGrp="1"/>
          </p:cNvSpPr>
          <p:nvPr>
            <p:ph type="sldNum" idx="1"/>
          </p:nvPr>
        </p:nvSpPr>
        <p:spPr/>
        <p:txBody>
          <a:bodyPr/>
          <a:p>
            <a:fld id="{8261155E-8B7E-482B-986D-C39E803AAA41}" type="slidenum">
              <a:t>&lt;#&gt;</a:t>
            </a:fld>
          </a:p>
        </p:txBody>
      </p:sp>
    </p:spTree>
  </p:cSld>
</p:sldLayout>
</file>

<file path=ppt/slideLayouts/slideLayout18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81"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682"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683"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684"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685"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686"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687"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9" name="PlaceHolder 8"/>
          <p:cNvSpPr>
            <a:spLocks noGrp="1"/>
          </p:cNvSpPr>
          <p:nvPr>
            <p:ph type="sldNum" idx="14"/>
          </p:nvPr>
        </p:nvSpPr>
        <p:spPr/>
        <p:txBody>
          <a:bodyPr/>
          <a:p>
            <a:fld id="{4747817F-2FA8-45C3-B2CB-5906D7DF5E4F}" type="slidenum">
              <a:t>&lt;#&gt;</a:t>
            </a:fld>
          </a:p>
        </p:txBody>
      </p:sp>
    </p:spTree>
  </p:cSld>
</p:sldLayout>
</file>

<file path=ppt/slideLayouts/slideLayout18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15"/>
          </p:nvPr>
        </p:nvSpPr>
        <p:spPr/>
        <p:txBody>
          <a:bodyPr/>
          <a:p>
            <a:fld id="{136F39AA-A457-4A82-A5FE-C99B79BA910D}" type="slidenum">
              <a:t>&lt;#&gt;</a:t>
            </a:fld>
          </a:p>
        </p:txBody>
      </p:sp>
    </p:spTree>
  </p:cSld>
</p:sldLayout>
</file>

<file path=ppt/slideLayouts/slideLayout18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98"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699"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algn="ctr"/>
            <a:endParaRPr b="0" lang="en-US" sz="3200" spc="-1" strike="noStrike">
              <a:latin typeface="Arial"/>
            </a:endParaRPr>
          </a:p>
        </p:txBody>
      </p:sp>
      <p:sp>
        <p:nvSpPr>
          <p:cNvPr id="4" name="PlaceHolder 3"/>
          <p:cNvSpPr>
            <a:spLocks noGrp="1"/>
          </p:cNvSpPr>
          <p:nvPr>
            <p:ph type="sldNum" idx="15"/>
          </p:nvPr>
        </p:nvSpPr>
        <p:spPr/>
        <p:txBody>
          <a:bodyPr/>
          <a:p>
            <a:fld id="{92126E91-82BC-40C7-8A3A-596287B9D24B}" type="slidenum">
              <a:t>&lt;#&gt;</a:t>
            </a:fld>
          </a:p>
        </p:txBody>
      </p:sp>
    </p:spTree>
  </p:cSld>
</p:sldLayout>
</file>

<file path=ppt/slideLayouts/slideLayout18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00"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701"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endParaRPr b="0" lang="en-US" sz="3200" spc="-1" strike="noStrike">
              <a:latin typeface="Arial"/>
            </a:endParaRPr>
          </a:p>
        </p:txBody>
      </p:sp>
      <p:sp>
        <p:nvSpPr>
          <p:cNvPr id="4" name="PlaceHolder 3"/>
          <p:cNvSpPr>
            <a:spLocks noGrp="1"/>
          </p:cNvSpPr>
          <p:nvPr>
            <p:ph type="sldNum" idx="15"/>
          </p:nvPr>
        </p:nvSpPr>
        <p:spPr/>
        <p:txBody>
          <a:bodyPr/>
          <a:p>
            <a:fld id="{2AC9ABEE-099A-44A0-970F-F367F7A67719}" type="slidenum">
              <a:t>&lt;#&gt;</a:t>
            </a:fld>
          </a:p>
        </p:txBody>
      </p:sp>
    </p:spTree>
  </p:cSld>
</p:sldLayout>
</file>

<file path=ppt/slideLayouts/slideLayout18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02"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703"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US" sz="3200" spc="-1" strike="noStrike">
              <a:latin typeface="Arial"/>
            </a:endParaRPr>
          </a:p>
        </p:txBody>
      </p:sp>
      <p:sp>
        <p:nvSpPr>
          <p:cNvPr id="704"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sldNum" idx="15"/>
          </p:nvPr>
        </p:nvSpPr>
        <p:spPr/>
        <p:txBody>
          <a:bodyPr/>
          <a:p>
            <a:fld id="{7FC32565-D603-486D-B423-C093B842069B}" type="slidenum">
              <a:t>&lt;#&gt;</a:t>
            </a:fld>
          </a:p>
        </p:txBody>
      </p:sp>
    </p:spTree>
  </p:cSld>
</p:sldLayout>
</file>

<file path=ppt/slideLayouts/slideLayout18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705"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3" name="PlaceHolder 2"/>
          <p:cNvSpPr>
            <a:spLocks noGrp="1"/>
          </p:cNvSpPr>
          <p:nvPr>
            <p:ph type="sldNum" idx="15"/>
          </p:nvPr>
        </p:nvSpPr>
        <p:spPr/>
        <p:txBody>
          <a:bodyPr/>
          <a:p>
            <a:fld id="{B3B9CDD9-F817-4296-A9D8-FDBE5520FB80}" type="slidenum">
              <a:t>&lt;#&gt;</a:t>
            </a:fld>
          </a:p>
        </p:txBody>
      </p:sp>
    </p:spTree>
  </p:cSld>
</p:sldLayout>
</file>

<file path=ppt/slideLayouts/slideLayout18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706" name="PlaceHolder 1"/>
          <p:cNvSpPr>
            <a:spLocks noGrp="1"/>
          </p:cNvSpPr>
          <p:nvPr>
            <p:ph type="subTitle"/>
          </p:nvPr>
        </p:nvSpPr>
        <p:spPr>
          <a:xfrm>
            <a:off x="457200" y="205200"/>
            <a:ext cx="8229240" cy="3981240"/>
          </a:xfrm>
          <a:prstGeom prst="rect">
            <a:avLst/>
          </a:prstGeom>
          <a:noFill/>
          <a:ln w="0">
            <a:noFill/>
          </a:ln>
        </p:spPr>
        <p:txBody>
          <a:bodyPr lIns="0" rIns="0" tIns="0" bIns="0" anchor="ctr">
            <a:noAutofit/>
          </a:bodyPr>
          <a:p>
            <a:pPr algn="ctr"/>
            <a:endParaRPr b="0" lang="en-US" sz="3200" spc="-1" strike="noStrike">
              <a:latin typeface="Arial"/>
            </a:endParaRPr>
          </a:p>
        </p:txBody>
      </p:sp>
      <p:sp>
        <p:nvSpPr>
          <p:cNvPr id="3" name="PlaceHolder 2"/>
          <p:cNvSpPr>
            <a:spLocks noGrp="1"/>
          </p:cNvSpPr>
          <p:nvPr>
            <p:ph type="sldNum" idx="15"/>
          </p:nvPr>
        </p:nvSpPr>
        <p:spPr/>
        <p:txBody>
          <a:bodyPr/>
          <a:p>
            <a:fld id="{A485558D-0BA1-4494-8973-C917F65C87EF}" type="slidenum">
              <a:t>&lt;#&gt;</a:t>
            </a:fld>
          </a:p>
        </p:txBody>
      </p:sp>
    </p:spTree>
  </p:cSld>
</p:sldLayout>
</file>

<file path=ppt/slideLayouts/slideLayout18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707"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708"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709"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US" sz="3200" spc="-1" strike="noStrike">
              <a:latin typeface="Arial"/>
            </a:endParaRPr>
          </a:p>
        </p:txBody>
      </p:sp>
      <p:sp>
        <p:nvSpPr>
          <p:cNvPr id="710"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sldNum" idx="15"/>
          </p:nvPr>
        </p:nvSpPr>
        <p:spPr/>
        <p:txBody>
          <a:bodyPr/>
          <a:p>
            <a:fld id="{BDEEAC15-BE6A-4AD7-983D-0DCAA69AA811}" type="slidenum">
              <a:t>&lt;#&gt;</a:t>
            </a:fld>
          </a:p>
        </p:txBody>
      </p:sp>
    </p:spTree>
  </p:cSld>
</p:sldLayout>
</file>

<file path=ppt/slideLayouts/slideLayout18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711"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712"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US" sz="3200" spc="-1" strike="noStrike">
              <a:latin typeface="Arial"/>
            </a:endParaRPr>
          </a:p>
        </p:txBody>
      </p:sp>
      <p:sp>
        <p:nvSpPr>
          <p:cNvPr id="713"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714"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sldNum" idx="15"/>
          </p:nvPr>
        </p:nvSpPr>
        <p:spPr/>
        <p:txBody>
          <a:bodyPr/>
          <a:p>
            <a:fld id="{490101C5-D75F-4535-A556-90C53AABD94C}" type="slidenum">
              <a:t>&lt;#&gt;</a:t>
            </a:fld>
          </a:p>
        </p:txBody>
      </p:sp>
    </p:spTree>
  </p:cSld>
</p:sldLayout>
</file>

<file path=ppt/slideLayouts/slideLayout18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715"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716"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717"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718"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sldNum" idx="15"/>
          </p:nvPr>
        </p:nvSpPr>
        <p:spPr/>
        <p:txBody>
          <a:bodyPr/>
          <a:p>
            <a:fld id="{0F9C4EF1-8AE7-4488-A75B-2FFB4B95D232}" type="slidenum">
              <a:t>&lt;#&gt;</a:t>
            </a:fld>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61"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62"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US" sz="3200" spc="-1" strike="noStrike">
              <a:latin typeface="Arial"/>
            </a:endParaRPr>
          </a:p>
        </p:txBody>
      </p:sp>
      <p:sp>
        <p:nvSpPr>
          <p:cNvPr id="63"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sldNum" idx="1"/>
          </p:nvPr>
        </p:nvSpPr>
        <p:spPr/>
        <p:txBody>
          <a:bodyPr/>
          <a:p>
            <a:fld id="{4979B8F0-B509-4477-BD59-51F22B6AAA7D}" type="slidenum">
              <a:t>&lt;#&gt;</a:t>
            </a:fld>
          </a:p>
        </p:txBody>
      </p:sp>
    </p:spTree>
  </p:cSld>
</p:sldLayout>
</file>

<file path=ppt/slideLayouts/slideLayout19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19"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720"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endParaRPr b="0" lang="en-US" sz="3200" spc="-1" strike="noStrike">
              <a:latin typeface="Arial"/>
            </a:endParaRPr>
          </a:p>
        </p:txBody>
      </p:sp>
      <p:sp>
        <p:nvSpPr>
          <p:cNvPr id="721"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sldNum" idx="15"/>
          </p:nvPr>
        </p:nvSpPr>
        <p:spPr/>
        <p:txBody>
          <a:bodyPr/>
          <a:p>
            <a:fld id="{B8C4F21A-6EFC-46DE-B4C6-C627C0031564}" type="slidenum">
              <a:t>&lt;#&gt;</a:t>
            </a:fld>
          </a:p>
        </p:txBody>
      </p:sp>
    </p:spTree>
  </p:cSld>
</p:sldLayout>
</file>

<file path=ppt/slideLayouts/slideLayout19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22"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723"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724"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725"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726"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7" name="PlaceHolder 6"/>
          <p:cNvSpPr>
            <a:spLocks noGrp="1"/>
          </p:cNvSpPr>
          <p:nvPr>
            <p:ph type="sldNum" idx="15"/>
          </p:nvPr>
        </p:nvSpPr>
        <p:spPr/>
        <p:txBody>
          <a:bodyPr/>
          <a:p>
            <a:fld id="{B0F9E5B5-A0ED-4EC4-B12E-7939941C511E}" type="slidenum">
              <a:t>&lt;#&gt;</a:t>
            </a:fld>
          </a:p>
        </p:txBody>
      </p:sp>
    </p:spTree>
  </p:cSld>
</p:sldLayout>
</file>

<file path=ppt/slideLayouts/slideLayout19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27"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728"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729"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730"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731"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732"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733"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9" name="PlaceHolder 8"/>
          <p:cNvSpPr>
            <a:spLocks noGrp="1"/>
          </p:cNvSpPr>
          <p:nvPr>
            <p:ph type="sldNum" idx="15"/>
          </p:nvPr>
        </p:nvSpPr>
        <p:spPr/>
        <p:txBody>
          <a:bodyPr/>
          <a:p>
            <a:fld id="{CE2ED350-226A-4060-B268-C39AD024AC98}" type="slidenum">
              <a:t>&lt;#&gt;</a:t>
            </a:fld>
          </a:p>
        </p:txBody>
      </p:sp>
    </p:spTree>
  </p:cSld>
</p:sldLayout>
</file>

<file path=ppt/slideLayouts/slideLayout19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16"/>
          </p:nvPr>
        </p:nvSpPr>
        <p:spPr/>
        <p:txBody>
          <a:bodyPr/>
          <a:p>
            <a:fld id="{84D2BAD7-BCA1-428A-A58D-1BEEB59283D4}" type="slidenum">
              <a:t>&lt;#&gt;</a:t>
            </a:fld>
          </a:p>
        </p:txBody>
      </p:sp>
    </p:spTree>
  </p:cSld>
</p:sldLayout>
</file>

<file path=ppt/slideLayouts/slideLayout19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44"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745"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algn="ctr"/>
            <a:endParaRPr b="0" lang="en-US" sz="3200" spc="-1" strike="noStrike">
              <a:latin typeface="Arial"/>
            </a:endParaRPr>
          </a:p>
        </p:txBody>
      </p:sp>
      <p:sp>
        <p:nvSpPr>
          <p:cNvPr id="4" name="PlaceHolder 3"/>
          <p:cNvSpPr>
            <a:spLocks noGrp="1"/>
          </p:cNvSpPr>
          <p:nvPr>
            <p:ph type="sldNum" idx="16"/>
          </p:nvPr>
        </p:nvSpPr>
        <p:spPr/>
        <p:txBody>
          <a:bodyPr/>
          <a:p>
            <a:fld id="{6B176C11-759F-4F25-AC3F-75841DF3FACF}" type="slidenum">
              <a:t>&lt;#&gt;</a:t>
            </a:fld>
          </a:p>
        </p:txBody>
      </p:sp>
    </p:spTree>
  </p:cSld>
</p:sldLayout>
</file>

<file path=ppt/slideLayouts/slideLayout19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46"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747"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endParaRPr b="0" lang="en-US" sz="3200" spc="-1" strike="noStrike">
              <a:latin typeface="Arial"/>
            </a:endParaRPr>
          </a:p>
        </p:txBody>
      </p:sp>
      <p:sp>
        <p:nvSpPr>
          <p:cNvPr id="4" name="PlaceHolder 3"/>
          <p:cNvSpPr>
            <a:spLocks noGrp="1"/>
          </p:cNvSpPr>
          <p:nvPr>
            <p:ph type="sldNum" idx="16"/>
          </p:nvPr>
        </p:nvSpPr>
        <p:spPr/>
        <p:txBody>
          <a:bodyPr/>
          <a:p>
            <a:fld id="{772C62AD-4639-44DA-896A-F21E04BDF469}" type="slidenum">
              <a:t>&lt;#&gt;</a:t>
            </a:fld>
          </a:p>
        </p:txBody>
      </p:sp>
    </p:spTree>
  </p:cSld>
</p:sldLayout>
</file>

<file path=ppt/slideLayouts/slideLayout19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48"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749"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US" sz="3200" spc="-1" strike="noStrike">
              <a:latin typeface="Arial"/>
            </a:endParaRPr>
          </a:p>
        </p:txBody>
      </p:sp>
      <p:sp>
        <p:nvSpPr>
          <p:cNvPr id="750"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sldNum" idx="16"/>
          </p:nvPr>
        </p:nvSpPr>
        <p:spPr/>
        <p:txBody>
          <a:bodyPr/>
          <a:p>
            <a:fld id="{C21528A1-8D06-4AE4-B7D1-81B23F565D73}" type="slidenum">
              <a:t>&lt;#&gt;</a:t>
            </a:fld>
          </a:p>
        </p:txBody>
      </p:sp>
    </p:spTree>
  </p:cSld>
</p:sldLayout>
</file>

<file path=ppt/slideLayouts/slideLayout19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751"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3" name="PlaceHolder 2"/>
          <p:cNvSpPr>
            <a:spLocks noGrp="1"/>
          </p:cNvSpPr>
          <p:nvPr>
            <p:ph type="sldNum" idx="16"/>
          </p:nvPr>
        </p:nvSpPr>
        <p:spPr/>
        <p:txBody>
          <a:bodyPr/>
          <a:p>
            <a:fld id="{CC026F69-1BDA-4A76-8284-DC3E1B244624}" type="slidenum">
              <a:t>&lt;#&gt;</a:t>
            </a:fld>
          </a:p>
        </p:txBody>
      </p:sp>
    </p:spTree>
  </p:cSld>
</p:sldLayout>
</file>

<file path=ppt/slideLayouts/slideLayout19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752" name="PlaceHolder 1"/>
          <p:cNvSpPr>
            <a:spLocks noGrp="1"/>
          </p:cNvSpPr>
          <p:nvPr>
            <p:ph type="subTitle"/>
          </p:nvPr>
        </p:nvSpPr>
        <p:spPr>
          <a:xfrm>
            <a:off x="457200" y="205200"/>
            <a:ext cx="8229240" cy="3981240"/>
          </a:xfrm>
          <a:prstGeom prst="rect">
            <a:avLst/>
          </a:prstGeom>
          <a:noFill/>
          <a:ln w="0">
            <a:noFill/>
          </a:ln>
        </p:spPr>
        <p:txBody>
          <a:bodyPr lIns="0" rIns="0" tIns="0" bIns="0" anchor="ctr">
            <a:noAutofit/>
          </a:bodyPr>
          <a:p>
            <a:pPr algn="ctr"/>
            <a:endParaRPr b="0" lang="en-US" sz="3200" spc="-1" strike="noStrike">
              <a:latin typeface="Arial"/>
            </a:endParaRPr>
          </a:p>
        </p:txBody>
      </p:sp>
      <p:sp>
        <p:nvSpPr>
          <p:cNvPr id="3" name="PlaceHolder 2"/>
          <p:cNvSpPr>
            <a:spLocks noGrp="1"/>
          </p:cNvSpPr>
          <p:nvPr>
            <p:ph type="sldNum" idx="16"/>
          </p:nvPr>
        </p:nvSpPr>
        <p:spPr/>
        <p:txBody>
          <a:bodyPr/>
          <a:p>
            <a:fld id="{528A4E66-5BD0-49F6-829D-E0A36015FE46}" type="slidenum">
              <a:t>&lt;#&gt;</a:t>
            </a:fld>
          </a:p>
        </p:txBody>
      </p:sp>
    </p:spTree>
  </p:cSld>
</p:sldLayout>
</file>

<file path=ppt/slideLayouts/slideLayout19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753"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754"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755"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US" sz="3200" spc="-1" strike="noStrike">
              <a:latin typeface="Arial"/>
            </a:endParaRPr>
          </a:p>
        </p:txBody>
      </p:sp>
      <p:sp>
        <p:nvSpPr>
          <p:cNvPr id="756"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sldNum" idx="16"/>
          </p:nvPr>
        </p:nvSpPr>
        <p:spPr/>
        <p:txBody>
          <a:bodyPr/>
          <a:p>
            <a:fld id="{02DF8B86-E923-4C51-BDC4-7760AACF2241}" type="slidenum">
              <a:t>&lt;#&gt;</a:t>
            </a:fld>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6"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65"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US" sz="3200" spc="-1" strike="noStrike">
              <a:latin typeface="Arial"/>
            </a:endParaRPr>
          </a:p>
        </p:txBody>
      </p:sp>
      <p:sp>
        <p:nvSpPr>
          <p:cNvPr id="66"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67"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sldNum" idx="1"/>
          </p:nvPr>
        </p:nvSpPr>
        <p:spPr/>
        <p:txBody>
          <a:bodyPr/>
          <a:p>
            <a:fld id="{3DA5F359-1D65-4A78-8A42-A18DB0844CE2}" type="slidenum">
              <a:t>&lt;#&gt;</a:t>
            </a:fld>
          </a:p>
        </p:txBody>
      </p:sp>
    </p:spTree>
  </p:cSld>
</p:sldLayout>
</file>

<file path=ppt/slideLayouts/slideLayout20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757"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758"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US" sz="3200" spc="-1" strike="noStrike">
              <a:latin typeface="Arial"/>
            </a:endParaRPr>
          </a:p>
        </p:txBody>
      </p:sp>
      <p:sp>
        <p:nvSpPr>
          <p:cNvPr id="759"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760"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sldNum" idx="16"/>
          </p:nvPr>
        </p:nvSpPr>
        <p:spPr/>
        <p:txBody>
          <a:bodyPr/>
          <a:p>
            <a:fld id="{821A982E-1B1A-4A97-B413-20F404B6A406}" type="slidenum">
              <a:t>&lt;#&gt;</a:t>
            </a:fld>
          </a:p>
        </p:txBody>
      </p:sp>
    </p:spTree>
  </p:cSld>
</p:sldLayout>
</file>

<file path=ppt/slideLayouts/slideLayout20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761"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762"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763"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764"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sldNum" idx="16"/>
          </p:nvPr>
        </p:nvSpPr>
        <p:spPr/>
        <p:txBody>
          <a:bodyPr/>
          <a:p>
            <a:fld id="{BB66E97D-E71C-4EFE-A130-15AECACC29BC}" type="slidenum">
              <a:t>&lt;#&gt;</a:t>
            </a:fld>
          </a:p>
        </p:txBody>
      </p:sp>
    </p:spTree>
  </p:cSld>
</p:sldLayout>
</file>

<file path=ppt/slideLayouts/slideLayout20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65"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766"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endParaRPr b="0" lang="en-US" sz="3200" spc="-1" strike="noStrike">
              <a:latin typeface="Arial"/>
            </a:endParaRPr>
          </a:p>
        </p:txBody>
      </p:sp>
      <p:sp>
        <p:nvSpPr>
          <p:cNvPr id="767"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sldNum" idx="16"/>
          </p:nvPr>
        </p:nvSpPr>
        <p:spPr/>
        <p:txBody>
          <a:bodyPr/>
          <a:p>
            <a:fld id="{D801BC72-52B6-43C6-9EAB-75C1E38EEC72}" type="slidenum">
              <a:t>&lt;#&gt;</a:t>
            </a:fld>
          </a:p>
        </p:txBody>
      </p:sp>
    </p:spTree>
  </p:cSld>
</p:sldLayout>
</file>

<file path=ppt/slideLayouts/slideLayout20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68"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769"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770"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771"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772"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7" name="PlaceHolder 6"/>
          <p:cNvSpPr>
            <a:spLocks noGrp="1"/>
          </p:cNvSpPr>
          <p:nvPr>
            <p:ph type="sldNum" idx="16"/>
          </p:nvPr>
        </p:nvSpPr>
        <p:spPr/>
        <p:txBody>
          <a:bodyPr/>
          <a:p>
            <a:fld id="{87ADFF78-4C7F-4148-B8B0-C7C19D7610A9}" type="slidenum">
              <a:t>&lt;#&gt;</a:t>
            </a:fld>
          </a:p>
        </p:txBody>
      </p:sp>
    </p:spTree>
  </p:cSld>
</p:sldLayout>
</file>

<file path=ppt/slideLayouts/slideLayout20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73"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774"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775"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776"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777"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778"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779"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9" name="PlaceHolder 8"/>
          <p:cNvSpPr>
            <a:spLocks noGrp="1"/>
          </p:cNvSpPr>
          <p:nvPr>
            <p:ph type="sldNum" idx="16"/>
          </p:nvPr>
        </p:nvSpPr>
        <p:spPr/>
        <p:txBody>
          <a:bodyPr/>
          <a:p>
            <a:fld id="{6859A2CB-73E4-469C-BDE5-03A881C0D9E1}" type="slidenum">
              <a:t>&lt;#&gt;</a:t>
            </a:fld>
          </a:p>
        </p:txBody>
      </p:sp>
    </p:spTree>
  </p:cSld>
</p:sldLayout>
</file>

<file path=ppt/slideLayouts/slideLayout20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17"/>
          </p:nvPr>
        </p:nvSpPr>
        <p:spPr/>
        <p:txBody>
          <a:bodyPr/>
          <a:p>
            <a:fld id="{FB3F6D08-F77D-4E45-87BD-27BBCD61DDFF}" type="slidenum">
              <a:t>&lt;#&gt;</a:t>
            </a:fld>
          </a:p>
        </p:txBody>
      </p:sp>
    </p:spTree>
  </p:cSld>
</p:sldLayout>
</file>

<file path=ppt/slideLayouts/slideLayout20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90"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791"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algn="ctr"/>
            <a:endParaRPr b="0" lang="en-US" sz="3200" spc="-1" strike="noStrike">
              <a:latin typeface="Arial"/>
            </a:endParaRPr>
          </a:p>
        </p:txBody>
      </p:sp>
      <p:sp>
        <p:nvSpPr>
          <p:cNvPr id="4" name="PlaceHolder 3"/>
          <p:cNvSpPr>
            <a:spLocks noGrp="1"/>
          </p:cNvSpPr>
          <p:nvPr>
            <p:ph type="sldNum" idx="17"/>
          </p:nvPr>
        </p:nvSpPr>
        <p:spPr/>
        <p:txBody>
          <a:bodyPr/>
          <a:p>
            <a:fld id="{36C8C26F-7163-48B6-A1DF-BAD99DC2BA57}" type="slidenum">
              <a:t>&lt;#&gt;</a:t>
            </a:fld>
          </a:p>
        </p:txBody>
      </p:sp>
    </p:spTree>
  </p:cSld>
</p:sldLayout>
</file>

<file path=ppt/slideLayouts/slideLayout20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92"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793"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endParaRPr b="0" lang="en-US" sz="3200" spc="-1" strike="noStrike">
              <a:latin typeface="Arial"/>
            </a:endParaRPr>
          </a:p>
        </p:txBody>
      </p:sp>
      <p:sp>
        <p:nvSpPr>
          <p:cNvPr id="4" name="PlaceHolder 3"/>
          <p:cNvSpPr>
            <a:spLocks noGrp="1"/>
          </p:cNvSpPr>
          <p:nvPr>
            <p:ph type="sldNum" idx="17"/>
          </p:nvPr>
        </p:nvSpPr>
        <p:spPr/>
        <p:txBody>
          <a:bodyPr/>
          <a:p>
            <a:fld id="{42137047-2D37-418F-8A9A-6A80BE181E2F}" type="slidenum">
              <a:t>&lt;#&gt;</a:t>
            </a:fld>
          </a:p>
        </p:txBody>
      </p:sp>
    </p:spTree>
  </p:cSld>
</p:sldLayout>
</file>

<file path=ppt/slideLayouts/slideLayout20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94"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795"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US" sz="3200" spc="-1" strike="noStrike">
              <a:latin typeface="Arial"/>
            </a:endParaRPr>
          </a:p>
        </p:txBody>
      </p:sp>
      <p:sp>
        <p:nvSpPr>
          <p:cNvPr id="796"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sldNum" idx="17"/>
          </p:nvPr>
        </p:nvSpPr>
        <p:spPr/>
        <p:txBody>
          <a:bodyPr/>
          <a:p>
            <a:fld id="{0C5ED80F-4690-44A1-81E1-979EAB89E366}" type="slidenum">
              <a:t>&lt;#&gt;</a:t>
            </a:fld>
          </a:p>
        </p:txBody>
      </p:sp>
    </p:spTree>
  </p:cSld>
</p:sldLayout>
</file>

<file path=ppt/slideLayouts/slideLayout20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797"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3" name="PlaceHolder 2"/>
          <p:cNvSpPr>
            <a:spLocks noGrp="1"/>
          </p:cNvSpPr>
          <p:nvPr>
            <p:ph type="sldNum" idx="17"/>
          </p:nvPr>
        </p:nvSpPr>
        <p:spPr/>
        <p:txBody>
          <a:bodyPr/>
          <a:p>
            <a:fld id="{D35CC552-EFB9-4830-AF91-1177655089B4}" type="slidenum">
              <a:t>&lt;#&gt;</a:t>
            </a:fld>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69"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70"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71"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sldNum" idx="1"/>
          </p:nvPr>
        </p:nvSpPr>
        <p:spPr/>
        <p:txBody>
          <a:bodyPr/>
          <a:p>
            <a:fld id="{4726855C-BC49-4E35-845C-6894825CDA08}" type="slidenum">
              <a:t>&lt;#&gt;</a:t>
            </a:fld>
          </a:p>
        </p:txBody>
      </p:sp>
    </p:spTree>
  </p:cSld>
</p:sldLayout>
</file>

<file path=ppt/slideLayouts/slideLayout2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798" name="PlaceHolder 1"/>
          <p:cNvSpPr>
            <a:spLocks noGrp="1"/>
          </p:cNvSpPr>
          <p:nvPr>
            <p:ph type="subTitle"/>
          </p:nvPr>
        </p:nvSpPr>
        <p:spPr>
          <a:xfrm>
            <a:off x="457200" y="205200"/>
            <a:ext cx="8229240" cy="3981240"/>
          </a:xfrm>
          <a:prstGeom prst="rect">
            <a:avLst/>
          </a:prstGeom>
          <a:noFill/>
          <a:ln w="0">
            <a:noFill/>
          </a:ln>
        </p:spPr>
        <p:txBody>
          <a:bodyPr lIns="0" rIns="0" tIns="0" bIns="0" anchor="ctr">
            <a:noAutofit/>
          </a:bodyPr>
          <a:p>
            <a:pPr algn="ctr"/>
            <a:endParaRPr b="0" lang="en-US" sz="3200" spc="-1" strike="noStrike">
              <a:latin typeface="Arial"/>
            </a:endParaRPr>
          </a:p>
        </p:txBody>
      </p:sp>
      <p:sp>
        <p:nvSpPr>
          <p:cNvPr id="3" name="PlaceHolder 2"/>
          <p:cNvSpPr>
            <a:spLocks noGrp="1"/>
          </p:cNvSpPr>
          <p:nvPr>
            <p:ph type="sldNum" idx="17"/>
          </p:nvPr>
        </p:nvSpPr>
        <p:spPr/>
        <p:txBody>
          <a:bodyPr/>
          <a:p>
            <a:fld id="{D46EAD22-53EB-4913-A0AB-BA89897ABC58}" type="slidenum">
              <a:t>&lt;#&gt;</a:t>
            </a:fld>
          </a:p>
        </p:txBody>
      </p:sp>
    </p:spTree>
  </p:cSld>
</p:sldLayout>
</file>

<file path=ppt/slideLayouts/slideLayout2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799"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800"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801"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US" sz="3200" spc="-1" strike="noStrike">
              <a:latin typeface="Arial"/>
            </a:endParaRPr>
          </a:p>
        </p:txBody>
      </p:sp>
      <p:sp>
        <p:nvSpPr>
          <p:cNvPr id="802"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sldNum" idx="17"/>
          </p:nvPr>
        </p:nvSpPr>
        <p:spPr/>
        <p:txBody>
          <a:bodyPr/>
          <a:p>
            <a:fld id="{39890629-555C-4CBD-89F3-672964D5F02C}" type="slidenum">
              <a:t>&lt;#&gt;</a:t>
            </a:fld>
          </a:p>
        </p:txBody>
      </p:sp>
    </p:spTree>
  </p:cSld>
</p:sldLayout>
</file>

<file path=ppt/slideLayouts/slideLayout2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803"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804"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US" sz="3200" spc="-1" strike="noStrike">
              <a:latin typeface="Arial"/>
            </a:endParaRPr>
          </a:p>
        </p:txBody>
      </p:sp>
      <p:sp>
        <p:nvSpPr>
          <p:cNvPr id="805"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806"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sldNum" idx="17"/>
          </p:nvPr>
        </p:nvSpPr>
        <p:spPr/>
        <p:txBody>
          <a:bodyPr/>
          <a:p>
            <a:fld id="{CD2B608B-58A1-461A-AD1C-E7FF4F84E015}" type="slidenum">
              <a:t>&lt;#&gt;</a:t>
            </a:fld>
          </a:p>
        </p:txBody>
      </p:sp>
    </p:spTree>
  </p:cSld>
</p:sldLayout>
</file>

<file path=ppt/slideLayouts/slideLayout2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807"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808"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809"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810"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sldNum" idx="17"/>
          </p:nvPr>
        </p:nvSpPr>
        <p:spPr/>
        <p:txBody>
          <a:bodyPr/>
          <a:p>
            <a:fld id="{71B12424-ABA4-4ED9-8937-A4461C306E04}" type="slidenum">
              <a:t>&lt;#&gt;</a:t>
            </a:fld>
          </a:p>
        </p:txBody>
      </p:sp>
    </p:spTree>
  </p:cSld>
</p:sldLayout>
</file>

<file path=ppt/slideLayouts/slideLayout2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811"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812"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endParaRPr b="0" lang="en-US" sz="3200" spc="-1" strike="noStrike">
              <a:latin typeface="Arial"/>
            </a:endParaRPr>
          </a:p>
        </p:txBody>
      </p:sp>
      <p:sp>
        <p:nvSpPr>
          <p:cNvPr id="813"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sldNum" idx="17"/>
          </p:nvPr>
        </p:nvSpPr>
        <p:spPr/>
        <p:txBody>
          <a:bodyPr/>
          <a:p>
            <a:fld id="{30653CED-C7BE-4108-8098-AA2C8CABA36B}" type="slidenum">
              <a:t>&lt;#&gt;</a:t>
            </a:fld>
          </a:p>
        </p:txBody>
      </p:sp>
    </p:spTree>
  </p:cSld>
</p:sldLayout>
</file>

<file path=ppt/slideLayouts/slideLayout2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814"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815"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816"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817"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818"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7" name="PlaceHolder 6"/>
          <p:cNvSpPr>
            <a:spLocks noGrp="1"/>
          </p:cNvSpPr>
          <p:nvPr>
            <p:ph type="sldNum" idx="17"/>
          </p:nvPr>
        </p:nvSpPr>
        <p:spPr/>
        <p:txBody>
          <a:bodyPr/>
          <a:p>
            <a:fld id="{A9777E11-9CD2-4ED2-A500-41D33FD6B993}" type="slidenum">
              <a:t>&lt;#&gt;</a:t>
            </a:fld>
          </a:p>
        </p:txBody>
      </p:sp>
    </p:spTree>
  </p:cSld>
</p:sldLayout>
</file>

<file path=ppt/slideLayouts/slideLayout2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19"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820"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821"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822"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823"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824"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825"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9" name="PlaceHolder 8"/>
          <p:cNvSpPr>
            <a:spLocks noGrp="1"/>
          </p:cNvSpPr>
          <p:nvPr>
            <p:ph type="sldNum" idx="17"/>
          </p:nvPr>
        </p:nvSpPr>
        <p:spPr/>
        <p:txBody>
          <a:bodyPr/>
          <a:p>
            <a:fld id="{0E6586A3-3CB0-4C83-965F-310601C7BF74}" type="slidenum">
              <a:t>&lt;#&gt;</a:t>
            </a:fld>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73"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endParaRPr b="0" lang="en-US" sz="3200" spc="-1" strike="noStrike">
              <a:latin typeface="Arial"/>
            </a:endParaRPr>
          </a:p>
        </p:txBody>
      </p:sp>
      <p:sp>
        <p:nvSpPr>
          <p:cNvPr id="74"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sldNum" idx="1"/>
          </p:nvPr>
        </p:nvSpPr>
        <p:spPr/>
        <p:txBody>
          <a:bodyPr/>
          <a:p>
            <a:fld id="{537C5A33-3FA4-45F5-B48A-906F72C6D03B}" type="slidenum">
              <a:t>&lt;#&gt;</a:t>
            </a:fld>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76"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77"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78"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79"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7" name="PlaceHolder 6"/>
          <p:cNvSpPr>
            <a:spLocks noGrp="1"/>
          </p:cNvSpPr>
          <p:nvPr>
            <p:ph type="sldNum" idx="1"/>
          </p:nvPr>
        </p:nvSpPr>
        <p:spPr/>
        <p:txBody>
          <a:bodyPr/>
          <a:p>
            <a:fld id="{DFC5FEBC-55B5-4AF8-AACF-DFEF0923B77E}" type="slidenum">
              <a:t>&lt;#&gt;</a:t>
            </a:fld>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81"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82"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83"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84"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85"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86"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9" name="PlaceHolder 8"/>
          <p:cNvSpPr>
            <a:spLocks noGrp="1"/>
          </p:cNvSpPr>
          <p:nvPr>
            <p:ph type="sldNum" idx="1"/>
          </p:nvPr>
        </p:nvSpPr>
        <p:spPr/>
        <p:txBody>
          <a:bodyPr/>
          <a:p>
            <a:fld id="{E16553BB-D608-470E-9D16-913AE86E4699}" type="slidenum">
              <a:t>&lt;#&gt;</a:t>
            </a:fld>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2"/>
          </p:nvPr>
        </p:nvSpPr>
        <p:spPr/>
        <p:txBody>
          <a:bodyPr/>
          <a:p>
            <a:fld id="{B0FA52F7-3182-45B7-B7A0-BACA38C75929}" type="slidenum">
              <a:t>&lt;#&gt;</a:t>
            </a:fld>
          </a:p>
        </p:txBody>
      </p:sp>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9"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100"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algn="ctr"/>
            <a:endParaRPr b="0" lang="en-US" sz="3200" spc="-1" strike="noStrike">
              <a:latin typeface="Arial"/>
            </a:endParaRPr>
          </a:p>
        </p:txBody>
      </p:sp>
      <p:sp>
        <p:nvSpPr>
          <p:cNvPr id="4" name="PlaceHolder 3"/>
          <p:cNvSpPr>
            <a:spLocks noGrp="1"/>
          </p:cNvSpPr>
          <p:nvPr>
            <p:ph type="sldNum" idx="2"/>
          </p:nvPr>
        </p:nvSpPr>
        <p:spPr/>
        <p:txBody>
          <a:bodyPr/>
          <a:p>
            <a:fld id="{1D32B512-C7AD-4B07-ACB0-C39DDBE4D3A6}" type="slidenum">
              <a:t>&lt;#&gt;</a:t>
            </a:fld>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01"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102"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endParaRPr b="0" lang="en-US" sz="3200" spc="-1" strike="noStrike">
              <a:latin typeface="Arial"/>
            </a:endParaRPr>
          </a:p>
        </p:txBody>
      </p:sp>
      <p:sp>
        <p:nvSpPr>
          <p:cNvPr id="4" name="PlaceHolder 3"/>
          <p:cNvSpPr>
            <a:spLocks noGrp="1"/>
          </p:cNvSpPr>
          <p:nvPr>
            <p:ph type="sldNum" idx="2"/>
          </p:nvPr>
        </p:nvSpPr>
        <p:spPr/>
        <p:txBody>
          <a:bodyPr/>
          <a:p>
            <a:fld id="{C3A791AD-B2F6-4689-9B0F-28795E9795F1}" type="slidenum">
              <a:t>&lt;#&gt;</a:t>
            </a:fld>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104"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US" sz="3200" spc="-1" strike="noStrike">
              <a:latin typeface="Arial"/>
            </a:endParaRPr>
          </a:p>
        </p:txBody>
      </p:sp>
      <p:sp>
        <p:nvSpPr>
          <p:cNvPr id="105"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sldNum" idx="2"/>
          </p:nvPr>
        </p:nvSpPr>
        <p:spPr/>
        <p:txBody>
          <a:bodyPr/>
          <a:p>
            <a:fld id="{ED663436-CC5D-48FC-99F8-B9916657C80F}" type="slidenum">
              <a:t>&lt;#&gt;</a:t>
            </a:fld>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6"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3" name="PlaceHolder 2"/>
          <p:cNvSpPr>
            <a:spLocks noGrp="1"/>
          </p:cNvSpPr>
          <p:nvPr>
            <p:ph type="sldNum" idx="2"/>
          </p:nvPr>
        </p:nvSpPr>
        <p:spPr/>
        <p:txBody>
          <a:bodyPr/>
          <a:p>
            <a:fld id="{F791DCB5-2CD4-4D69-8047-2FCE6863EC6B}" type="slidenum">
              <a:t>&lt;#&gt;</a:t>
            </a:fld>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8"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7" name="PlaceHolder 1"/>
          <p:cNvSpPr>
            <a:spLocks noGrp="1"/>
          </p:cNvSpPr>
          <p:nvPr>
            <p:ph type="subTitle"/>
          </p:nvPr>
        </p:nvSpPr>
        <p:spPr>
          <a:xfrm>
            <a:off x="457200" y="205200"/>
            <a:ext cx="8229240" cy="3981240"/>
          </a:xfrm>
          <a:prstGeom prst="rect">
            <a:avLst/>
          </a:prstGeom>
          <a:noFill/>
          <a:ln w="0">
            <a:noFill/>
          </a:ln>
        </p:spPr>
        <p:txBody>
          <a:bodyPr lIns="0" rIns="0" tIns="0" bIns="0" anchor="ctr">
            <a:noAutofit/>
          </a:bodyPr>
          <a:p>
            <a:pPr algn="ctr"/>
            <a:endParaRPr b="0" lang="en-US" sz="3200" spc="-1" strike="noStrike">
              <a:latin typeface="Arial"/>
            </a:endParaRPr>
          </a:p>
        </p:txBody>
      </p:sp>
      <p:sp>
        <p:nvSpPr>
          <p:cNvPr id="3" name="PlaceHolder 2"/>
          <p:cNvSpPr>
            <a:spLocks noGrp="1"/>
          </p:cNvSpPr>
          <p:nvPr>
            <p:ph type="sldNum" idx="2"/>
          </p:nvPr>
        </p:nvSpPr>
        <p:spPr/>
        <p:txBody>
          <a:bodyPr/>
          <a:p>
            <a:fld id="{4E984413-0ABB-44BD-9081-540B196AB7B0}" type="slidenum">
              <a:t>&lt;#&gt;</a:t>
            </a:fld>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109"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110"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US" sz="3200" spc="-1" strike="noStrike">
              <a:latin typeface="Arial"/>
            </a:endParaRPr>
          </a:p>
        </p:txBody>
      </p:sp>
      <p:sp>
        <p:nvSpPr>
          <p:cNvPr id="111"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sldNum" idx="2"/>
          </p:nvPr>
        </p:nvSpPr>
        <p:spPr/>
        <p:txBody>
          <a:bodyPr/>
          <a:p>
            <a:fld id="{4B093E7A-7126-41CE-9F48-678E4113FC42}" type="slidenum">
              <a:t>&lt;#&gt;</a:t>
            </a:fld>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12"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113"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US" sz="3200" spc="-1" strike="noStrike">
              <a:latin typeface="Arial"/>
            </a:endParaRPr>
          </a:p>
        </p:txBody>
      </p:sp>
      <p:sp>
        <p:nvSpPr>
          <p:cNvPr id="114"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115"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sldNum" idx="2"/>
          </p:nvPr>
        </p:nvSpPr>
        <p:spPr/>
        <p:txBody>
          <a:bodyPr/>
          <a:p>
            <a:fld id="{D88C1C52-5C8D-401A-8366-5B3B70E38745}" type="slidenum">
              <a:t>&lt;#&gt;</a:t>
            </a:fld>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117"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118"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119"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sldNum" idx="2"/>
          </p:nvPr>
        </p:nvSpPr>
        <p:spPr/>
        <p:txBody>
          <a:bodyPr/>
          <a:p>
            <a:fld id="{92D9A19C-4B05-497A-B855-20D873F3312A}" type="slidenum">
              <a:t>&lt;#&gt;</a:t>
            </a:fld>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20"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121"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endParaRPr b="0" lang="en-US" sz="3200" spc="-1" strike="noStrike">
              <a:latin typeface="Arial"/>
            </a:endParaRPr>
          </a:p>
        </p:txBody>
      </p:sp>
      <p:sp>
        <p:nvSpPr>
          <p:cNvPr id="122"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sldNum" idx="2"/>
          </p:nvPr>
        </p:nvSpPr>
        <p:spPr/>
        <p:txBody>
          <a:bodyPr/>
          <a:p>
            <a:fld id="{2B05FF5D-275B-43F1-BF5D-96BAF922F634}" type="slidenum">
              <a:t>&lt;#&gt;</a:t>
            </a:fld>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23"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124"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125"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126"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127"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7" name="PlaceHolder 6"/>
          <p:cNvSpPr>
            <a:spLocks noGrp="1"/>
          </p:cNvSpPr>
          <p:nvPr>
            <p:ph type="sldNum" idx="2"/>
          </p:nvPr>
        </p:nvSpPr>
        <p:spPr/>
        <p:txBody>
          <a:bodyPr/>
          <a:p>
            <a:fld id="{89CDA8A2-0413-42CC-88BE-5A44834CB9D5}" type="slidenum">
              <a:t>&lt;#&gt;</a:t>
            </a:fld>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28"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129"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130"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131"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132"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133"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134"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9" name="PlaceHolder 8"/>
          <p:cNvSpPr>
            <a:spLocks noGrp="1"/>
          </p:cNvSpPr>
          <p:nvPr>
            <p:ph type="sldNum" idx="2"/>
          </p:nvPr>
        </p:nvSpPr>
        <p:spPr/>
        <p:txBody>
          <a:bodyPr/>
          <a:p>
            <a:fld id="{F276146D-C2FB-46C7-9B3B-21C556513D9C}" type="slidenum">
              <a:t>&lt;#&gt;</a:t>
            </a:fld>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3"/>
          </p:nvPr>
        </p:nvSpPr>
        <p:spPr/>
        <p:txBody>
          <a:bodyPr/>
          <a:p>
            <a:fld id="{5E51B9D6-C36B-4365-88E2-B9A5C3F7CEB3}" type="slidenum">
              <a:t>&lt;#&gt;</a:t>
            </a:fld>
          </a:p>
        </p:txBody>
      </p:sp>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45"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146"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algn="ctr"/>
            <a:endParaRPr b="0" lang="en-US" sz="3200" spc="-1" strike="noStrike">
              <a:latin typeface="Arial"/>
            </a:endParaRPr>
          </a:p>
        </p:txBody>
      </p:sp>
      <p:sp>
        <p:nvSpPr>
          <p:cNvPr id="4" name="PlaceHolder 3"/>
          <p:cNvSpPr>
            <a:spLocks noGrp="1"/>
          </p:cNvSpPr>
          <p:nvPr>
            <p:ph type="sldNum" idx="3"/>
          </p:nvPr>
        </p:nvSpPr>
        <p:spPr/>
        <p:txBody>
          <a:bodyPr/>
          <a:p>
            <a:fld id="{F9D14F28-543B-4909-BABA-025F0EDC7DDD}" type="slidenum">
              <a:t>&lt;#&gt;</a:t>
            </a:fld>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47"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148"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endParaRPr b="0" lang="en-US" sz="3200" spc="-1" strike="noStrike">
              <a:latin typeface="Arial"/>
            </a:endParaRPr>
          </a:p>
        </p:txBody>
      </p:sp>
      <p:sp>
        <p:nvSpPr>
          <p:cNvPr id="4" name="PlaceHolder 3"/>
          <p:cNvSpPr>
            <a:spLocks noGrp="1"/>
          </p:cNvSpPr>
          <p:nvPr>
            <p:ph type="sldNum" idx="3"/>
          </p:nvPr>
        </p:nvSpPr>
        <p:spPr/>
        <p:txBody>
          <a:bodyPr/>
          <a:p>
            <a:fld id="{466ACA97-8D24-4EE5-8C1F-35E0204EC5D7}" type="slidenum">
              <a:t>&lt;#&gt;</a:t>
            </a:fld>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10"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US" sz="3200" spc="-1" strike="noStrike">
              <a:latin typeface="Arial"/>
            </a:endParaRPr>
          </a:p>
        </p:txBody>
      </p:sp>
      <p:sp>
        <p:nvSpPr>
          <p:cNvPr id="11"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49"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150"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US" sz="3200" spc="-1" strike="noStrike">
              <a:latin typeface="Arial"/>
            </a:endParaRPr>
          </a:p>
        </p:txBody>
      </p:sp>
      <p:sp>
        <p:nvSpPr>
          <p:cNvPr id="151"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sldNum" idx="3"/>
          </p:nvPr>
        </p:nvSpPr>
        <p:spPr/>
        <p:txBody>
          <a:bodyPr/>
          <a:p>
            <a:fld id="{EFA34AC9-5833-441F-B610-E0E96F6031CF}" type="slidenum">
              <a:t>&lt;#&gt;</a:t>
            </a:fld>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52"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3" name="PlaceHolder 2"/>
          <p:cNvSpPr>
            <a:spLocks noGrp="1"/>
          </p:cNvSpPr>
          <p:nvPr>
            <p:ph type="sldNum" idx="3"/>
          </p:nvPr>
        </p:nvSpPr>
        <p:spPr/>
        <p:txBody>
          <a:bodyPr/>
          <a:p>
            <a:fld id="{D9959E2A-3D75-4683-99DC-8876564B6E2E}" type="slidenum">
              <a:t>&lt;#&gt;</a:t>
            </a:fld>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53" name="PlaceHolder 1"/>
          <p:cNvSpPr>
            <a:spLocks noGrp="1"/>
          </p:cNvSpPr>
          <p:nvPr>
            <p:ph type="subTitle"/>
          </p:nvPr>
        </p:nvSpPr>
        <p:spPr>
          <a:xfrm>
            <a:off x="457200" y="205200"/>
            <a:ext cx="8229240" cy="3981240"/>
          </a:xfrm>
          <a:prstGeom prst="rect">
            <a:avLst/>
          </a:prstGeom>
          <a:noFill/>
          <a:ln w="0">
            <a:noFill/>
          </a:ln>
        </p:spPr>
        <p:txBody>
          <a:bodyPr lIns="0" rIns="0" tIns="0" bIns="0" anchor="ctr">
            <a:noAutofit/>
          </a:bodyPr>
          <a:p>
            <a:pPr algn="ctr"/>
            <a:endParaRPr b="0" lang="en-US" sz="3200" spc="-1" strike="noStrike">
              <a:latin typeface="Arial"/>
            </a:endParaRPr>
          </a:p>
        </p:txBody>
      </p:sp>
      <p:sp>
        <p:nvSpPr>
          <p:cNvPr id="3" name="PlaceHolder 2"/>
          <p:cNvSpPr>
            <a:spLocks noGrp="1"/>
          </p:cNvSpPr>
          <p:nvPr>
            <p:ph type="sldNum" idx="3"/>
          </p:nvPr>
        </p:nvSpPr>
        <p:spPr/>
        <p:txBody>
          <a:bodyPr/>
          <a:p>
            <a:fld id="{A4E22369-73BB-411B-854C-A01AE0E66606}" type="slidenum">
              <a:t>&lt;#&gt;</a:t>
            </a:fld>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54"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155"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156"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US" sz="3200" spc="-1" strike="noStrike">
              <a:latin typeface="Arial"/>
            </a:endParaRPr>
          </a:p>
        </p:txBody>
      </p:sp>
      <p:sp>
        <p:nvSpPr>
          <p:cNvPr id="157"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sldNum" idx="3"/>
          </p:nvPr>
        </p:nvSpPr>
        <p:spPr/>
        <p:txBody>
          <a:bodyPr/>
          <a:p>
            <a:fld id="{6558E7E2-C1FE-4344-970C-994DE0477717}" type="slidenum">
              <a:t>&lt;#&gt;</a:t>
            </a:fld>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8"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159"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US" sz="3200" spc="-1" strike="noStrike">
              <a:latin typeface="Arial"/>
            </a:endParaRPr>
          </a:p>
        </p:txBody>
      </p:sp>
      <p:sp>
        <p:nvSpPr>
          <p:cNvPr id="160"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161"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sldNum" idx="3"/>
          </p:nvPr>
        </p:nvSpPr>
        <p:spPr/>
        <p:txBody>
          <a:bodyPr/>
          <a:p>
            <a:fld id="{97B260FB-1803-4571-8D6D-E2AFC238A1B8}" type="slidenum">
              <a:t>&lt;#&gt;</a:t>
            </a:fld>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62"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163"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164"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165"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sldNum" idx="3"/>
          </p:nvPr>
        </p:nvSpPr>
        <p:spPr/>
        <p:txBody>
          <a:bodyPr/>
          <a:p>
            <a:fld id="{09F4B8AF-6558-4693-9C32-2A77779EF0D4}" type="slidenum">
              <a:t>&lt;#&gt;</a:t>
            </a:fld>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66"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167"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endParaRPr b="0" lang="en-US" sz="3200" spc="-1" strike="noStrike">
              <a:latin typeface="Arial"/>
            </a:endParaRPr>
          </a:p>
        </p:txBody>
      </p:sp>
      <p:sp>
        <p:nvSpPr>
          <p:cNvPr id="168"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sldNum" idx="3"/>
          </p:nvPr>
        </p:nvSpPr>
        <p:spPr/>
        <p:txBody>
          <a:bodyPr/>
          <a:p>
            <a:fld id="{1A1C3ABB-9C7B-4114-B17F-713145F273BB}" type="slidenum">
              <a:t>&lt;#&gt;</a:t>
            </a:fld>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69"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170"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171"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172"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173"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7" name="PlaceHolder 6"/>
          <p:cNvSpPr>
            <a:spLocks noGrp="1"/>
          </p:cNvSpPr>
          <p:nvPr>
            <p:ph type="sldNum" idx="3"/>
          </p:nvPr>
        </p:nvSpPr>
        <p:spPr/>
        <p:txBody>
          <a:bodyPr/>
          <a:p>
            <a:fld id="{CA2DE587-39F1-4F44-9AAD-1584E20E4901}" type="slidenum">
              <a:t>&lt;#&gt;</a:t>
            </a:fld>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74"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175"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176"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177"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178"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179"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180"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9" name="PlaceHolder 8"/>
          <p:cNvSpPr>
            <a:spLocks noGrp="1"/>
          </p:cNvSpPr>
          <p:nvPr>
            <p:ph type="sldNum" idx="3"/>
          </p:nvPr>
        </p:nvSpPr>
        <p:spPr/>
        <p:txBody>
          <a:bodyPr/>
          <a:p>
            <a:fld id="{7EE675A0-C0B8-41F6-B77C-AA1739D2A104}" type="slidenum">
              <a:t>&lt;#&gt;</a:t>
            </a:fld>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4"/>
          </p:nvPr>
        </p:nvSpPr>
        <p:spPr/>
        <p:txBody>
          <a:bodyPr/>
          <a:p>
            <a:fld id="{3CEB5E2E-8DE0-4943-9EA2-2A3FCD71DCC0}" type="slidenum">
              <a:t>&lt;#&gt;</a:t>
            </a:fld>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93"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194"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algn="ctr"/>
            <a:endParaRPr b="0" lang="en-US" sz="3200" spc="-1" strike="noStrike">
              <a:latin typeface="Arial"/>
            </a:endParaRPr>
          </a:p>
        </p:txBody>
      </p:sp>
      <p:sp>
        <p:nvSpPr>
          <p:cNvPr id="4" name="PlaceHolder 3"/>
          <p:cNvSpPr>
            <a:spLocks noGrp="1"/>
          </p:cNvSpPr>
          <p:nvPr>
            <p:ph type="sldNum" idx="4"/>
          </p:nvPr>
        </p:nvSpPr>
        <p:spPr/>
        <p:txBody>
          <a:bodyPr/>
          <a:p>
            <a:fld id="{3C35DFD0-83F2-4370-A1D8-D9D61B577B87}" type="slidenum">
              <a:t>&lt;#&gt;</a:t>
            </a:fld>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95"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196"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endParaRPr b="0" lang="en-US" sz="3200" spc="-1" strike="noStrike">
              <a:latin typeface="Arial"/>
            </a:endParaRPr>
          </a:p>
        </p:txBody>
      </p:sp>
      <p:sp>
        <p:nvSpPr>
          <p:cNvPr id="4" name="PlaceHolder 3"/>
          <p:cNvSpPr>
            <a:spLocks noGrp="1"/>
          </p:cNvSpPr>
          <p:nvPr>
            <p:ph type="sldNum" idx="4"/>
          </p:nvPr>
        </p:nvSpPr>
        <p:spPr/>
        <p:txBody>
          <a:bodyPr/>
          <a:p>
            <a:fld id="{30E44190-1A4A-4EEE-A0C1-D10DC671F689}" type="slidenum">
              <a:t>&lt;#&gt;</a:t>
            </a:fld>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97"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198"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US" sz="3200" spc="-1" strike="noStrike">
              <a:latin typeface="Arial"/>
            </a:endParaRPr>
          </a:p>
        </p:txBody>
      </p:sp>
      <p:sp>
        <p:nvSpPr>
          <p:cNvPr id="199"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sldNum" idx="4"/>
          </p:nvPr>
        </p:nvSpPr>
        <p:spPr/>
        <p:txBody>
          <a:bodyPr/>
          <a:p>
            <a:fld id="{5C28DF49-924B-467C-810C-320B8AF85114}" type="slidenum">
              <a:t>&lt;#&gt;</a:t>
            </a:fld>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00"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3" name="PlaceHolder 2"/>
          <p:cNvSpPr>
            <a:spLocks noGrp="1"/>
          </p:cNvSpPr>
          <p:nvPr>
            <p:ph type="sldNum" idx="4"/>
          </p:nvPr>
        </p:nvSpPr>
        <p:spPr/>
        <p:txBody>
          <a:bodyPr/>
          <a:p>
            <a:fld id="{17E72129-53AC-4AC6-98EB-EECA5E34DCF6}" type="slidenum">
              <a:t>&lt;#&gt;</a:t>
            </a:fld>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01" name="PlaceHolder 1"/>
          <p:cNvSpPr>
            <a:spLocks noGrp="1"/>
          </p:cNvSpPr>
          <p:nvPr>
            <p:ph type="subTitle"/>
          </p:nvPr>
        </p:nvSpPr>
        <p:spPr>
          <a:xfrm>
            <a:off x="457200" y="205200"/>
            <a:ext cx="8229240" cy="3981240"/>
          </a:xfrm>
          <a:prstGeom prst="rect">
            <a:avLst/>
          </a:prstGeom>
          <a:noFill/>
          <a:ln w="0">
            <a:noFill/>
          </a:ln>
        </p:spPr>
        <p:txBody>
          <a:bodyPr lIns="0" rIns="0" tIns="0" bIns="0" anchor="ctr">
            <a:noAutofit/>
          </a:bodyPr>
          <a:p>
            <a:pPr algn="ctr"/>
            <a:endParaRPr b="0" lang="en-US" sz="3200" spc="-1" strike="noStrike">
              <a:latin typeface="Arial"/>
            </a:endParaRPr>
          </a:p>
        </p:txBody>
      </p:sp>
      <p:sp>
        <p:nvSpPr>
          <p:cNvPr id="3" name="PlaceHolder 2"/>
          <p:cNvSpPr>
            <a:spLocks noGrp="1"/>
          </p:cNvSpPr>
          <p:nvPr>
            <p:ph type="sldNum" idx="4"/>
          </p:nvPr>
        </p:nvSpPr>
        <p:spPr/>
        <p:txBody>
          <a:bodyPr/>
          <a:p>
            <a:fld id="{92470C67-D880-4E3B-8ADA-E005C2FB39F0}" type="slidenum">
              <a:t>&lt;#&gt;</a:t>
            </a:fld>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02"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203"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204"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US" sz="3200" spc="-1" strike="noStrike">
              <a:latin typeface="Arial"/>
            </a:endParaRPr>
          </a:p>
        </p:txBody>
      </p:sp>
      <p:sp>
        <p:nvSpPr>
          <p:cNvPr id="205"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sldNum" idx="4"/>
          </p:nvPr>
        </p:nvSpPr>
        <p:spPr/>
        <p:txBody>
          <a:bodyPr/>
          <a:p>
            <a:fld id="{E54B2195-CE4D-48B5-A27E-8F4AE13182F0}" type="slidenum">
              <a:t>&lt;#&gt;</a:t>
            </a:fld>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06"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207"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US" sz="3200" spc="-1" strike="noStrike">
              <a:latin typeface="Arial"/>
            </a:endParaRPr>
          </a:p>
        </p:txBody>
      </p:sp>
      <p:sp>
        <p:nvSpPr>
          <p:cNvPr id="208"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209"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sldNum" idx="4"/>
          </p:nvPr>
        </p:nvSpPr>
        <p:spPr/>
        <p:txBody>
          <a:bodyPr/>
          <a:p>
            <a:fld id="{9F9D45C8-9796-4869-8C81-BC85A6A3DF2B}" type="slidenum">
              <a:t>&lt;#&gt;</a:t>
            </a:fld>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10"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211"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212"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213"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sldNum" idx="4"/>
          </p:nvPr>
        </p:nvSpPr>
        <p:spPr/>
        <p:txBody>
          <a:bodyPr/>
          <a:p>
            <a:fld id="{501F1BC5-75BE-46E0-910D-FD36E9346EC1}" type="slidenum">
              <a:t>&lt;#&gt;</a:t>
            </a:fld>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14"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215"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endParaRPr b="0" lang="en-US" sz="3200" spc="-1" strike="noStrike">
              <a:latin typeface="Arial"/>
            </a:endParaRPr>
          </a:p>
        </p:txBody>
      </p:sp>
      <p:sp>
        <p:nvSpPr>
          <p:cNvPr id="216"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sldNum" idx="4"/>
          </p:nvPr>
        </p:nvSpPr>
        <p:spPr/>
        <p:txBody>
          <a:bodyPr/>
          <a:p>
            <a:fld id="{F4797D39-CDE3-4A16-9E67-56E6EFE4AA8B}" type="slidenum">
              <a:t>&lt;#&gt;</a:t>
            </a:fld>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17"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218"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219"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220"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221"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7" name="PlaceHolder 6"/>
          <p:cNvSpPr>
            <a:spLocks noGrp="1"/>
          </p:cNvSpPr>
          <p:nvPr>
            <p:ph type="sldNum" idx="4"/>
          </p:nvPr>
        </p:nvSpPr>
        <p:spPr/>
        <p:txBody>
          <a:bodyPr/>
          <a:p>
            <a:fld id="{B4F3DFE0-0F15-4308-99AF-B623D061F75D}" type="slidenum">
              <a:t>&lt;#&gt;</a:t>
            </a:fld>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457200" y="205200"/>
            <a:ext cx="8229240" cy="3981240"/>
          </a:xfrm>
          <a:prstGeom prst="rect">
            <a:avLst/>
          </a:prstGeom>
          <a:noFill/>
          <a:ln w="0">
            <a:noFill/>
          </a:ln>
        </p:spPr>
        <p:txBody>
          <a:bodyPr lIns="0" rIns="0" tIns="0" bIns="0" anchor="ctr">
            <a:noAutofit/>
          </a:bodyPr>
          <a:p>
            <a:pPr algn="ctr"/>
            <a:endParaRPr b="0" lang="en-US" sz="3200" spc="-1" strike="noStrike">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22"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223"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224"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225"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226"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227"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228"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9" name="PlaceHolder 8"/>
          <p:cNvSpPr>
            <a:spLocks noGrp="1"/>
          </p:cNvSpPr>
          <p:nvPr>
            <p:ph type="sldNum" idx="4"/>
          </p:nvPr>
        </p:nvSpPr>
        <p:spPr/>
        <p:txBody>
          <a:bodyPr/>
          <a:p>
            <a:fld id="{1F2CD147-D640-4776-A525-CB0C9D48EA14}" type="slidenum">
              <a:t>&lt;#&gt;</a:t>
            </a:fld>
          </a:p>
        </p:txBody>
      </p:sp>
    </p:spTree>
  </p:cSld>
</p:sldLayout>
</file>

<file path=ppt/slideLayouts/slideLayout6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5"/>
          </p:nvPr>
        </p:nvSpPr>
        <p:spPr/>
        <p:txBody>
          <a:bodyPr/>
          <a:p>
            <a:fld id="{7E2C79B4-E0A4-4BB1-BA2F-F0388F4C619D}" type="slidenum">
              <a:t>&lt;#&gt;</a:t>
            </a:fld>
          </a:p>
        </p:txBody>
      </p:sp>
    </p:spTree>
  </p:cSld>
</p:sldLayout>
</file>

<file path=ppt/slideLayouts/slideLayout6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38"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239"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algn="ctr"/>
            <a:endParaRPr b="0" lang="en-US" sz="3200" spc="-1" strike="noStrike">
              <a:latin typeface="Arial"/>
            </a:endParaRPr>
          </a:p>
        </p:txBody>
      </p:sp>
      <p:sp>
        <p:nvSpPr>
          <p:cNvPr id="4" name="PlaceHolder 3"/>
          <p:cNvSpPr>
            <a:spLocks noGrp="1"/>
          </p:cNvSpPr>
          <p:nvPr>
            <p:ph type="sldNum" idx="5"/>
          </p:nvPr>
        </p:nvSpPr>
        <p:spPr/>
        <p:txBody>
          <a:bodyPr/>
          <a:p>
            <a:fld id="{018D7406-63EB-4B61-8134-EC2EA1CDACB3}" type="slidenum">
              <a:t>&lt;#&gt;</a:t>
            </a:fld>
          </a:p>
        </p:txBody>
      </p:sp>
    </p:spTree>
  </p:cSld>
</p:sldLayout>
</file>

<file path=ppt/slideLayouts/slideLayout6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40"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241"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endParaRPr b="0" lang="en-US" sz="3200" spc="-1" strike="noStrike">
              <a:latin typeface="Arial"/>
            </a:endParaRPr>
          </a:p>
        </p:txBody>
      </p:sp>
      <p:sp>
        <p:nvSpPr>
          <p:cNvPr id="4" name="PlaceHolder 3"/>
          <p:cNvSpPr>
            <a:spLocks noGrp="1"/>
          </p:cNvSpPr>
          <p:nvPr>
            <p:ph type="sldNum" idx="5"/>
          </p:nvPr>
        </p:nvSpPr>
        <p:spPr/>
        <p:txBody>
          <a:bodyPr/>
          <a:p>
            <a:fld id="{16B3D75A-FDE5-4423-8FC3-AEA0EAC7DDB7}" type="slidenum">
              <a:t>&lt;#&gt;</a:t>
            </a:fld>
          </a:p>
        </p:txBody>
      </p:sp>
    </p:spTree>
  </p:cSld>
</p:sldLayout>
</file>

<file path=ppt/slideLayouts/slideLayout6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42"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243"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US" sz="3200" spc="-1" strike="noStrike">
              <a:latin typeface="Arial"/>
            </a:endParaRPr>
          </a:p>
        </p:txBody>
      </p:sp>
      <p:sp>
        <p:nvSpPr>
          <p:cNvPr id="244"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sldNum" idx="5"/>
          </p:nvPr>
        </p:nvSpPr>
        <p:spPr/>
        <p:txBody>
          <a:bodyPr/>
          <a:p>
            <a:fld id="{2B93E416-66F3-4744-8DB5-54B29AC89B10}" type="slidenum">
              <a:t>&lt;#&gt;</a:t>
            </a:fld>
          </a:p>
        </p:txBody>
      </p:sp>
    </p:spTree>
  </p:cSld>
</p:sldLayout>
</file>

<file path=ppt/slideLayouts/slideLayout6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45"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3" name="PlaceHolder 2"/>
          <p:cNvSpPr>
            <a:spLocks noGrp="1"/>
          </p:cNvSpPr>
          <p:nvPr>
            <p:ph type="sldNum" idx="5"/>
          </p:nvPr>
        </p:nvSpPr>
        <p:spPr/>
        <p:txBody>
          <a:bodyPr/>
          <a:p>
            <a:fld id="{4C6719A9-4AF3-4620-8997-2A0B886D852E}" type="slidenum">
              <a:t>&lt;#&gt;</a:t>
            </a:fld>
          </a:p>
        </p:txBody>
      </p:sp>
    </p:spTree>
  </p:cSld>
</p:sldLayout>
</file>

<file path=ppt/slideLayouts/slideLayout6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46" name="PlaceHolder 1"/>
          <p:cNvSpPr>
            <a:spLocks noGrp="1"/>
          </p:cNvSpPr>
          <p:nvPr>
            <p:ph type="subTitle"/>
          </p:nvPr>
        </p:nvSpPr>
        <p:spPr>
          <a:xfrm>
            <a:off x="457200" y="205200"/>
            <a:ext cx="8229240" cy="3981240"/>
          </a:xfrm>
          <a:prstGeom prst="rect">
            <a:avLst/>
          </a:prstGeom>
          <a:noFill/>
          <a:ln w="0">
            <a:noFill/>
          </a:ln>
        </p:spPr>
        <p:txBody>
          <a:bodyPr lIns="0" rIns="0" tIns="0" bIns="0" anchor="ctr">
            <a:noAutofit/>
          </a:bodyPr>
          <a:p>
            <a:pPr algn="ctr"/>
            <a:endParaRPr b="0" lang="en-US" sz="3200" spc="-1" strike="noStrike">
              <a:latin typeface="Arial"/>
            </a:endParaRPr>
          </a:p>
        </p:txBody>
      </p:sp>
      <p:sp>
        <p:nvSpPr>
          <p:cNvPr id="3" name="PlaceHolder 2"/>
          <p:cNvSpPr>
            <a:spLocks noGrp="1"/>
          </p:cNvSpPr>
          <p:nvPr>
            <p:ph type="sldNum" idx="5"/>
          </p:nvPr>
        </p:nvSpPr>
        <p:spPr/>
        <p:txBody>
          <a:bodyPr/>
          <a:p>
            <a:fld id="{2DB8A5E8-8180-4329-B155-BA72B7A89F3D}" type="slidenum">
              <a:t>&lt;#&gt;</a:t>
            </a:fld>
          </a:p>
        </p:txBody>
      </p:sp>
    </p:spTree>
  </p:cSld>
</p:sldLayout>
</file>

<file path=ppt/slideLayouts/slideLayout6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47"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248"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249"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US" sz="3200" spc="-1" strike="noStrike">
              <a:latin typeface="Arial"/>
            </a:endParaRPr>
          </a:p>
        </p:txBody>
      </p:sp>
      <p:sp>
        <p:nvSpPr>
          <p:cNvPr id="250"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sldNum" idx="5"/>
          </p:nvPr>
        </p:nvSpPr>
        <p:spPr/>
        <p:txBody>
          <a:bodyPr/>
          <a:p>
            <a:fld id="{76DDA58D-1BF5-4858-AB39-20DF9BD310CF}" type="slidenum">
              <a:t>&lt;#&gt;</a:t>
            </a:fld>
          </a:p>
        </p:txBody>
      </p:sp>
    </p:spTree>
  </p:cSld>
</p:sldLayout>
</file>

<file path=ppt/slideLayouts/slideLayout6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51"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252"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US" sz="3200" spc="-1" strike="noStrike">
              <a:latin typeface="Arial"/>
            </a:endParaRPr>
          </a:p>
        </p:txBody>
      </p:sp>
      <p:sp>
        <p:nvSpPr>
          <p:cNvPr id="253"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254"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sldNum" idx="5"/>
          </p:nvPr>
        </p:nvSpPr>
        <p:spPr/>
        <p:txBody>
          <a:bodyPr/>
          <a:p>
            <a:fld id="{06EAF0B3-C6E9-4774-B6C8-6F0955B1F537}" type="slidenum">
              <a:t>&lt;#&gt;</a:t>
            </a:fld>
          </a:p>
        </p:txBody>
      </p:sp>
    </p:spTree>
  </p:cSld>
</p:sldLayout>
</file>

<file path=ppt/slideLayouts/slideLayout6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55"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256"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257"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258"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sldNum" idx="5"/>
          </p:nvPr>
        </p:nvSpPr>
        <p:spPr/>
        <p:txBody>
          <a:bodyPr/>
          <a:p>
            <a:fld id="{B6C0AEBC-F058-4A66-9D01-32936A80993B}" type="slidenum">
              <a:t>&lt;#&gt;</a:t>
            </a:fld>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15"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16"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US" sz="3200" spc="-1" strike="noStrike">
              <a:latin typeface="Arial"/>
            </a:endParaRPr>
          </a:p>
        </p:txBody>
      </p:sp>
      <p:sp>
        <p:nvSpPr>
          <p:cNvPr id="17"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7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59"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260"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endParaRPr b="0" lang="en-US" sz="3200" spc="-1" strike="noStrike">
              <a:latin typeface="Arial"/>
            </a:endParaRPr>
          </a:p>
        </p:txBody>
      </p:sp>
      <p:sp>
        <p:nvSpPr>
          <p:cNvPr id="261"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sldNum" idx="5"/>
          </p:nvPr>
        </p:nvSpPr>
        <p:spPr/>
        <p:txBody>
          <a:bodyPr/>
          <a:p>
            <a:fld id="{33930163-D945-44BD-A8C6-3BB9A7AFB925}" type="slidenum">
              <a:t>&lt;#&gt;</a:t>
            </a:fld>
          </a:p>
        </p:txBody>
      </p:sp>
    </p:spTree>
  </p:cSld>
</p:sldLayout>
</file>

<file path=ppt/slideLayouts/slideLayout7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2"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263"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264"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265"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266"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7" name="PlaceHolder 6"/>
          <p:cNvSpPr>
            <a:spLocks noGrp="1"/>
          </p:cNvSpPr>
          <p:nvPr>
            <p:ph type="sldNum" idx="5"/>
          </p:nvPr>
        </p:nvSpPr>
        <p:spPr/>
        <p:txBody>
          <a:bodyPr/>
          <a:p>
            <a:fld id="{3CE17987-0686-43FE-84F5-C6286C71BE73}" type="slidenum">
              <a:t>&lt;#&gt;</a:t>
            </a:fld>
          </a:p>
        </p:txBody>
      </p:sp>
    </p:spTree>
  </p:cSld>
</p:sldLayout>
</file>

<file path=ppt/slideLayouts/slideLayout7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67"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268"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269"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270"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271"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272"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273"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9" name="PlaceHolder 8"/>
          <p:cNvSpPr>
            <a:spLocks noGrp="1"/>
          </p:cNvSpPr>
          <p:nvPr>
            <p:ph type="sldNum" idx="5"/>
          </p:nvPr>
        </p:nvSpPr>
        <p:spPr/>
        <p:txBody>
          <a:bodyPr/>
          <a:p>
            <a:fld id="{683993B9-3D5E-4DDB-AB2F-F9FB672B3072}" type="slidenum">
              <a:t>&lt;#&gt;</a:t>
            </a:fld>
          </a:p>
        </p:txBody>
      </p:sp>
    </p:spTree>
  </p:cSld>
</p:sldLayout>
</file>

<file path=ppt/slideLayouts/slideLayout7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6"/>
          </p:nvPr>
        </p:nvSpPr>
        <p:spPr/>
        <p:txBody>
          <a:bodyPr/>
          <a:p>
            <a:fld id="{6C99C314-AECB-4EA5-A252-E677A51E9E9B}" type="slidenum">
              <a:t>&lt;#&gt;</a:t>
            </a:fld>
          </a:p>
        </p:txBody>
      </p:sp>
    </p:spTree>
  </p:cSld>
</p:sldLayout>
</file>

<file path=ppt/slideLayouts/slideLayout7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84"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285"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algn="ctr"/>
            <a:endParaRPr b="0" lang="en-US" sz="3200" spc="-1" strike="noStrike">
              <a:latin typeface="Arial"/>
            </a:endParaRPr>
          </a:p>
        </p:txBody>
      </p:sp>
      <p:sp>
        <p:nvSpPr>
          <p:cNvPr id="4" name="PlaceHolder 3"/>
          <p:cNvSpPr>
            <a:spLocks noGrp="1"/>
          </p:cNvSpPr>
          <p:nvPr>
            <p:ph type="sldNum" idx="6"/>
          </p:nvPr>
        </p:nvSpPr>
        <p:spPr/>
        <p:txBody>
          <a:bodyPr/>
          <a:p>
            <a:fld id="{9670E396-296E-4880-A224-E2A913EC901A}" type="slidenum">
              <a:t>&lt;#&gt;</a:t>
            </a:fld>
          </a:p>
        </p:txBody>
      </p:sp>
    </p:spTree>
  </p:cSld>
</p:sldLayout>
</file>

<file path=ppt/slideLayouts/slideLayout7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86"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287"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endParaRPr b="0" lang="en-US" sz="3200" spc="-1" strike="noStrike">
              <a:latin typeface="Arial"/>
            </a:endParaRPr>
          </a:p>
        </p:txBody>
      </p:sp>
      <p:sp>
        <p:nvSpPr>
          <p:cNvPr id="4" name="PlaceHolder 3"/>
          <p:cNvSpPr>
            <a:spLocks noGrp="1"/>
          </p:cNvSpPr>
          <p:nvPr>
            <p:ph type="sldNum" idx="6"/>
          </p:nvPr>
        </p:nvSpPr>
        <p:spPr/>
        <p:txBody>
          <a:bodyPr/>
          <a:p>
            <a:fld id="{C31DFD24-F54B-47CD-B693-EC1894DBD152}" type="slidenum">
              <a:t>&lt;#&gt;</a:t>
            </a:fld>
          </a:p>
        </p:txBody>
      </p:sp>
    </p:spTree>
  </p:cSld>
</p:sldLayout>
</file>

<file path=ppt/slideLayouts/slideLayout7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88"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289"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US" sz="3200" spc="-1" strike="noStrike">
              <a:latin typeface="Arial"/>
            </a:endParaRPr>
          </a:p>
        </p:txBody>
      </p:sp>
      <p:sp>
        <p:nvSpPr>
          <p:cNvPr id="290"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sldNum" idx="6"/>
          </p:nvPr>
        </p:nvSpPr>
        <p:spPr/>
        <p:txBody>
          <a:bodyPr/>
          <a:p>
            <a:fld id="{AE3639BB-06F4-4D92-B551-97D6BF4A3B65}" type="slidenum">
              <a:t>&lt;#&gt;</a:t>
            </a:fld>
          </a:p>
        </p:txBody>
      </p:sp>
    </p:spTree>
  </p:cSld>
</p:sldLayout>
</file>

<file path=ppt/slideLayouts/slideLayout7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91"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3" name="PlaceHolder 2"/>
          <p:cNvSpPr>
            <a:spLocks noGrp="1"/>
          </p:cNvSpPr>
          <p:nvPr>
            <p:ph type="sldNum" idx="6"/>
          </p:nvPr>
        </p:nvSpPr>
        <p:spPr/>
        <p:txBody>
          <a:bodyPr/>
          <a:p>
            <a:fld id="{205CF0D1-EC04-40A5-9A5D-520685664BC7}" type="slidenum">
              <a:t>&lt;#&gt;</a:t>
            </a:fld>
          </a:p>
        </p:txBody>
      </p:sp>
    </p:spTree>
  </p:cSld>
</p:sldLayout>
</file>

<file path=ppt/slideLayouts/slideLayout7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92" name="PlaceHolder 1"/>
          <p:cNvSpPr>
            <a:spLocks noGrp="1"/>
          </p:cNvSpPr>
          <p:nvPr>
            <p:ph type="subTitle"/>
          </p:nvPr>
        </p:nvSpPr>
        <p:spPr>
          <a:xfrm>
            <a:off x="457200" y="205200"/>
            <a:ext cx="8229240" cy="3981240"/>
          </a:xfrm>
          <a:prstGeom prst="rect">
            <a:avLst/>
          </a:prstGeom>
          <a:noFill/>
          <a:ln w="0">
            <a:noFill/>
          </a:ln>
        </p:spPr>
        <p:txBody>
          <a:bodyPr lIns="0" rIns="0" tIns="0" bIns="0" anchor="ctr">
            <a:noAutofit/>
          </a:bodyPr>
          <a:p>
            <a:pPr algn="ctr"/>
            <a:endParaRPr b="0" lang="en-US" sz="3200" spc="-1" strike="noStrike">
              <a:latin typeface="Arial"/>
            </a:endParaRPr>
          </a:p>
        </p:txBody>
      </p:sp>
      <p:sp>
        <p:nvSpPr>
          <p:cNvPr id="3" name="PlaceHolder 2"/>
          <p:cNvSpPr>
            <a:spLocks noGrp="1"/>
          </p:cNvSpPr>
          <p:nvPr>
            <p:ph type="sldNum" idx="6"/>
          </p:nvPr>
        </p:nvSpPr>
        <p:spPr/>
        <p:txBody>
          <a:bodyPr/>
          <a:p>
            <a:fld id="{E07764C7-5243-491A-9898-74196E872149}" type="slidenum">
              <a:t>&lt;#&gt;</a:t>
            </a:fld>
          </a:p>
        </p:txBody>
      </p:sp>
    </p:spTree>
  </p:cSld>
</p:sldLayout>
</file>

<file path=ppt/slideLayouts/slideLayout7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93"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294"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295"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US" sz="3200" spc="-1" strike="noStrike">
              <a:latin typeface="Arial"/>
            </a:endParaRPr>
          </a:p>
        </p:txBody>
      </p:sp>
      <p:sp>
        <p:nvSpPr>
          <p:cNvPr id="296"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sldNum" idx="6"/>
          </p:nvPr>
        </p:nvSpPr>
        <p:spPr/>
        <p:txBody>
          <a:bodyPr/>
          <a:p>
            <a:fld id="{3C3BAA5D-AC00-4031-8F69-67FE1AF1CA07}" type="slidenum">
              <a:t>&lt;#&gt;</a:t>
            </a:fld>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19"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US" sz="3200" spc="-1" strike="noStrike">
              <a:latin typeface="Arial"/>
            </a:endParaRPr>
          </a:p>
        </p:txBody>
      </p:sp>
      <p:sp>
        <p:nvSpPr>
          <p:cNvPr id="20"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21"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8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97"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298"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US" sz="3200" spc="-1" strike="noStrike">
              <a:latin typeface="Arial"/>
            </a:endParaRPr>
          </a:p>
        </p:txBody>
      </p:sp>
      <p:sp>
        <p:nvSpPr>
          <p:cNvPr id="299"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300"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sldNum" idx="6"/>
          </p:nvPr>
        </p:nvSpPr>
        <p:spPr/>
        <p:txBody>
          <a:bodyPr/>
          <a:p>
            <a:fld id="{43D5126D-1B5D-4A7D-A428-00897638FB4D}" type="slidenum">
              <a:t>&lt;#&gt;</a:t>
            </a:fld>
          </a:p>
        </p:txBody>
      </p:sp>
    </p:spTree>
  </p:cSld>
</p:sldLayout>
</file>

<file path=ppt/slideLayouts/slideLayout8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01"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302"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303"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304"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sldNum" idx="6"/>
          </p:nvPr>
        </p:nvSpPr>
        <p:spPr/>
        <p:txBody>
          <a:bodyPr/>
          <a:p>
            <a:fld id="{94785DE2-90B2-48DD-B2FE-8414BD9F55BB}" type="slidenum">
              <a:t>&lt;#&gt;</a:t>
            </a:fld>
          </a:p>
        </p:txBody>
      </p:sp>
    </p:spTree>
  </p:cSld>
</p:sldLayout>
</file>

<file path=ppt/slideLayouts/slideLayout8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05"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306"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endParaRPr b="0" lang="en-US" sz="3200" spc="-1" strike="noStrike">
              <a:latin typeface="Arial"/>
            </a:endParaRPr>
          </a:p>
        </p:txBody>
      </p:sp>
      <p:sp>
        <p:nvSpPr>
          <p:cNvPr id="307"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sldNum" idx="6"/>
          </p:nvPr>
        </p:nvSpPr>
        <p:spPr/>
        <p:txBody>
          <a:bodyPr/>
          <a:p>
            <a:fld id="{B62ADB23-83CF-4C84-A14B-431C54377C49}" type="slidenum">
              <a:t>&lt;#&gt;</a:t>
            </a:fld>
          </a:p>
        </p:txBody>
      </p:sp>
    </p:spTree>
  </p:cSld>
</p:sldLayout>
</file>

<file path=ppt/slideLayouts/slideLayout8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08"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309"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310"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311"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312"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7" name="PlaceHolder 6"/>
          <p:cNvSpPr>
            <a:spLocks noGrp="1"/>
          </p:cNvSpPr>
          <p:nvPr>
            <p:ph type="sldNum" idx="6"/>
          </p:nvPr>
        </p:nvSpPr>
        <p:spPr/>
        <p:txBody>
          <a:bodyPr/>
          <a:p>
            <a:fld id="{4087EAF2-C3B4-4D8D-AD77-1664820A367C}" type="slidenum">
              <a:t>&lt;#&gt;</a:t>
            </a:fld>
          </a:p>
        </p:txBody>
      </p:sp>
    </p:spTree>
  </p:cSld>
</p:sldLayout>
</file>

<file path=ppt/slideLayouts/slideLayout8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3"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314"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315"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316"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317"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318"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319"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9" name="PlaceHolder 8"/>
          <p:cNvSpPr>
            <a:spLocks noGrp="1"/>
          </p:cNvSpPr>
          <p:nvPr>
            <p:ph type="sldNum" idx="6"/>
          </p:nvPr>
        </p:nvSpPr>
        <p:spPr/>
        <p:txBody>
          <a:bodyPr/>
          <a:p>
            <a:fld id="{1A97D49B-EB04-4EFB-B5C5-88A0BFFBC73D}" type="slidenum">
              <a:t>&lt;#&gt;</a:t>
            </a:fld>
          </a:p>
        </p:txBody>
      </p:sp>
    </p:spTree>
  </p:cSld>
</p:sldLayout>
</file>

<file path=ppt/slideLayouts/slideLayout8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7"/>
          </p:nvPr>
        </p:nvSpPr>
        <p:spPr/>
        <p:txBody>
          <a:bodyPr/>
          <a:p>
            <a:fld id="{5C272E90-C7D4-47A9-9C4E-EB5EB6D3807C}" type="slidenum">
              <a:t>&lt;#&gt;</a:t>
            </a:fld>
          </a:p>
        </p:txBody>
      </p:sp>
    </p:spTree>
  </p:cSld>
</p:sldLayout>
</file>

<file path=ppt/slideLayouts/slideLayout8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30"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331"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algn="ctr"/>
            <a:endParaRPr b="0" lang="en-US" sz="3200" spc="-1" strike="noStrike">
              <a:latin typeface="Arial"/>
            </a:endParaRPr>
          </a:p>
        </p:txBody>
      </p:sp>
      <p:sp>
        <p:nvSpPr>
          <p:cNvPr id="4" name="PlaceHolder 3"/>
          <p:cNvSpPr>
            <a:spLocks noGrp="1"/>
          </p:cNvSpPr>
          <p:nvPr>
            <p:ph type="sldNum" idx="7"/>
          </p:nvPr>
        </p:nvSpPr>
        <p:spPr/>
        <p:txBody>
          <a:bodyPr/>
          <a:p>
            <a:fld id="{655042CB-DCC6-417E-BA3F-DA21CF64E20D}" type="slidenum">
              <a:t>&lt;#&gt;</a:t>
            </a:fld>
          </a:p>
        </p:txBody>
      </p:sp>
    </p:spTree>
  </p:cSld>
</p:sldLayout>
</file>

<file path=ppt/slideLayouts/slideLayout8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332"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333"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endParaRPr b="0" lang="en-US" sz="3200" spc="-1" strike="noStrike">
              <a:latin typeface="Arial"/>
            </a:endParaRPr>
          </a:p>
        </p:txBody>
      </p:sp>
      <p:sp>
        <p:nvSpPr>
          <p:cNvPr id="4" name="PlaceHolder 3"/>
          <p:cNvSpPr>
            <a:spLocks noGrp="1"/>
          </p:cNvSpPr>
          <p:nvPr>
            <p:ph type="sldNum" idx="7"/>
          </p:nvPr>
        </p:nvSpPr>
        <p:spPr/>
        <p:txBody>
          <a:bodyPr/>
          <a:p>
            <a:fld id="{900CDFF8-6F0F-44F7-8CB2-CFFC2D2C2E76}" type="slidenum">
              <a:t>&lt;#&gt;</a:t>
            </a:fld>
          </a:p>
        </p:txBody>
      </p:sp>
    </p:spTree>
  </p:cSld>
</p:sldLayout>
</file>

<file path=ppt/slideLayouts/slideLayout8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334"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335"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US" sz="3200" spc="-1" strike="noStrike">
              <a:latin typeface="Arial"/>
            </a:endParaRPr>
          </a:p>
        </p:txBody>
      </p:sp>
      <p:sp>
        <p:nvSpPr>
          <p:cNvPr id="336"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sldNum" idx="7"/>
          </p:nvPr>
        </p:nvSpPr>
        <p:spPr/>
        <p:txBody>
          <a:bodyPr/>
          <a:p>
            <a:fld id="{FC0DF5AD-41D2-4204-8DBC-FFDE8B4C0F58}" type="slidenum">
              <a:t>&lt;#&gt;</a:t>
            </a:fld>
          </a:p>
        </p:txBody>
      </p:sp>
    </p:spTree>
  </p:cSld>
</p:sldLayout>
</file>

<file path=ppt/slideLayouts/slideLayout8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37"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3" name="PlaceHolder 2"/>
          <p:cNvSpPr>
            <a:spLocks noGrp="1"/>
          </p:cNvSpPr>
          <p:nvPr>
            <p:ph type="sldNum" idx="7"/>
          </p:nvPr>
        </p:nvSpPr>
        <p:spPr/>
        <p:txBody>
          <a:bodyPr/>
          <a:p>
            <a:fld id="{EB04BCA6-C852-4657-B53E-06EFF63F2B29}" type="slidenum">
              <a:t>&lt;#&gt;</a:t>
            </a:fld>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23"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24"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25"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9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38" name="PlaceHolder 1"/>
          <p:cNvSpPr>
            <a:spLocks noGrp="1"/>
          </p:cNvSpPr>
          <p:nvPr>
            <p:ph type="subTitle"/>
          </p:nvPr>
        </p:nvSpPr>
        <p:spPr>
          <a:xfrm>
            <a:off x="457200" y="205200"/>
            <a:ext cx="8229240" cy="3981240"/>
          </a:xfrm>
          <a:prstGeom prst="rect">
            <a:avLst/>
          </a:prstGeom>
          <a:noFill/>
          <a:ln w="0">
            <a:noFill/>
          </a:ln>
        </p:spPr>
        <p:txBody>
          <a:bodyPr lIns="0" rIns="0" tIns="0" bIns="0" anchor="ctr">
            <a:noAutofit/>
          </a:bodyPr>
          <a:p>
            <a:pPr algn="ctr"/>
            <a:endParaRPr b="0" lang="en-US" sz="3200" spc="-1" strike="noStrike">
              <a:latin typeface="Arial"/>
            </a:endParaRPr>
          </a:p>
        </p:txBody>
      </p:sp>
      <p:sp>
        <p:nvSpPr>
          <p:cNvPr id="3" name="PlaceHolder 2"/>
          <p:cNvSpPr>
            <a:spLocks noGrp="1"/>
          </p:cNvSpPr>
          <p:nvPr>
            <p:ph type="sldNum" idx="7"/>
          </p:nvPr>
        </p:nvSpPr>
        <p:spPr/>
        <p:txBody>
          <a:bodyPr/>
          <a:p>
            <a:fld id="{0FCB250B-40AC-48AC-A31D-7909DCE89591}" type="slidenum">
              <a:t>&lt;#&gt;</a:t>
            </a:fld>
          </a:p>
        </p:txBody>
      </p:sp>
    </p:spTree>
  </p:cSld>
</p:sldLayout>
</file>

<file path=ppt/slideLayouts/slideLayout9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39"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340"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341"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US" sz="3200" spc="-1" strike="noStrike">
              <a:latin typeface="Arial"/>
            </a:endParaRPr>
          </a:p>
        </p:txBody>
      </p:sp>
      <p:sp>
        <p:nvSpPr>
          <p:cNvPr id="342"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sldNum" idx="7"/>
          </p:nvPr>
        </p:nvSpPr>
        <p:spPr/>
        <p:txBody>
          <a:bodyPr/>
          <a:p>
            <a:fld id="{43A905FF-4BC0-409D-AD34-8F15138CE745}" type="slidenum">
              <a:t>&lt;#&gt;</a:t>
            </a:fld>
          </a:p>
        </p:txBody>
      </p:sp>
    </p:spTree>
  </p:cSld>
</p:sldLayout>
</file>

<file path=ppt/slideLayouts/slideLayout9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43"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344"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US" sz="3200" spc="-1" strike="noStrike">
              <a:latin typeface="Arial"/>
            </a:endParaRPr>
          </a:p>
        </p:txBody>
      </p:sp>
      <p:sp>
        <p:nvSpPr>
          <p:cNvPr id="345"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346"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sldNum" idx="7"/>
          </p:nvPr>
        </p:nvSpPr>
        <p:spPr/>
        <p:txBody>
          <a:bodyPr/>
          <a:p>
            <a:fld id="{048DD9DA-2C05-4383-A0EF-56F95289A31C}" type="slidenum">
              <a:t>&lt;#&gt;</a:t>
            </a:fld>
          </a:p>
        </p:txBody>
      </p:sp>
    </p:spTree>
  </p:cSld>
</p:sldLayout>
</file>

<file path=ppt/slideLayouts/slideLayout9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47"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348"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349"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350"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sldNum" idx="7"/>
          </p:nvPr>
        </p:nvSpPr>
        <p:spPr/>
        <p:txBody>
          <a:bodyPr/>
          <a:p>
            <a:fld id="{A33391B2-5D75-44E9-B53C-71520D8DCBFE}" type="slidenum">
              <a:t>&lt;#&gt;</a:t>
            </a:fld>
          </a:p>
        </p:txBody>
      </p:sp>
    </p:spTree>
  </p:cSld>
</p:sldLayout>
</file>

<file path=ppt/slideLayouts/slideLayout9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51"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352"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endParaRPr b="0" lang="en-US" sz="3200" spc="-1" strike="noStrike">
              <a:latin typeface="Arial"/>
            </a:endParaRPr>
          </a:p>
        </p:txBody>
      </p:sp>
      <p:sp>
        <p:nvSpPr>
          <p:cNvPr id="353"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sldNum" idx="7"/>
          </p:nvPr>
        </p:nvSpPr>
        <p:spPr/>
        <p:txBody>
          <a:bodyPr/>
          <a:p>
            <a:fld id="{A95BFCAD-589E-45C7-B317-C2427E360E4B}" type="slidenum">
              <a:t>&lt;#&gt;</a:t>
            </a:fld>
          </a:p>
        </p:txBody>
      </p:sp>
    </p:spTree>
  </p:cSld>
</p:sldLayout>
</file>

<file path=ppt/slideLayouts/slideLayout9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54"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355"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356"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357"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358"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7" name="PlaceHolder 6"/>
          <p:cNvSpPr>
            <a:spLocks noGrp="1"/>
          </p:cNvSpPr>
          <p:nvPr>
            <p:ph type="sldNum" idx="7"/>
          </p:nvPr>
        </p:nvSpPr>
        <p:spPr/>
        <p:txBody>
          <a:bodyPr/>
          <a:p>
            <a:fld id="{E348DFFE-FB83-439D-B86F-338DAC401FC2}" type="slidenum">
              <a:t>&lt;#&gt;</a:t>
            </a:fld>
          </a:p>
        </p:txBody>
      </p:sp>
    </p:spTree>
  </p:cSld>
</p:sldLayout>
</file>

<file path=ppt/slideLayouts/slideLayout9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59"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360"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361"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362"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363"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364"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365"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9" name="PlaceHolder 8"/>
          <p:cNvSpPr>
            <a:spLocks noGrp="1"/>
          </p:cNvSpPr>
          <p:nvPr>
            <p:ph type="sldNum" idx="7"/>
          </p:nvPr>
        </p:nvSpPr>
        <p:spPr/>
        <p:txBody>
          <a:bodyPr/>
          <a:p>
            <a:fld id="{B950BC32-F27E-4D49-A995-ABE8B1C73DAE}" type="slidenum">
              <a:t>&lt;#&gt;</a:t>
            </a:fld>
          </a:p>
        </p:txBody>
      </p:sp>
    </p:spTree>
  </p:cSld>
</p:sldLayout>
</file>

<file path=ppt/slideLayouts/slideLayout9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8"/>
          </p:nvPr>
        </p:nvSpPr>
        <p:spPr/>
        <p:txBody>
          <a:bodyPr/>
          <a:p>
            <a:fld id="{C6C9C0B0-127C-4DD9-9271-81C03EE4F103}" type="slidenum">
              <a:t>&lt;#&gt;</a:t>
            </a:fld>
          </a:p>
        </p:txBody>
      </p:sp>
    </p:spTree>
  </p:cSld>
</p:sldLayout>
</file>

<file path=ppt/slideLayouts/slideLayout9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76"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377"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algn="ctr"/>
            <a:endParaRPr b="0" lang="en-US" sz="3200" spc="-1" strike="noStrike">
              <a:latin typeface="Arial"/>
            </a:endParaRPr>
          </a:p>
        </p:txBody>
      </p:sp>
      <p:sp>
        <p:nvSpPr>
          <p:cNvPr id="4" name="PlaceHolder 3"/>
          <p:cNvSpPr>
            <a:spLocks noGrp="1"/>
          </p:cNvSpPr>
          <p:nvPr>
            <p:ph type="sldNum" idx="8"/>
          </p:nvPr>
        </p:nvSpPr>
        <p:spPr/>
        <p:txBody>
          <a:bodyPr/>
          <a:p>
            <a:fld id="{0E2545D8-434D-46EC-A6D7-C1623DBD3F57}" type="slidenum">
              <a:t>&lt;#&gt;</a:t>
            </a:fld>
          </a:p>
        </p:txBody>
      </p:sp>
    </p:spTree>
  </p:cSld>
</p:sldLayout>
</file>

<file path=ppt/slideLayouts/slideLayout9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378"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379"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endParaRPr b="0" lang="en-US" sz="3200" spc="-1" strike="noStrike">
              <a:latin typeface="Arial"/>
            </a:endParaRPr>
          </a:p>
        </p:txBody>
      </p:sp>
      <p:sp>
        <p:nvSpPr>
          <p:cNvPr id="4" name="PlaceHolder 3"/>
          <p:cNvSpPr>
            <a:spLocks noGrp="1"/>
          </p:cNvSpPr>
          <p:nvPr>
            <p:ph type="sldNum" idx="8"/>
          </p:nvPr>
        </p:nvSpPr>
        <p:spPr/>
        <p:txBody>
          <a:bodyPr/>
          <a:p>
            <a:fld id="{7F299049-0926-4660-9388-7CEF33736EF8}" type="slidenum">
              <a:t>&lt;#&gt;</a:t>
            </a:fld>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10.xml.rels><?xml version="1.0" encoding="UTF-8"?>
<Relationships xmlns="http://schemas.openxmlformats.org/package/2006/relationships"><Relationship Id="rId1" Type="http://schemas.openxmlformats.org/officeDocument/2006/relationships/theme" Target="../theme/theme10.xml"/><Relationship Id="rId2" Type="http://schemas.openxmlformats.org/officeDocument/2006/relationships/slideLayout" Target="../slideLayouts/slideLayout109.xml"/><Relationship Id="rId3" Type="http://schemas.openxmlformats.org/officeDocument/2006/relationships/slideLayout" Target="../slideLayouts/slideLayout110.xml"/><Relationship Id="rId4" Type="http://schemas.openxmlformats.org/officeDocument/2006/relationships/slideLayout" Target="../slideLayouts/slideLayout111.xml"/><Relationship Id="rId5" Type="http://schemas.openxmlformats.org/officeDocument/2006/relationships/slideLayout" Target="../slideLayouts/slideLayout112.xml"/><Relationship Id="rId6" Type="http://schemas.openxmlformats.org/officeDocument/2006/relationships/slideLayout" Target="../slideLayouts/slideLayout113.xml"/><Relationship Id="rId7" Type="http://schemas.openxmlformats.org/officeDocument/2006/relationships/slideLayout" Target="../slideLayouts/slideLayout114.xml"/><Relationship Id="rId8" Type="http://schemas.openxmlformats.org/officeDocument/2006/relationships/slideLayout" Target="../slideLayouts/slideLayout115.xml"/><Relationship Id="rId9" Type="http://schemas.openxmlformats.org/officeDocument/2006/relationships/slideLayout" Target="../slideLayouts/slideLayout116.xml"/><Relationship Id="rId10" Type="http://schemas.openxmlformats.org/officeDocument/2006/relationships/slideLayout" Target="../slideLayouts/slideLayout117.xml"/><Relationship Id="rId11" Type="http://schemas.openxmlformats.org/officeDocument/2006/relationships/slideLayout" Target="../slideLayouts/slideLayout118.xml"/><Relationship Id="rId12" Type="http://schemas.openxmlformats.org/officeDocument/2006/relationships/slideLayout" Target="../slideLayouts/slideLayout119.xml"/><Relationship Id="rId13" Type="http://schemas.openxmlformats.org/officeDocument/2006/relationships/slideLayout" Target="../slideLayouts/slideLayout120.xml"/>
</Relationships>
</file>

<file path=ppt/slideMasters/_rels/slideMaster11.xml.rels><?xml version="1.0" encoding="UTF-8"?>
<Relationships xmlns="http://schemas.openxmlformats.org/package/2006/relationships"><Relationship Id="rId1" Type="http://schemas.openxmlformats.org/officeDocument/2006/relationships/theme" Target="../theme/theme11.xml"/><Relationship Id="rId2" Type="http://schemas.openxmlformats.org/officeDocument/2006/relationships/slideLayout" Target="../slideLayouts/slideLayout121.xml"/><Relationship Id="rId3" Type="http://schemas.openxmlformats.org/officeDocument/2006/relationships/slideLayout" Target="../slideLayouts/slideLayout122.xml"/><Relationship Id="rId4" Type="http://schemas.openxmlformats.org/officeDocument/2006/relationships/slideLayout" Target="../slideLayouts/slideLayout123.xml"/><Relationship Id="rId5" Type="http://schemas.openxmlformats.org/officeDocument/2006/relationships/slideLayout" Target="../slideLayouts/slideLayout124.xml"/><Relationship Id="rId6" Type="http://schemas.openxmlformats.org/officeDocument/2006/relationships/slideLayout" Target="../slideLayouts/slideLayout125.xml"/><Relationship Id="rId7" Type="http://schemas.openxmlformats.org/officeDocument/2006/relationships/slideLayout" Target="../slideLayouts/slideLayout126.xml"/><Relationship Id="rId8" Type="http://schemas.openxmlformats.org/officeDocument/2006/relationships/slideLayout" Target="../slideLayouts/slideLayout127.xml"/><Relationship Id="rId9" Type="http://schemas.openxmlformats.org/officeDocument/2006/relationships/slideLayout" Target="../slideLayouts/slideLayout128.xml"/><Relationship Id="rId10" Type="http://schemas.openxmlformats.org/officeDocument/2006/relationships/slideLayout" Target="../slideLayouts/slideLayout129.xml"/><Relationship Id="rId11" Type="http://schemas.openxmlformats.org/officeDocument/2006/relationships/slideLayout" Target="../slideLayouts/slideLayout130.xml"/><Relationship Id="rId12" Type="http://schemas.openxmlformats.org/officeDocument/2006/relationships/slideLayout" Target="../slideLayouts/slideLayout131.xml"/><Relationship Id="rId13" Type="http://schemas.openxmlformats.org/officeDocument/2006/relationships/slideLayout" Target="../slideLayouts/slideLayout132.xml"/>
</Relationships>
</file>

<file path=ppt/slideMasters/_rels/slideMaster12.xml.rels><?xml version="1.0" encoding="UTF-8"?>
<Relationships xmlns="http://schemas.openxmlformats.org/package/2006/relationships"><Relationship Id="rId1" Type="http://schemas.openxmlformats.org/officeDocument/2006/relationships/theme" Target="../theme/theme12.xml"/><Relationship Id="rId2" Type="http://schemas.openxmlformats.org/officeDocument/2006/relationships/slideLayout" Target="../slideLayouts/slideLayout133.xml"/><Relationship Id="rId3" Type="http://schemas.openxmlformats.org/officeDocument/2006/relationships/slideLayout" Target="../slideLayouts/slideLayout134.xml"/><Relationship Id="rId4" Type="http://schemas.openxmlformats.org/officeDocument/2006/relationships/slideLayout" Target="../slideLayouts/slideLayout135.xml"/><Relationship Id="rId5" Type="http://schemas.openxmlformats.org/officeDocument/2006/relationships/slideLayout" Target="../slideLayouts/slideLayout136.xml"/><Relationship Id="rId6" Type="http://schemas.openxmlformats.org/officeDocument/2006/relationships/slideLayout" Target="../slideLayouts/slideLayout137.xml"/><Relationship Id="rId7" Type="http://schemas.openxmlformats.org/officeDocument/2006/relationships/slideLayout" Target="../slideLayouts/slideLayout138.xml"/><Relationship Id="rId8" Type="http://schemas.openxmlformats.org/officeDocument/2006/relationships/slideLayout" Target="../slideLayouts/slideLayout139.xml"/><Relationship Id="rId9" Type="http://schemas.openxmlformats.org/officeDocument/2006/relationships/slideLayout" Target="../slideLayouts/slideLayout140.xml"/><Relationship Id="rId10" Type="http://schemas.openxmlformats.org/officeDocument/2006/relationships/slideLayout" Target="../slideLayouts/slideLayout141.xml"/><Relationship Id="rId11" Type="http://schemas.openxmlformats.org/officeDocument/2006/relationships/slideLayout" Target="../slideLayouts/slideLayout142.xml"/><Relationship Id="rId12" Type="http://schemas.openxmlformats.org/officeDocument/2006/relationships/slideLayout" Target="../slideLayouts/slideLayout143.xml"/><Relationship Id="rId13" Type="http://schemas.openxmlformats.org/officeDocument/2006/relationships/slideLayout" Target="../slideLayouts/slideLayout144.xml"/>
</Relationships>
</file>

<file path=ppt/slideMasters/_rels/slideMaster13.xml.rels><?xml version="1.0" encoding="UTF-8"?>
<Relationships xmlns="http://schemas.openxmlformats.org/package/2006/relationships"><Relationship Id="rId1" Type="http://schemas.openxmlformats.org/officeDocument/2006/relationships/theme" Target="../theme/theme13.xml"/><Relationship Id="rId2" Type="http://schemas.openxmlformats.org/officeDocument/2006/relationships/slideLayout" Target="../slideLayouts/slideLayout145.xml"/><Relationship Id="rId3" Type="http://schemas.openxmlformats.org/officeDocument/2006/relationships/slideLayout" Target="../slideLayouts/slideLayout146.xml"/><Relationship Id="rId4" Type="http://schemas.openxmlformats.org/officeDocument/2006/relationships/slideLayout" Target="../slideLayouts/slideLayout147.xml"/><Relationship Id="rId5" Type="http://schemas.openxmlformats.org/officeDocument/2006/relationships/slideLayout" Target="../slideLayouts/slideLayout148.xml"/><Relationship Id="rId6" Type="http://schemas.openxmlformats.org/officeDocument/2006/relationships/slideLayout" Target="../slideLayouts/slideLayout149.xml"/><Relationship Id="rId7" Type="http://schemas.openxmlformats.org/officeDocument/2006/relationships/slideLayout" Target="../slideLayouts/slideLayout150.xml"/><Relationship Id="rId8" Type="http://schemas.openxmlformats.org/officeDocument/2006/relationships/slideLayout" Target="../slideLayouts/slideLayout151.xml"/><Relationship Id="rId9" Type="http://schemas.openxmlformats.org/officeDocument/2006/relationships/slideLayout" Target="../slideLayouts/slideLayout152.xml"/><Relationship Id="rId10" Type="http://schemas.openxmlformats.org/officeDocument/2006/relationships/slideLayout" Target="../slideLayouts/slideLayout153.xml"/><Relationship Id="rId11" Type="http://schemas.openxmlformats.org/officeDocument/2006/relationships/slideLayout" Target="../slideLayouts/slideLayout154.xml"/><Relationship Id="rId12" Type="http://schemas.openxmlformats.org/officeDocument/2006/relationships/slideLayout" Target="../slideLayouts/slideLayout155.xml"/><Relationship Id="rId13" Type="http://schemas.openxmlformats.org/officeDocument/2006/relationships/slideLayout" Target="../slideLayouts/slideLayout156.xml"/>
</Relationships>
</file>

<file path=ppt/slideMasters/_rels/slideMaster14.xml.rels><?xml version="1.0" encoding="UTF-8"?>
<Relationships xmlns="http://schemas.openxmlformats.org/package/2006/relationships"><Relationship Id="rId1" Type="http://schemas.openxmlformats.org/officeDocument/2006/relationships/theme" Target="../theme/theme14.xml"/><Relationship Id="rId2" Type="http://schemas.openxmlformats.org/officeDocument/2006/relationships/slideLayout" Target="../slideLayouts/slideLayout157.xml"/><Relationship Id="rId3" Type="http://schemas.openxmlformats.org/officeDocument/2006/relationships/slideLayout" Target="../slideLayouts/slideLayout158.xml"/><Relationship Id="rId4" Type="http://schemas.openxmlformats.org/officeDocument/2006/relationships/slideLayout" Target="../slideLayouts/slideLayout159.xml"/><Relationship Id="rId5" Type="http://schemas.openxmlformats.org/officeDocument/2006/relationships/slideLayout" Target="../slideLayouts/slideLayout160.xml"/><Relationship Id="rId6" Type="http://schemas.openxmlformats.org/officeDocument/2006/relationships/slideLayout" Target="../slideLayouts/slideLayout161.xml"/><Relationship Id="rId7" Type="http://schemas.openxmlformats.org/officeDocument/2006/relationships/slideLayout" Target="../slideLayouts/slideLayout162.xml"/><Relationship Id="rId8" Type="http://schemas.openxmlformats.org/officeDocument/2006/relationships/slideLayout" Target="../slideLayouts/slideLayout163.xml"/><Relationship Id="rId9" Type="http://schemas.openxmlformats.org/officeDocument/2006/relationships/slideLayout" Target="../slideLayouts/slideLayout164.xml"/><Relationship Id="rId10" Type="http://schemas.openxmlformats.org/officeDocument/2006/relationships/slideLayout" Target="../slideLayouts/slideLayout165.xml"/><Relationship Id="rId11" Type="http://schemas.openxmlformats.org/officeDocument/2006/relationships/slideLayout" Target="../slideLayouts/slideLayout166.xml"/><Relationship Id="rId12" Type="http://schemas.openxmlformats.org/officeDocument/2006/relationships/slideLayout" Target="../slideLayouts/slideLayout167.xml"/><Relationship Id="rId13" Type="http://schemas.openxmlformats.org/officeDocument/2006/relationships/slideLayout" Target="../slideLayouts/slideLayout168.xml"/>
</Relationships>
</file>

<file path=ppt/slideMasters/_rels/slideMaster15.xml.rels><?xml version="1.0" encoding="UTF-8"?>
<Relationships xmlns="http://schemas.openxmlformats.org/package/2006/relationships"><Relationship Id="rId1" Type="http://schemas.openxmlformats.org/officeDocument/2006/relationships/theme" Target="../theme/theme15.xml"/><Relationship Id="rId2" Type="http://schemas.openxmlformats.org/officeDocument/2006/relationships/slideLayout" Target="../slideLayouts/slideLayout169.xml"/><Relationship Id="rId3" Type="http://schemas.openxmlformats.org/officeDocument/2006/relationships/slideLayout" Target="../slideLayouts/slideLayout170.xml"/><Relationship Id="rId4" Type="http://schemas.openxmlformats.org/officeDocument/2006/relationships/slideLayout" Target="../slideLayouts/slideLayout171.xml"/><Relationship Id="rId5" Type="http://schemas.openxmlformats.org/officeDocument/2006/relationships/slideLayout" Target="../slideLayouts/slideLayout172.xml"/><Relationship Id="rId6" Type="http://schemas.openxmlformats.org/officeDocument/2006/relationships/slideLayout" Target="../slideLayouts/slideLayout173.xml"/><Relationship Id="rId7" Type="http://schemas.openxmlformats.org/officeDocument/2006/relationships/slideLayout" Target="../slideLayouts/slideLayout174.xml"/><Relationship Id="rId8" Type="http://schemas.openxmlformats.org/officeDocument/2006/relationships/slideLayout" Target="../slideLayouts/slideLayout175.xml"/><Relationship Id="rId9" Type="http://schemas.openxmlformats.org/officeDocument/2006/relationships/slideLayout" Target="../slideLayouts/slideLayout176.xml"/><Relationship Id="rId10" Type="http://schemas.openxmlformats.org/officeDocument/2006/relationships/slideLayout" Target="../slideLayouts/slideLayout177.xml"/><Relationship Id="rId11" Type="http://schemas.openxmlformats.org/officeDocument/2006/relationships/slideLayout" Target="../slideLayouts/slideLayout178.xml"/><Relationship Id="rId12" Type="http://schemas.openxmlformats.org/officeDocument/2006/relationships/slideLayout" Target="../slideLayouts/slideLayout179.xml"/><Relationship Id="rId13" Type="http://schemas.openxmlformats.org/officeDocument/2006/relationships/slideLayout" Target="../slideLayouts/slideLayout180.xml"/>
</Relationships>
</file>

<file path=ppt/slideMasters/_rels/slideMaster16.xml.rels><?xml version="1.0" encoding="UTF-8"?>
<Relationships xmlns="http://schemas.openxmlformats.org/package/2006/relationships"><Relationship Id="rId1" Type="http://schemas.openxmlformats.org/officeDocument/2006/relationships/theme" Target="../theme/theme16.xml"/><Relationship Id="rId2" Type="http://schemas.openxmlformats.org/officeDocument/2006/relationships/slideLayout" Target="../slideLayouts/slideLayout181.xml"/><Relationship Id="rId3" Type="http://schemas.openxmlformats.org/officeDocument/2006/relationships/slideLayout" Target="../slideLayouts/slideLayout182.xml"/><Relationship Id="rId4" Type="http://schemas.openxmlformats.org/officeDocument/2006/relationships/slideLayout" Target="../slideLayouts/slideLayout183.xml"/><Relationship Id="rId5" Type="http://schemas.openxmlformats.org/officeDocument/2006/relationships/slideLayout" Target="../slideLayouts/slideLayout184.xml"/><Relationship Id="rId6" Type="http://schemas.openxmlformats.org/officeDocument/2006/relationships/slideLayout" Target="../slideLayouts/slideLayout185.xml"/><Relationship Id="rId7" Type="http://schemas.openxmlformats.org/officeDocument/2006/relationships/slideLayout" Target="../slideLayouts/slideLayout186.xml"/><Relationship Id="rId8" Type="http://schemas.openxmlformats.org/officeDocument/2006/relationships/slideLayout" Target="../slideLayouts/slideLayout187.xml"/><Relationship Id="rId9" Type="http://schemas.openxmlformats.org/officeDocument/2006/relationships/slideLayout" Target="../slideLayouts/slideLayout188.xml"/><Relationship Id="rId10" Type="http://schemas.openxmlformats.org/officeDocument/2006/relationships/slideLayout" Target="../slideLayouts/slideLayout189.xml"/><Relationship Id="rId11" Type="http://schemas.openxmlformats.org/officeDocument/2006/relationships/slideLayout" Target="../slideLayouts/slideLayout190.xml"/><Relationship Id="rId12" Type="http://schemas.openxmlformats.org/officeDocument/2006/relationships/slideLayout" Target="../slideLayouts/slideLayout191.xml"/><Relationship Id="rId13" Type="http://schemas.openxmlformats.org/officeDocument/2006/relationships/slideLayout" Target="../slideLayouts/slideLayout192.xml"/>
</Relationships>
</file>

<file path=ppt/slideMasters/_rels/slideMaster17.xml.rels><?xml version="1.0" encoding="UTF-8"?>
<Relationships xmlns="http://schemas.openxmlformats.org/package/2006/relationships"><Relationship Id="rId1" Type="http://schemas.openxmlformats.org/officeDocument/2006/relationships/theme" Target="../theme/theme17.xml"/><Relationship Id="rId2" Type="http://schemas.openxmlformats.org/officeDocument/2006/relationships/slideLayout" Target="../slideLayouts/slideLayout193.xml"/><Relationship Id="rId3" Type="http://schemas.openxmlformats.org/officeDocument/2006/relationships/slideLayout" Target="../slideLayouts/slideLayout194.xml"/><Relationship Id="rId4" Type="http://schemas.openxmlformats.org/officeDocument/2006/relationships/slideLayout" Target="../slideLayouts/slideLayout195.xml"/><Relationship Id="rId5" Type="http://schemas.openxmlformats.org/officeDocument/2006/relationships/slideLayout" Target="../slideLayouts/slideLayout196.xml"/><Relationship Id="rId6" Type="http://schemas.openxmlformats.org/officeDocument/2006/relationships/slideLayout" Target="../slideLayouts/slideLayout197.xml"/><Relationship Id="rId7" Type="http://schemas.openxmlformats.org/officeDocument/2006/relationships/slideLayout" Target="../slideLayouts/slideLayout198.xml"/><Relationship Id="rId8" Type="http://schemas.openxmlformats.org/officeDocument/2006/relationships/slideLayout" Target="../slideLayouts/slideLayout199.xml"/><Relationship Id="rId9" Type="http://schemas.openxmlformats.org/officeDocument/2006/relationships/slideLayout" Target="../slideLayouts/slideLayout200.xml"/><Relationship Id="rId10" Type="http://schemas.openxmlformats.org/officeDocument/2006/relationships/slideLayout" Target="../slideLayouts/slideLayout201.xml"/><Relationship Id="rId11" Type="http://schemas.openxmlformats.org/officeDocument/2006/relationships/slideLayout" Target="../slideLayouts/slideLayout202.xml"/><Relationship Id="rId12" Type="http://schemas.openxmlformats.org/officeDocument/2006/relationships/slideLayout" Target="../slideLayouts/slideLayout203.xml"/><Relationship Id="rId13" Type="http://schemas.openxmlformats.org/officeDocument/2006/relationships/slideLayout" Target="../slideLayouts/slideLayout204.xml"/>
</Relationships>
</file>

<file path=ppt/slideMasters/_rels/slideMaster18.xml.rels><?xml version="1.0" encoding="UTF-8"?>
<Relationships xmlns="http://schemas.openxmlformats.org/package/2006/relationships"><Relationship Id="rId1" Type="http://schemas.openxmlformats.org/officeDocument/2006/relationships/theme" Target="../theme/theme18.xml"/><Relationship Id="rId2" Type="http://schemas.openxmlformats.org/officeDocument/2006/relationships/slideLayout" Target="../slideLayouts/slideLayout205.xml"/><Relationship Id="rId3" Type="http://schemas.openxmlformats.org/officeDocument/2006/relationships/slideLayout" Target="../slideLayouts/slideLayout206.xml"/><Relationship Id="rId4" Type="http://schemas.openxmlformats.org/officeDocument/2006/relationships/slideLayout" Target="../slideLayouts/slideLayout207.xml"/><Relationship Id="rId5" Type="http://schemas.openxmlformats.org/officeDocument/2006/relationships/slideLayout" Target="../slideLayouts/slideLayout208.xml"/><Relationship Id="rId6" Type="http://schemas.openxmlformats.org/officeDocument/2006/relationships/slideLayout" Target="../slideLayouts/slideLayout209.xml"/><Relationship Id="rId7" Type="http://schemas.openxmlformats.org/officeDocument/2006/relationships/slideLayout" Target="../slideLayouts/slideLayout210.xml"/><Relationship Id="rId8" Type="http://schemas.openxmlformats.org/officeDocument/2006/relationships/slideLayout" Target="../slideLayouts/slideLayout211.xml"/><Relationship Id="rId9" Type="http://schemas.openxmlformats.org/officeDocument/2006/relationships/slideLayout" Target="../slideLayouts/slideLayout212.xml"/><Relationship Id="rId10" Type="http://schemas.openxmlformats.org/officeDocument/2006/relationships/slideLayout" Target="../slideLayouts/slideLayout213.xml"/><Relationship Id="rId11" Type="http://schemas.openxmlformats.org/officeDocument/2006/relationships/slideLayout" Target="../slideLayouts/slideLayout214.xml"/><Relationship Id="rId12" Type="http://schemas.openxmlformats.org/officeDocument/2006/relationships/slideLayout" Target="../slideLayouts/slideLayout215.xml"/><Relationship Id="rId13" Type="http://schemas.openxmlformats.org/officeDocument/2006/relationships/slideLayout" Target="../slideLayouts/slideLayout216.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49.xml"/><Relationship Id="rId3" Type="http://schemas.openxmlformats.org/officeDocument/2006/relationships/slideLayout" Target="../slideLayouts/slideLayout50.xml"/><Relationship Id="rId4" Type="http://schemas.openxmlformats.org/officeDocument/2006/relationships/slideLayout" Target="../slideLayouts/slideLayout51.xml"/><Relationship Id="rId5" Type="http://schemas.openxmlformats.org/officeDocument/2006/relationships/slideLayout" Target="../slideLayouts/slideLayout52.xml"/><Relationship Id="rId6" Type="http://schemas.openxmlformats.org/officeDocument/2006/relationships/slideLayout" Target="../slideLayouts/slideLayout53.xml"/><Relationship Id="rId7" Type="http://schemas.openxmlformats.org/officeDocument/2006/relationships/slideLayout" Target="../slideLayouts/slideLayout54.xml"/><Relationship Id="rId8" Type="http://schemas.openxmlformats.org/officeDocument/2006/relationships/slideLayout" Target="../slideLayouts/slideLayout55.xml"/><Relationship Id="rId9" Type="http://schemas.openxmlformats.org/officeDocument/2006/relationships/slideLayout" Target="../slideLayouts/slideLayout56.xml"/><Relationship Id="rId10" Type="http://schemas.openxmlformats.org/officeDocument/2006/relationships/slideLayout" Target="../slideLayouts/slideLayout57.xml"/><Relationship Id="rId11" Type="http://schemas.openxmlformats.org/officeDocument/2006/relationships/slideLayout" Target="../slideLayouts/slideLayout58.xml"/><Relationship Id="rId12" Type="http://schemas.openxmlformats.org/officeDocument/2006/relationships/slideLayout" Target="../slideLayouts/slideLayout59.xml"/><Relationship Id="rId13" Type="http://schemas.openxmlformats.org/officeDocument/2006/relationships/slideLayout" Target="../slideLayouts/slideLayout60.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slideLayout" Target="../slideLayouts/slideLayout61.xml"/><Relationship Id="rId3" Type="http://schemas.openxmlformats.org/officeDocument/2006/relationships/slideLayout" Target="../slideLayouts/slideLayout62.xml"/><Relationship Id="rId4" Type="http://schemas.openxmlformats.org/officeDocument/2006/relationships/slideLayout" Target="../slideLayouts/slideLayout63.xml"/><Relationship Id="rId5" Type="http://schemas.openxmlformats.org/officeDocument/2006/relationships/slideLayout" Target="../slideLayouts/slideLayout64.xml"/><Relationship Id="rId6" Type="http://schemas.openxmlformats.org/officeDocument/2006/relationships/slideLayout" Target="../slideLayouts/slideLayout65.xml"/><Relationship Id="rId7" Type="http://schemas.openxmlformats.org/officeDocument/2006/relationships/slideLayout" Target="../slideLayouts/slideLayout66.xml"/><Relationship Id="rId8" Type="http://schemas.openxmlformats.org/officeDocument/2006/relationships/slideLayout" Target="../slideLayouts/slideLayout67.xml"/><Relationship Id="rId9" Type="http://schemas.openxmlformats.org/officeDocument/2006/relationships/slideLayout" Target="../slideLayouts/slideLayout68.xml"/><Relationship Id="rId10" Type="http://schemas.openxmlformats.org/officeDocument/2006/relationships/slideLayout" Target="../slideLayouts/slideLayout69.xml"/><Relationship Id="rId11" Type="http://schemas.openxmlformats.org/officeDocument/2006/relationships/slideLayout" Target="../slideLayouts/slideLayout70.xml"/><Relationship Id="rId12" Type="http://schemas.openxmlformats.org/officeDocument/2006/relationships/slideLayout" Target="../slideLayouts/slideLayout71.xml"/><Relationship Id="rId13" Type="http://schemas.openxmlformats.org/officeDocument/2006/relationships/slideLayout" Target="../slideLayouts/slideLayout72.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slideLayout" Target="../slideLayouts/slideLayout73.xml"/><Relationship Id="rId3" Type="http://schemas.openxmlformats.org/officeDocument/2006/relationships/slideLayout" Target="../slideLayouts/slideLayout74.xml"/><Relationship Id="rId4" Type="http://schemas.openxmlformats.org/officeDocument/2006/relationships/slideLayout" Target="../slideLayouts/slideLayout75.xml"/><Relationship Id="rId5" Type="http://schemas.openxmlformats.org/officeDocument/2006/relationships/slideLayout" Target="../slideLayouts/slideLayout76.xml"/><Relationship Id="rId6" Type="http://schemas.openxmlformats.org/officeDocument/2006/relationships/slideLayout" Target="../slideLayouts/slideLayout77.xml"/><Relationship Id="rId7" Type="http://schemas.openxmlformats.org/officeDocument/2006/relationships/slideLayout" Target="../slideLayouts/slideLayout78.xml"/><Relationship Id="rId8" Type="http://schemas.openxmlformats.org/officeDocument/2006/relationships/slideLayout" Target="../slideLayouts/slideLayout79.xml"/><Relationship Id="rId9" Type="http://schemas.openxmlformats.org/officeDocument/2006/relationships/slideLayout" Target="../slideLayouts/slideLayout80.xml"/><Relationship Id="rId10" Type="http://schemas.openxmlformats.org/officeDocument/2006/relationships/slideLayout" Target="../slideLayouts/slideLayout81.xml"/><Relationship Id="rId11" Type="http://schemas.openxmlformats.org/officeDocument/2006/relationships/slideLayout" Target="../slideLayouts/slideLayout82.xml"/><Relationship Id="rId12" Type="http://schemas.openxmlformats.org/officeDocument/2006/relationships/slideLayout" Target="../slideLayouts/slideLayout83.xml"/><Relationship Id="rId13" Type="http://schemas.openxmlformats.org/officeDocument/2006/relationships/slideLayout" Target="../slideLayouts/slideLayout84.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slideLayout" Target="../slideLayouts/slideLayout85.xml"/><Relationship Id="rId3" Type="http://schemas.openxmlformats.org/officeDocument/2006/relationships/slideLayout" Target="../slideLayouts/slideLayout86.xml"/><Relationship Id="rId4" Type="http://schemas.openxmlformats.org/officeDocument/2006/relationships/slideLayout" Target="../slideLayouts/slideLayout87.xml"/><Relationship Id="rId5" Type="http://schemas.openxmlformats.org/officeDocument/2006/relationships/slideLayout" Target="../slideLayouts/slideLayout88.xml"/><Relationship Id="rId6" Type="http://schemas.openxmlformats.org/officeDocument/2006/relationships/slideLayout" Target="../slideLayouts/slideLayout89.xml"/><Relationship Id="rId7" Type="http://schemas.openxmlformats.org/officeDocument/2006/relationships/slideLayout" Target="../slideLayouts/slideLayout90.xml"/><Relationship Id="rId8" Type="http://schemas.openxmlformats.org/officeDocument/2006/relationships/slideLayout" Target="../slideLayouts/slideLayout91.xml"/><Relationship Id="rId9" Type="http://schemas.openxmlformats.org/officeDocument/2006/relationships/slideLayout" Target="../slideLayouts/slideLayout92.xml"/><Relationship Id="rId10" Type="http://schemas.openxmlformats.org/officeDocument/2006/relationships/slideLayout" Target="../slideLayouts/slideLayout93.xml"/><Relationship Id="rId11" Type="http://schemas.openxmlformats.org/officeDocument/2006/relationships/slideLayout" Target="../slideLayouts/slideLayout94.xml"/><Relationship Id="rId12" Type="http://schemas.openxmlformats.org/officeDocument/2006/relationships/slideLayout" Target="../slideLayouts/slideLayout95.xml"/><Relationship Id="rId13" Type="http://schemas.openxmlformats.org/officeDocument/2006/relationships/slideLayout" Target="../slideLayouts/slideLayout96.xml"/>
</Relationships>
</file>

<file path=ppt/slideMasters/_rels/slideMaster9.xml.rels><?xml version="1.0" encoding="UTF-8"?>
<Relationships xmlns="http://schemas.openxmlformats.org/package/2006/relationships"><Relationship Id="rId1" Type="http://schemas.openxmlformats.org/officeDocument/2006/relationships/theme" Target="../theme/theme9.xml"/><Relationship Id="rId2" Type="http://schemas.openxmlformats.org/officeDocument/2006/relationships/slideLayout" Target="../slideLayouts/slideLayout97.xml"/><Relationship Id="rId3" Type="http://schemas.openxmlformats.org/officeDocument/2006/relationships/slideLayout" Target="../slideLayouts/slideLayout98.xml"/><Relationship Id="rId4" Type="http://schemas.openxmlformats.org/officeDocument/2006/relationships/slideLayout" Target="../slideLayouts/slideLayout99.xml"/><Relationship Id="rId5" Type="http://schemas.openxmlformats.org/officeDocument/2006/relationships/slideLayout" Target="../slideLayouts/slideLayout100.xml"/><Relationship Id="rId6" Type="http://schemas.openxmlformats.org/officeDocument/2006/relationships/slideLayout" Target="../slideLayouts/slideLayout101.xml"/><Relationship Id="rId7" Type="http://schemas.openxmlformats.org/officeDocument/2006/relationships/slideLayout" Target="../slideLayouts/slideLayout102.xml"/><Relationship Id="rId8" Type="http://schemas.openxmlformats.org/officeDocument/2006/relationships/slideLayout" Target="../slideLayouts/slideLayout103.xml"/><Relationship Id="rId9" Type="http://schemas.openxmlformats.org/officeDocument/2006/relationships/slideLayout" Target="../slideLayouts/slideLayout104.xml"/><Relationship Id="rId10" Type="http://schemas.openxmlformats.org/officeDocument/2006/relationships/slideLayout" Target="../slideLayouts/slideLayout105.xml"/><Relationship Id="rId11" Type="http://schemas.openxmlformats.org/officeDocument/2006/relationships/slideLayout" Target="../slideLayouts/slideLayout106.xml"/><Relationship Id="rId12" Type="http://schemas.openxmlformats.org/officeDocument/2006/relationships/slideLayout" Target="../slideLayouts/slideLayout107.xml"/><Relationship Id="rId13" Type="http://schemas.openxmlformats.org/officeDocument/2006/relationships/slideLayout" Target="../slideLayouts/slideLayout10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4c52"/>
        </a:solidFill>
      </p:bgPr>
    </p:bg>
    <p:spTree>
      <p:nvGrpSpPr>
        <p:cNvPr id="1" name=""/>
        <p:cNvGrpSpPr/>
        <p:nvPr/>
      </p:nvGrpSpPr>
      <p:grpSpPr>
        <a:xfrm>
          <a:off x="0" y="0"/>
          <a:ext cx="0" cy="0"/>
          <a:chOff x="0" y="0"/>
          <a:chExt cx="0" cy="0"/>
        </a:xfrm>
      </p:grpSpPr>
      <p:sp>
        <p:nvSpPr>
          <p:cNvPr id="0" name="Google Shape;10;p2"/>
          <p:cNvSpPr/>
          <p:nvPr/>
        </p:nvSpPr>
        <p:spPr>
          <a:xfrm flipH="1">
            <a:off x="3240" y="301680"/>
            <a:ext cx="9148320" cy="4494960"/>
          </a:xfrm>
          <a:custGeom>
            <a:avLst/>
            <a:gdLst/>
            <a:ahLst/>
            <a:rect l="l" t="t" r="r" b="b"/>
            <a:pathLst>
              <a:path w="366002" h="149344">
                <a:moveTo>
                  <a:pt x="0" y="55491"/>
                </a:moveTo>
                <a:lnTo>
                  <a:pt x="0" y="107122"/>
                </a:lnTo>
                <a:lnTo>
                  <a:pt x="96507" y="149344"/>
                </a:lnTo>
                <a:lnTo>
                  <a:pt x="366002" y="116290"/>
                </a:lnTo>
                <a:lnTo>
                  <a:pt x="366002" y="40050"/>
                </a:lnTo>
                <a:lnTo>
                  <a:pt x="274079" y="0"/>
                </a:lnTo>
                <a:close/>
              </a:path>
            </a:pathLst>
          </a:custGeom>
          <a:solidFill>
            <a:srgbClr val="00ae9d">
              <a:alpha val="83000"/>
            </a:srgbClr>
          </a:solidFill>
          <a:ln w="0">
            <a:noFill/>
          </a:ln>
        </p:spPr>
        <p:style>
          <a:lnRef idx="0"/>
          <a:fillRef idx="0"/>
          <a:effectRef idx="0"/>
          <a:fontRef idx="minor"/>
        </p:style>
      </p:sp>
      <p:sp>
        <p:nvSpPr>
          <p:cNvPr id="1" name="Google Shape;11;p2"/>
          <p:cNvSpPr/>
          <p:nvPr/>
        </p:nvSpPr>
        <p:spPr>
          <a:xfrm>
            <a:off x="-5760" y="759960"/>
            <a:ext cx="9142200" cy="3768120"/>
          </a:xfrm>
          <a:custGeom>
            <a:avLst/>
            <a:gdLst/>
            <a:ahLst/>
            <a:rect l="l" t="t" r="r" b="b"/>
            <a:pathLst>
              <a:path w="365766" h="150792">
                <a:moveTo>
                  <a:pt x="365766" y="12416"/>
                </a:moveTo>
                <a:lnTo>
                  <a:pt x="289997" y="0"/>
                </a:lnTo>
                <a:lnTo>
                  <a:pt x="0" y="55421"/>
                </a:lnTo>
                <a:lnTo>
                  <a:pt x="0" y="127486"/>
                </a:lnTo>
                <a:lnTo>
                  <a:pt x="70927" y="150792"/>
                </a:lnTo>
                <a:lnTo>
                  <a:pt x="365766" y="122256"/>
                </a:lnTo>
                <a:close/>
              </a:path>
            </a:pathLst>
          </a:custGeom>
          <a:solidFill>
            <a:srgbClr val="00ae9d">
              <a:alpha val="27000"/>
            </a:srgbClr>
          </a:solidFill>
          <a:ln w="0">
            <a:noFill/>
          </a:ln>
        </p:spPr>
        <p:style>
          <a:lnRef idx="0"/>
          <a:fillRef idx="0"/>
          <a:effectRef idx="0"/>
          <a:fontRef idx="minor"/>
        </p:style>
      </p:sp>
      <p:sp>
        <p:nvSpPr>
          <p:cNvPr id="2" name="Google Shape;12;p2"/>
          <p:cNvSpPr/>
          <p:nvPr/>
        </p:nvSpPr>
        <p:spPr>
          <a:xfrm>
            <a:off x="0" y="1351080"/>
            <a:ext cx="9154440" cy="2887200"/>
          </a:xfrm>
          <a:custGeom>
            <a:avLst/>
            <a:gdLst/>
            <a:ahLst/>
            <a:rect l="l" t="t" r="r" b="b"/>
            <a:pathLst>
              <a:path w="366243" h="106157">
                <a:moveTo>
                  <a:pt x="241" y="0"/>
                </a:moveTo>
                <a:lnTo>
                  <a:pt x="0" y="77929"/>
                </a:lnTo>
                <a:lnTo>
                  <a:pt x="366243" y="106157"/>
                </a:lnTo>
                <a:lnTo>
                  <a:pt x="366243" y="4102"/>
                </a:lnTo>
                <a:close/>
              </a:path>
            </a:pathLst>
          </a:custGeom>
          <a:solidFill>
            <a:srgbClr val="abe33f">
              <a:alpha val="81000"/>
            </a:srgbClr>
          </a:solidFill>
          <a:ln w="0">
            <a:noFill/>
          </a:ln>
        </p:spPr>
        <p:style>
          <a:lnRef idx="0"/>
          <a:fillRef idx="0"/>
          <a:effectRef idx="0"/>
          <a:fontRef idx="minor"/>
        </p:style>
      </p:sp>
      <p:sp>
        <p:nvSpPr>
          <p:cNvPr id="3"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4" name="PlaceHolder 2"/>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ffffff"/>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ffffff"/>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ffffff"/>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ffffff"/>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ffffff"/>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ffffff"/>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1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412" name="Google Shape;30;p5"/>
          <p:cNvGrpSpPr/>
          <p:nvPr/>
        </p:nvGrpSpPr>
        <p:grpSpPr>
          <a:xfrm>
            <a:off x="-6120" y="0"/>
            <a:ext cx="9166320" cy="5161320"/>
            <a:chOff x="-6120" y="0"/>
            <a:chExt cx="9166320" cy="5161320"/>
          </a:xfrm>
        </p:grpSpPr>
        <p:sp>
          <p:nvSpPr>
            <p:cNvPr id="413" name="Google Shape;31;p5"/>
            <p:cNvSpPr/>
            <p:nvPr/>
          </p:nvSpPr>
          <p:spPr>
            <a:xfrm>
              <a:off x="0" y="0"/>
              <a:ext cx="8551080" cy="1331280"/>
            </a:xfrm>
            <a:custGeom>
              <a:avLst/>
              <a:gdLst/>
              <a:ahLst/>
              <a:rect l="l" t="t" r="r" b="b"/>
              <a:pathLst>
                <a:path w="342116" h="53320">
                  <a:moveTo>
                    <a:pt x="0" y="0"/>
                  </a:moveTo>
                  <a:lnTo>
                    <a:pt x="0" y="53320"/>
                  </a:lnTo>
                  <a:lnTo>
                    <a:pt x="342116" y="0"/>
                  </a:lnTo>
                  <a:close/>
                </a:path>
              </a:pathLst>
            </a:custGeom>
            <a:solidFill>
              <a:srgbClr val="004c52"/>
            </a:solidFill>
            <a:ln w="0">
              <a:noFill/>
            </a:ln>
          </p:spPr>
          <p:style>
            <a:lnRef idx="0"/>
            <a:fillRef idx="0"/>
            <a:effectRef idx="0"/>
            <a:fontRef idx="minor"/>
          </p:style>
        </p:sp>
        <p:sp>
          <p:nvSpPr>
            <p:cNvPr id="414" name="Google Shape;32;p5"/>
            <p:cNvSpPr/>
            <p:nvPr/>
          </p:nvSpPr>
          <p:spPr>
            <a:xfrm>
              <a:off x="2563560" y="0"/>
              <a:ext cx="6578640" cy="1270800"/>
            </a:xfrm>
            <a:custGeom>
              <a:avLst/>
              <a:gdLst/>
              <a:ahLst/>
              <a:rect l="l" t="t" r="r" b="b"/>
              <a:pathLst>
                <a:path w="263222" h="50907">
                  <a:moveTo>
                    <a:pt x="0" y="0"/>
                  </a:moveTo>
                  <a:lnTo>
                    <a:pt x="217381" y="50907"/>
                  </a:lnTo>
                  <a:lnTo>
                    <a:pt x="263222" y="10133"/>
                  </a:lnTo>
                  <a:lnTo>
                    <a:pt x="263222" y="0"/>
                  </a:lnTo>
                  <a:close/>
                </a:path>
              </a:pathLst>
            </a:custGeom>
            <a:solidFill>
              <a:srgbClr val="00ae9d">
                <a:alpha val="83000"/>
              </a:srgbClr>
            </a:solidFill>
            <a:ln w="0">
              <a:noFill/>
            </a:ln>
          </p:spPr>
          <p:style>
            <a:lnRef idx="0"/>
            <a:fillRef idx="0"/>
            <a:effectRef idx="0"/>
            <a:fontRef idx="minor"/>
          </p:style>
        </p:sp>
        <p:sp>
          <p:nvSpPr>
            <p:cNvPr id="415" name="Google Shape;33;p5"/>
            <p:cNvSpPr/>
            <p:nvPr/>
          </p:nvSpPr>
          <p:spPr>
            <a:xfrm>
              <a:off x="-6120" y="0"/>
              <a:ext cx="7296480" cy="1469880"/>
            </a:xfrm>
            <a:custGeom>
              <a:avLst/>
              <a:gdLst/>
              <a:ahLst/>
              <a:rect l="l" t="t" r="r" b="b"/>
              <a:pathLst>
                <a:path w="291932" h="58628">
                  <a:moveTo>
                    <a:pt x="0" y="18578"/>
                  </a:moveTo>
                  <a:lnTo>
                    <a:pt x="241" y="34019"/>
                  </a:lnTo>
                  <a:lnTo>
                    <a:pt x="221482" y="58628"/>
                  </a:lnTo>
                  <a:lnTo>
                    <a:pt x="291932" y="0"/>
                  </a:lnTo>
                  <a:close/>
                </a:path>
              </a:pathLst>
            </a:custGeom>
            <a:solidFill>
              <a:srgbClr val="abe33f">
                <a:alpha val="81000"/>
              </a:srgbClr>
            </a:solidFill>
            <a:ln w="0">
              <a:noFill/>
            </a:ln>
          </p:spPr>
          <p:style>
            <a:lnRef idx="0"/>
            <a:fillRef idx="0"/>
            <a:effectRef idx="0"/>
            <a:fontRef idx="minor"/>
          </p:style>
        </p:sp>
        <p:sp>
          <p:nvSpPr>
            <p:cNvPr id="416" name="Google Shape;34;p5"/>
            <p:cNvSpPr/>
            <p:nvPr/>
          </p:nvSpPr>
          <p:spPr>
            <a:xfrm>
              <a:off x="3596040" y="4667040"/>
              <a:ext cx="5088960" cy="474840"/>
            </a:xfrm>
            <a:custGeom>
              <a:avLst/>
              <a:gdLst/>
              <a:ahLst/>
              <a:rect l="l" t="t" r="r" b="b"/>
              <a:pathLst>
                <a:path w="203628" h="19060">
                  <a:moveTo>
                    <a:pt x="0" y="19060"/>
                  </a:moveTo>
                  <a:lnTo>
                    <a:pt x="203628" y="19060"/>
                  </a:lnTo>
                  <a:lnTo>
                    <a:pt x="157305" y="0"/>
                  </a:lnTo>
                  <a:close/>
                </a:path>
              </a:pathLst>
            </a:custGeom>
            <a:solidFill>
              <a:srgbClr val="004c52"/>
            </a:solidFill>
            <a:ln w="0">
              <a:noFill/>
            </a:ln>
          </p:spPr>
          <p:style>
            <a:lnRef idx="0"/>
            <a:fillRef idx="0"/>
            <a:effectRef idx="0"/>
            <a:fontRef idx="minor"/>
          </p:style>
        </p:sp>
        <p:sp>
          <p:nvSpPr>
            <p:cNvPr id="417" name="Google Shape;35;p5"/>
            <p:cNvSpPr/>
            <p:nvPr/>
          </p:nvSpPr>
          <p:spPr>
            <a:xfrm>
              <a:off x="5524920" y="4692600"/>
              <a:ext cx="3635280" cy="468720"/>
            </a:xfrm>
            <a:custGeom>
              <a:avLst/>
              <a:gdLst/>
              <a:ahLst/>
              <a:rect l="l" t="t" r="r" b="b"/>
              <a:pathLst>
                <a:path w="145484" h="18819">
                  <a:moveTo>
                    <a:pt x="145484" y="0"/>
                  </a:moveTo>
                  <a:lnTo>
                    <a:pt x="145484" y="18819"/>
                  </a:lnTo>
                  <a:lnTo>
                    <a:pt x="0" y="18819"/>
                  </a:lnTo>
                  <a:close/>
                </a:path>
              </a:pathLst>
            </a:custGeom>
            <a:solidFill>
              <a:srgbClr val="00ae9d">
                <a:alpha val="83000"/>
              </a:srgbClr>
            </a:solidFill>
            <a:ln w="0">
              <a:noFill/>
            </a:ln>
          </p:spPr>
          <p:style>
            <a:lnRef idx="0"/>
            <a:fillRef idx="0"/>
            <a:effectRef idx="0"/>
            <a:fontRef idx="minor"/>
          </p:style>
        </p:sp>
        <p:sp>
          <p:nvSpPr>
            <p:cNvPr id="418" name="Google Shape;36;p5"/>
            <p:cNvSpPr/>
            <p:nvPr/>
          </p:nvSpPr>
          <p:spPr>
            <a:xfrm>
              <a:off x="7521480" y="4023000"/>
              <a:ext cx="1632960" cy="1138320"/>
            </a:xfrm>
            <a:custGeom>
              <a:avLst/>
              <a:gdLst/>
              <a:ahLst/>
              <a:rect l="l" t="t" r="r" b="b"/>
              <a:pathLst>
                <a:path w="65384" h="45599">
                  <a:moveTo>
                    <a:pt x="65384" y="27022"/>
                  </a:moveTo>
                  <a:lnTo>
                    <a:pt x="65384" y="0"/>
                  </a:lnTo>
                  <a:lnTo>
                    <a:pt x="0" y="45599"/>
                  </a:lnTo>
                  <a:close/>
                </a:path>
              </a:pathLst>
            </a:custGeom>
            <a:solidFill>
              <a:srgbClr val="abe33f">
                <a:alpha val="81000"/>
              </a:srgbClr>
            </a:solidFill>
            <a:ln w="0">
              <a:noFill/>
            </a:ln>
          </p:spPr>
          <p:style>
            <a:lnRef idx="0"/>
            <a:fillRef idx="0"/>
            <a:effectRef idx="0"/>
            <a:fontRef idx="minor"/>
          </p:style>
        </p:sp>
      </p:grpSp>
      <p:sp>
        <p:nvSpPr>
          <p:cNvPr id="419" name="PlaceHolder 1"/>
          <p:cNvSpPr>
            <a:spLocks noGrp="1"/>
          </p:cNvSpPr>
          <p:nvPr>
            <p:ph type="sldNum" idx="9"/>
          </p:nvPr>
        </p:nvSpPr>
        <p:spPr>
          <a:xfrm>
            <a:off x="27000" y="4749840"/>
            <a:ext cx="546840" cy="391680"/>
          </a:xfrm>
          <a:prstGeom prst="rect">
            <a:avLst/>
          </a:prstGeom>
          <a:noFill/>
          <a:ln w="0">
            <a:noFill/>
          </a:ln>
        </p:spPr>
        <p:txBody>
          <a:bodyPr lIns="90000" rIns="90000" tIns="91440" bIns="91440" anchor="t">
            <a:noAutofit/>
          </a:bodyPr>
          <a:lstStyle>
            <a:lvl1pPr>
              <a:lnSpc>
                <a:spcPct val="100000"/>
              </a:lnSpc>
              <a:tabLst>
                <a:tab algn="l" pos="0"/>
              </a:tabLst>
              <a:defRPr b="0" lang="en" sz="1200" spc="-1" strike="noStrike">
                <a:solidFill>
                  <a:srgbClr val="00ae9d"/>
                </a:solidFill>
                <a:latin typeface="Karla"/>
                <a:ea typeface="Karla"/>
              </a:defRPr>
            </a:lvl1pPr>
          </a:lstStyle>
          <a:p>
            <a:pPr>
              <a:lnSpc>
                <a:spcPct val="100000"/>
              </a:lnSpc>
              <a:tabLst>
                <a:tab algn="l" pos="0"/>
              </a:tabLst>
            </a:pPr>
            <a:fld id="{2ACD684B-AAD1-45B5-BB72-D878734928C3}" type="slidenum">
              <a:rPr b="0" lang="en" sz="1200" spc="-1" strike="noStrike">
                <a:solidFill>
                  <a:srgbClr val="00ae9d"/>
                </a:solidFill>
                <a:latin typeface="Karla"/>
                <a:ea typeface="Karla"/>
              </a:rPr>
              <a:t>&lt;number&gt;</a:t>
            </a:fld>
            <a:endParaRPr b="0" lang="en-US" sz="1200" spc="-1" strike="noStrike">
              <a:latin typeface="Times New Roman"/>
            </a:endParaRPr>
          </a:p>
        </p:txBody>
      </p:sp>
      <p:sp>
        <p:nvSpPr>
          <p:cNvPr id="420" name="PlaceHolder 2"/>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421" name="PlaceHolder 3"/>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66" r:id="rId2"/>
    <p:sldLayoutId id="2147483767" r:id="rId3"/>
    <p:sldLayoutId id="2147483768" r:id="rId4"/>
    <p:sldLayoutId id="2147483769" r:id="rId5"/>
    <p:sldLayoutId id="2147483770" r:id="rId6"/>
    <p:sldLayoutId id="2147483771" r:id="rId7"/>
    <p:sldLayoutId id="2147483772" r:id="rId8"/>
    <p:sldLayoutId id="2147483773" r:id="rId9"/>
    <p:sldLayoutId id="2147483774" r:id="rId10"/>
    <p:sldLayoutId id="2147483775" r:id="rId11"/>
    <p:sldLayoutId id="2147483776" r:id="rId12"/>
    <p:sldLayoutId id="2147483777" r:id="rId13"/>
  </p:sldLayoutIdLst>
</p:sldMaster>
</file>

<file path=ppt/slideMasters/slideMaster1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458" name="Google Shape;30;p5"/>
          <p:cNvGrpSpPr/>
          <p:nvPr/>
        </p:nvGrpSpPr>
        <p:grpSpPr>
          <a:xfrm>
            <a:off x="-6120" y="0"/>
            <a:ext cx="9166320" cy="5161320"/>
            <a:chOff x="-6120" y="0"/>
            <a:chExt cx="9166320" cy="5161320"/>
          </a:xfrm>
        </p:grpSpPr>
        <p:sp>
          <p:nvSpPr>
            <p:cNvPr id="459" name="Google Shape;31;p5"/>
            <p:cNvSpPr/>
            <p:nvPr/>
          </p:nvSpPr>
          <p:spPr>
            <a:xfrm>
              <a:off x="0" y="0"/>
              <a:ext cx="8551080" cy="1331280"/>
            </a:xfrm>
            <a:custGeom>
              <a:avLst/>
              <a:gdLst/>
              <a:ahLst/>
              <a:rect l="l" t="t" r="r" b="b"/>
              <a:pathLst>
                <a:path w="342116" h="53320">
                  <a:moveTo>
                    <a:pt x="0" y="0"/>
                  </a:moveTo>
                  <a:lnTo>
                    <a:pt x="0" y="53320"/>
                  </a:lnTo>
                  <a:lnTo>
                    <a:pt x="342116" y="0"/>
                  </a:lnTo>
                  <a:close/>
                </a:path>
              </a:pathLst>
            </a:custGeom>
            <a:solidFill>
              <a:srgbClr val="004c52"/>
            </a:solidFill>
            <a:ln w="0">
              <a:noFill/>
            </a:ln>
          </p:spPr>
          <p:style>
            <a:lnRef idx="0"/>
            <a:fillRef idx="0"/>
            <a:effectRef idx="0"/>
            <a:fontRef idx="minor"/>
          </p:style>
        </p:sp>
        <p:sp>
          <p:nvSpPr>
            <p:cNvPr id="460" name="Google Shape;32;p5"/>
            <p:cNvSpPr/>
            <p:nvPr/>
          </p:nvSpPr>
          <p:spPr>
            <a:xfrm>
              <a:off x="2563560" y="0"/>
              <a:ext cx="6578640" cy="1270800"/>
            </a:xfrm>
            <a:custGeom>
              <a:avLst/>
              <a:gdLst/>
              <a:ahLst/>
              <a:rect l="l" t="t" r="r" b="b"/>
              <a:pathLst>
                <a:path w="263222" h="50907">
                  <a:moveTo>
                    <a:pt x="0" y="0"/>
                  </a:moveTo>
                  <a:lnTo>
                    <a:pt x="217381" y="50907"/>
                  </a:lnTo>
                  <a:lnTo>
                    <a:pt x="263222" y="10133"/>
                  </a:lnTo>
                  <a:lnTo>
                    <a:pt x="263222" y="0"/>
                  </a:lnTo>
                  <a:close/>
                </a:path>
              </a:pathLst>
            </a:custGeom>
            <a:solidFill>
              <a:srgbClr val="00ae9d">
                <a:alpha val="83000"/>
              </a:srgbClr>
            </a:solidFill>
            <a:ln w="0">
              <a:noFill/>
            </a:ln>
          </p:spPr>
          <p:style>
            <a:lnRef idx="0"/>
            <a:fillRef idx="0"/>
            <a:effectRef idx="0"/>
            <a:fontRef idx="minor"/>
          </p:style>
        </p:sp>
        <p:sp>
          <p:nvSpPr>
            <p:cNvPr id="461" name="Google Shape;33;p5"/>
            <p:cNvSpPr/>
            <p:nvPr/>
          </p:nvSpPr>
          <p:spPr>
            <a:xfrm>
              <a:off x="-6120" y="0"/>
              <a:ext cx="7296480" cy="1469880"/>
            </a:xfrm>
            <a:custGeom>
              <a:avLst/>
              <a:gdLst/>
              <a:ahLst/>
              <a:rect l="l" t="t" r="r" b="b"/>
              <a:pathLst>
                <a:path w="291932" h="58628">
                  <a:moveTo>
                    <a:pt x="0" y="18578"/>
                  </a:moveTo>
                  <a:lnTo>
                    <a:pt x="241" y="34019"/>
                  </a:lnTo>
                  <a:lnTo>
                    <a:pt x="221482" y="58628"/>
                  </a:lnTo>
                  <a:lnTo>
                    <a:pt x="291932" y="0"/>
                  </a:lnTo>
                  <a:close/>
                </a:path>
              </a:pathLst>
            </a:custGeom>
            <a:solidFill>
              <a:srgbClr val="abe33f">
                <a:alpha val="81000"/>
              </a:srgbClr>
            </a:solidFill>
            <a:ln w="0">
              <a:noFill/>
            </a:ln>
          </p:spPr>
          <p:style>
            <a:lnRef idx="0"/>
            <a:fillRef idx="0"/>
            <a:effectRef idx="0"/>
            <a:fontRef idx="minor"/>
          </p:style>
        </p:sp>
        <p:sp>
          <p:nvSpPr>
            <p:cNvPr id="462" name="Google Shape;34;p5"/>
            <p:cNvSpPr/>
            <p:nvPr/>
          </p:nvSpPr>
          <p:spPr>
            <a:xfrm>
              <a:off x="3596040" y="4667040"/>
              <a:ext cx="5088960" cy="474840"/>
            </a:xfrm>
            <a:custGeom>
              <a:avLst/>
              <a:gdLst/>
              <a:ahLst/>
              <a:rect l="l" t="t" r="r" b="b"/>
              <a:pathLst>
                <a:path w="203628" h="19060">
                  <a:moveTo>
                    <a:pt x="0" y="19060"/>
                  </a:moveTo>
                  <a:lnTo>
                    <a:pt x="203628" y="19060"/>
                  </a:lnTo>
                  <a:lnTo>
                    <a:pt x="157305" y="0"/>
                  </a:lnTo>
                  <a:close/>
                </a:path>
              </a:pathLst>
            </a:custGeom>
            <a:solidFill>
              <a:srgbClr val="004c52"/>
            </a:solidFill>
            <a:ln w="0">
              <a:noFill/>
            </a:ln>
          </p:spPr>
          <p:style>
            <a:lnRef idx="0"/>
            <a:fillRef idx="0"/>
            <a:effectRef idx="0"/>
            <a:fontRef idx="minor"/>
          </p:style>
        </p:sp>
        <p:sp>
          <p:nvSpPr>
            <p:cNvPr id="463" name="Google Shape;35;p5"/>
            <p:cNvSpPr/>
            <p:nvPr/>
          </p:nvSpPr>
          <p:spPr>
            <a:xfrm>
              <a:off x="5524920" y="4692600"/>
              <a:ext cx="3635280" cy="468720"/>
            </a:xfrm>
            <a:custGeom>
              <a:avLst/>
              <a:gdLst/>
              <a:ahLst/>
              <a:rect l="l" t="t" r="r" b="b"/>
              <a:pathLst>
                <a:path w="145484" h="18819">
                  <a:moveTo>
                    <a:pt x="145484" y="0"/>
                  </a:moveTo>
                  <a:lnTo>
                    <a:pt x="145484" y="18819"/>
                  </a:lnTo>
                  <a:lnTo>
                    <a:pt x="0" y="18819"/>
                  </a:lnTo>
                  <a:close/>
                </a:path>
              </a:pathLst>
            </a:custGeom>
            <a:solidFill>
              <a:srgbClr val="00ae9d">
                <a:alpha val="83000"/>
              </a:srgbClr>
            </a:solidFill>
            <a:ln w="0">
              <a:noFill/>
            </a:ln>
          </p:spPr>
          <p:style>
            <a:lnRef idx="0"/>
            <a:fillRef idx="0"/>
            <a:effectRef idx="0"/>
            <a:fontRef idx="minor"/>
          </p:style>
        </p:sp>
        <p:sp>
          <p:nvSpPr>
            <p:cNvPr id="464" name="Google Shape;36;p5"/>
            <p:cNvSpPr/>
            <p:nvPr/>
          </p:nvSpPr>
          <p:spPr>
            <a:xfrm>
              <a:off x="7521480" y="4023000"/>
              <a:ext cx="1632960" cy="1138320"/>
            </a:xfrm>
            <a:custGeom>
              <a:avLst/>
              <a:gdLst/>
              <a:ahLst/>
              <a:rect l="l" t="t" r="r" b="b"/>
              <a:pathLst>
                <a:path w="65384" h="45599">
                  <a:moveTo>
                    <a:pt x="65384" y="27022"/>
                  </a:moveTo>
                  <a:lnTo>
                    <a:pt x="65384" y="0"/>
                  </a:lnTo>
                  <a:lnTo>
                    <a:pt x="0" y="45599"/>
                  </a:lnTo>
                  <a:close/>
                </a:path>
              </a:pathLst>
            </a:custGeom>
            <a:solidFill>
              <a:srgbClr val="abe33f">
                <a:alpha val="81000"/>
              </a:srgbClr>
            </a:solidFill>
            <a:ln w="0">
              <a:noFill/>
            </a:ln>
          </p:spPr>
          <p:style>
            <a:lnRef idx="0"/>
            <a:fillRef idx="0"/>
            <a:effectRef idx="0"/>
            <a:fontRef idx="minor"/>
          </p:style>
        </p:sp>
      </p:grpSp>
      <p:sp>
        <p:nvSpPr>
          <p:cNvPr id="465" name="PlaceHolder 1"/>
          <p:cNvSpPr>
            <a:spLocks noGrp="1"/>
          </p:cNvSpPr>
          <p:nvPr>
            <p:ph type="sldNum" idx="10"/>
          </p:nvPr>
        </p:nvSpPr>
        <p:spPr>
          <a:xfrm>
            <a:off x="27000" y="4749840"/>
            <a:ext cx="546840" cy="391680"/>
          </a:xfrm>
          <a:prstGeom prst="rect">
            <a:avLst/>
          </a:prstGeom>
          <a:noFill/>
          <a:ln w="0">
            <a:noFill/>
          </a:ln>
        </p:spPr>
        <p:txBody>
          <a:bodyPr lIns="90000" rIns="90000" tIns="91440" bIns="91440" anchor="t">
            <a:noAutofit/>
          </a:bodyPr>
          <a:lstStyle>
            <a:lvl1pPr>
              <a:lnSpc>
                <a:spcPct val="100000"/>
              </a:lnSpc>
              <a:tabLst>
                <a:tab algn="l" pos="0"/>
              </a:tabLst>
              <a:defRPr b="0" lang="en" sz="1200" spc="-1" strike="noStrike">
                <a:solidFill>
                  <a:srgbClr val="00ae9d"/>
                </a:solidFill>
                <a:latin typeface="Karla"/>
                <a:ea typeface="Karla"/>
              </a:defRPr>
            </a:lvl1pPr>
          </a:lstStyle>
          <a:p>
            <a:pPr>
              <a:lnSpc>
                <a:spcPct val="100000"/>
              </a:lnSpc>
              <a:tabLst>
                <a:tab algn="l" pos="0"/>
              </a:tabLst>
            </a:pPr>
            <a:fld id="{E9A2B48C-13AF-4FBB-84B7-4C3018481A45}" type="slidenum">
              <a:rPr b="0" lang="en" sz="1200" spc="-1" strike="noStrike">
                <a:solidFill>
                  <a:srgbClr val="00ae9d"/>
                </a:solidFill>
                <a:latin typeface="Karla"/>
                <a:ea typeface="Karla"/>
              </a:rPr>
              <a:t>&lt;number&gt;</a:t>
            </a:fld>
            <a:endParaRPr b="0" lang="en-US" sz="1200" spc="-1" strike="noStrike">
              <a:latin typeface="Times New Roman"/>
            </a:endParaRPr>
          </a:p>
        </p:txBody>
      </p:sp>
      <p:sp>
        <p:nvSpPr>
          <p:cNvPr id="466" name="PlaceHolder 2"/>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467" name="PlaceHolder 3"/>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79" r:id="rId2"/>
    <p:sldLayoutId id="2147483780" r:id="rId3"/>
    <p:sldLayoutId id="2147483781" r:id="rId4"/>
    <p:sldLayoutId id="2147483782" r:id="rId5"/>
    <p:sldLayoutId id="2147483783" r:id="rId6"/>
    <p:sldLayoutId id="2147483784" r:id="rId7"/>
    <p:sldLayoutId id="2147483785" r:id="rId8"/>
    <p:sldLayoutId id="2147483786" r:id="rId9"/>
    <p:sldLayoutId id="2147483787" r:id="rId10"/>
    <p:sldLayoutId id="2147483788" r:id="rId11"/>
    <p:sldLayoutId id="2147483789" r:id="rId12"/>
    <p:sldLayoutId id="2147483790" r:id="rId13"/>
  </p:sldLayoutIdLst>
</p:sldMaster>
</file>

<file path=ppt/slideMasters/slideMaster1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504" name="Google Shape;30;p5"/>
          <p:cNvGrpSpPr/>
          <p:nvPr/>
        </p:nvGrpSpPr>
        <p:grpSpPr>
          <a:xfrm>
            <a:off x="-6120" y="0"/>
            <a:ext cx="9166320" cy="5161320"/>
            <a:chOff x="-6120" y="0"/>
            <a:chExt cx="9166320" cy="5161320"/>
          </a:xfrm>
        </p:grpSpPr>
        <p:sp>
          <p:nvSpPr>
            <p:cNvPr id="505" name="Google Shape;31;p5"/>
            <p:cNvSpPr/>
            <p:nvPr/>
          </p:nvSpPr>
          <p:spPr>
            <a:xfrm>
              <a:off x="0" y="0"/>
              <a:ext cx="8551080" cy="1331280"/>
            </a:xfrm>
            <a:custGeom>
              <a:avLst/>
              <a:gdLst/>
              <a:ahLst/>
              <a:rect l="l" t="t" r="r" b="b"/>
              <a:pathLst>
                <a:path w="342116" h="53320">
                  <a:moveTo>
                    <a:pt x="0" y="0"/>
                  </a:moveTo>
                  <a:lnTo>
                    <a:pt x="0" y="53320"/>
                  </a:lnTo>
                  <a:lnTo>
                    <a:pt x="342116" y="0"/>
                  </a:lnTo>
                  <a:close/>
                </a:path>
              </a:pathLst>
            </a:custGeom>
            <a:solidFill>
              <a:srgbClr val="004c52"/>
            </a:solidFill>
            <a:ln w="0">
              <a:noFill/>
            </a:ln>
          </p:spPr>
          <p:style>
            <a:lnRef idx="0"/>
            <a:fillRef idx="0"/>
            <a:effectRef idx="0"/>
            <a:fontRef idx="minor"/>
          </p:style>
        </p:sp>
        <p:sp>
          <p:nvSpPr>
            <p:cNvPr id="506" name="Google Shape;32;p5"/>
            <p:cNvSpPr/>
            <p:nvPr/>
          </p:nvSpPr>
          <p:spPr>
            <a:xfrm>
              <a:off x="2563560" y="0"/>
              <a:ext cx="6578640" cy="1270800"/>
            </a:xfrm>
            <a:custGeom>
              <a:avLst/>
              <a:gdLst/>
              <a:ahLst/>
              <a:rect l="l" t="t" r="r" b="b"/>
              <a:pathLst>
                <a:path w="263222" h="50907">
                  <a:moveTo>
                    <a:pt x="0" y="0"/>
                  </a:moveTo>
                  <a:lnTo>
                    <a:pt x="217381" y="50907"/>
                  </a:lnTo>
                  <a:lnTo>
                    <a:pt x="263222" y="10133"/>
                  </a:lnTo>
                  <a:lnTo>
                    <a:pt x="263222" y="0"/>
                  </a:lnTo>
                  <a:close/>
                </a:path>
              </a:pathLst>
            </a:custGeom>
            <a:solidFill>
              <a:srgbClr val="00ae9d">
                <a:alpha val="83000"/>
              </a:srgbClr>
            </a:solidFill>
            <a:ln w="0">
              <a:noFill/>
            </a:ln>
          </p:spPr>
          <p:style>
            <a:lnRef idx="0"/>
            <a:fillRef idx="0"/>
            <a:effectRef idx="0"/>
            <a:fontRef idx="minor"/>
          </p:style>
        </p:sp>
        <p:sp>
          <p:nvSpPr>
            <p:cNvPr id="507" name="Google Shape;33;p5"/>
            <p:cNvSpPr/>
            <p:nvPr/>
          </p:nvSpPr>
          <p:spPr>
            <a:xfrm>
              <a:off x="-6120" y="0"/>
              <a:ext cx="7296480" cy="1469880"/>
            </a:xfrm>
            <a:custGeom>
              <a:avLst/>
              <a:gdLst/>
              <a:ahLst/>
              <a:rect l="l" t="t" r="r" b="b"/>
              <a:pathLst>
                <a:path w="291932" h="58628">
                  <a:moveTo>
                    <a:pt x="0" y="18578"/>
                  </a:moveTo>
                  <a:lnTo>
                    <a:pt x="241" y="34019"/>
                  </a:lnTo>
                  <a:lnTo>
                    <a:pt x="221482" y="58628"/>
                  </a:lnTo>
                  <a:lnTo>
                    <a:pt x="291932" y="0"/>
                  </a:lnTo>
                  <a:close/>
                </a:path>
              </a:pathLst>
            </a:custGeom>
            <a:solidFill>
              <a:srgbClr val="abe33f">
                <a:alpha val="81000"/>
              </a:srgbClr>
            </a:solidFill>
            <a:ln w="0">
              <a:noFill/>
            </a:ln>
          </p:spPr>
          <p:style>
            <a:lnRef idx="0"/>
            <a:fillRef idx="0"/>
            <a:effectRef idx="0"/>
            <a:fontRef idx="minor"/>
          </p:style>
        </p:sp>
        <p:sp>
          <p:nvSpPr>
            <p:cNvPr id="508" name="Google Shape;34;p5"/>
            <p:cNvSpPr/>
            <p:nvPr/>
          </p:nvSpPr>
          <p:spPr>
            <a:xfrm>
              <a:off x="3596040" y="4667040"/>
              <a:ext cx="5088960" cy="474840"/>
            </a:xfrm>
            <a:custGeom>
              <a:avLst/>
              <a:gdLst/>
              <a:ahLst/>
              <a:rect l="l" t="t" r="r" b="b"/>
              <a:pathLst>
                <a:path w="203628" h="19060">
                  <a:moveTo>
                    <a:pt x="0" y="19060"/>
                  </a:moveTo>
                  <a:lnTo>
                    <a:pt x="203628" y="19060"/>
                  </a:lnTo>
                  <a:lnTo>
                    <a:pt x="157305" y="0"/>
                  </a:lnTo>
                  <a:close/>
                </a:path>
              </a:pathLst>
            </a:custGeom>
            <a:solidFill>
              <a:srgbClr val="004c52"/>
            </a:solidFill>
            <a:ln w="0">
              <a:noFill/>
            </a:ln>
          </p:spPr>
          <p:style>
            <a:lnRef idx="0"/>
            <a:fillRef idx="0"/>
            <a:effectRef idx="0"/>
            <a:fontRef idx="minor"/>
          </p:style>
        </p:sp>
        <p:sp>
          <p:nvSpPr>
            <p:cNvPr id="509" name="Google Shape;35;p5"/>
            <p:cNvSpPr/>
            <p:nvPr/>
          </p:nvSpPr>
          <p:spPr>
            <a:xfrm>
              <a:off x="5524920" y="4692600"/>
              <a:ext cx="3635280" cy="468720"/>
            </a:xfrm>
            <a:custGeom>
              <a:avLst/>
              <a:gdLst/>
              <a:ahLst/>
              <a:rect l="l" t="t" r="r" b="b"/>
              <a:pathLst>
                <a:path w="145484" h="18819">
                  <a:moveTo>
                    <a:pt x="145484" y="0"/>
                  </a:moveTo>
                  <a:lnTo>
                    <a:pt x="145484" y="18819"/>
                  </a:lnTo>
                  <a:lnTo>
                    <a:pt x="0" y="18819"/>
                  </a:lnTo>
                  <a:close/>
                </a:path>
              </a:pathLst>
            </a:custGeom>
            <a:solidFill>
              <a:srgbClr val="00ae9d">
                <a:alpha val="83000"/>
              </a:srgbClr>
            </a:solidFill>
            <a:ln w="0">
              <a:noFill/>
            </a:ln>
          </p:spPr>
          <p:style>
            <a:lnRef idx="0"/>
            <a:fillRef idx="0"/>
            <a:effectRef idx="0"/>
            <a:fontRef idx="minor"/>
          </p:style>
        </p:sp>
        <p:sp>
          <p:nvSpPr>
            <p:cNvPr id="510" name="Google Shape;36;p5"/>
            <p:cNvSpPr/>
            <p:nvPr/>
          </p:nvSpPr>
          <p:spPr>
            <a:xfrm>
              <a:off x="7521480" y="4023000"/>
              <a:ext cx="1632960" cy="1138320"/>
            </a:xfrm>
            <a:custGeom>
              <a:avLst/>
              <a:gdLst/>
              <a:ahLst/>
              <a:rect l="l" t="t" r="r" b="b"/>
              <a:pathLst>
                <a:path w="65384" h="45599">
                  <a:moveTo>
                    <a:pt x="65384" y="27022"/>
                  </a:moveTo>
                  <a:lnTo>
                    <a:pt x="65384" y="0"/>
                  </a:lnTo>
                  <a:lnTo>
                    <a:pt x="0" y="45599"/>
                  </a:lnTo>
                  <a:close/>
                </a:path>
              </a:pathLst>
            </a:custGeom>
            <a:solidFill>
              <a:srgbClr val="abe33f">
                <a:alpha val="81000"/>
              </a:srgbClr>
            </a:solidFill>
            <a:ln w="0">
              <a:noFill/>
            </a:ln>
          </p:spPr>
          <p:style>
            <a:lnRef idx="0"/>
            <a:fillRef idx="0"/>
            <a:effectRef idx="0"/>
            <a:fontRef idx="minor"/>
          </p:style>
        </p:sp>
      </p:grpSp>
      <p:sp>
        <p:nvSpPr>
          <p:cNvPr id="511" name="PlaceHolder 1"/>
          <p:cNvSpPr>
            <a:spLocks noGrp="1"/>
          </p:cNvSpPr>
          <p:nvPr>
            <p:ph type="sldNum" idx="11"/>
          </p:nvPr>
        </p:nvSpPr>
        <p:spPr>
          <a:xfrm>
            <a:off x="27000" y="4749840"/>
            <a:ext cx="546840" cy="391680"/>
          </a:xfrm>
          <a:prstGeom prst="rect">
            <a:avLst/>
          </a:prstGeom>
          <a:noFill/>
          <a:ln w="0">
            <a:noFill/>
          </a:ln>
        </p:spPr>
        <p:txBody>
          <a:bodyPr lIns="90000" rIns="90000" tIns="91440" bIns="91440" anchor="t">
            <a:noAutofit/>
          </a:bodyPr>
          <a:lstStyle>
            <a:lvl1pPr>
              <a:lnSpc>
                <a:spcPct val="100000"/>
              </a:lnSpc>
              <a:tabLst>
                <a:tab algn="l" pos="0"/>
              </a:tabLst>
              <a:defRPr b="0" lang="en" sz="1200" spc="-1" strike="noStrike">
                <a:solidFill>
                  <a:srgbClr val="00ae9d"/>
                </a:solidFill>
                <a:latin typeface="Karla"/>
                <a:ea typeface="Karla"/>
              </a:defRPr>
            </a:lvl1pPr>
          </a:lstStyle>
          <a:p>
            <a:pPr>
              <a:lnSpc>
                <a:spcPct val="100000"/>
              </a:lnSpc>
              <a:tabLst>
                <a:tab algn="l" pos="0"/>
              </a:tabLst>
            </a:pPr>
            <a:fld id="{CC881D6C-67A0-471B-A503-83F3AABEB876}" type="slidenum">
              <a:rPr b="0" lang="en" sz="1200" spc="-1" strike="noStrike">
                <a:solidFill>
                  <a:srgbClr val="00ae9d"/>
                </a:solidFill>
                <a:latin typeface="Karla"/>
                <a:ea typeface="Karla"/>
              </a:rPr>
              <a:t>&lt;number&gt;</a:t>
            </a:fld>
            <a:endParaRPr b="0" lang="en-US" sz="1200" spc="-1" strike="noStrike">
              <a:latin typeface="Times New Roman"/>
            </a:endParaRPr>
          </a:p>
        </p:txBody>
      </p:sp>
      <p:sp>
        <p:nvSpPr>
          <p:cNvPr id="512" name="PlaceHolder 2"/>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513" name="PlaceHolder 3"/>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92" r:id="rId2"/>
    <p:sldLayoutId id="2147483793" r:id="rId3"/>
    <p:sldLayoutId id="2147483794" r:id="rId4"/>
    <p:sldLayoutId id="2147483795" r:id="rId5"/>
    <p:sldLayoutId id="2147483796" r:id="rId6"/>
    <p:sldLayoutId id="2147483797" r:id="rId7"/>
    <p:sldLayoutId id="2147483798" r:id="rId8"/>
    <p:sldLayoutId id="2147483799" r:id="rId9"/>
    <p:sldLayoutId id="2147483800" r:id="rId10"/>
    <p:sldLayoutId id="2147483801" r:id="rId11"/>
    <p:sldLayoutId id="2147483802" r:id="rId12"/>
    <p:sldLayoutId id="2147483803" r:id="rId13"/>
  </p:sldLayoutIdLst>
</p:sldMaster>
</file>

<file path=ppt/slideMasters/slideMaster1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550" name="Google Shape;30;p5"/>
          <p:cNvGrpSpPr/>
          <p:nvPr/>
        </p:nvGrpSpPr>
        <p:grpSpPr>
          <a:xfrm>
            <a:off x="-6120" y="0"/>
            <a:ext cx="9166320" cy="5161320"/>
            <a:chOff x="-6120" y="0"/>
            <a:chExt cx="9166320" cy="5161320"/>
          </a:xfrm>
        </p:grpSpPr>
        <p:sp>
          <p:nvSpPr>
            <p:cNvPr id="551" name="Google Shape;31;p5"/>
            <p:cNvSpPr/>
            <p:nvPr/>
          </p:nvSpPr>
          <p:spPr>
            <a:xfrm>
              <a:off x="0" y="0"/>
              <a:ext cx="8551080" cy="1331280"/>
            </a:xfrm>
            <a:custGeom>
              <a:avLst/>
              <a:gdLst/>
              <a:ahLst/>
              <a:rect l="l" t="t" r="r" b="b"/>
              <a:pathLst>
                <a:path w="342116" h="53320">
                  <a:moveTo>
                    <a:pt x="0" y="0"/>
                  </a:moveTo>
                  <a:lnTo>
                    <a:pt x="0" y="53320"/>
                  </a:lnTo>
                  <a:lnTo>
                    <a:pt x="342116" y="0"/>
                  </a:lnTo>
                  <a:close/>
                </a:path>
              </a:pathLst>
            </a:custGeom>
            <a:solidFill>
              <a:srgbClr val="004c52"/>
            </a:solidFill>
            <a:ln w="0">
              <a:noFill/>
            </a:ln>
          </p:spPr>
          <p:style>
            <a:lnRef idx="0"/>
            <a:fillRef idx="0"/>
            <a:effectRef idx="0"/>
            <a:fontRef idx="minor"/>
          </p:style>
        </p:sp>
        <p:sp>
          <p:nvSpPr>
            <p:cNvPr id="552" name="Google Shape;32;p5"/>
            <p:cNvSpPr/>
            <p:nvPr/>
          </p:nvSpPr>
          <p:spPr>
            <a:xfrm>
              <a:off x="2563560" y="0"/>
              <a:ext cx="6578640" cy="1270800"/>
            </a:xfrm>
            <a:custGeom>
              <a:avLst/>
              <a:gdLst/>
              <a:ahLst/>
              <a:rect l="l" t="t" r="r" b="b"/>
              <a:pathLst>
                <a:path w="263222" h="50907">
                  <a:moveTo>
                    <a:pt x="0" y="0"/>
                  </a:moveTo>
                  <a:lnTo>
                    <a:pt x="217381" y="50907"/>
                  </a:lnTo>
                  <a:lnTo>
                    <a:pt x="263222" y="10133"/>
                  </a:lnTo>
                  <a:lnTo>
                    <a:pt x="263222" y="0"/>
                  </a:lnTo>
                  <a:close/>
                </a:path>
              </a:pathLst>
            </a:custGeom>
            <a:solidFill>
              <a:srgbClr val="00ae9d">
                <a:alpha val="83000"/>
              </a:srgbClr>
            </a:solidFill>
            <a:ln w="0">
              <a:noFill/>
            </a:ln>
          </p:spPr>
          <p:style>
            <a:lnRef idx="0"/>
            <a:fillRef idx="0"/>
            <a:effectRef idx="0"/>
            <a:fontRef idx="minor"/>
          </p:style>
        </p:sp>
        <p:sp>
          <p:nvSpPr>
            <p:cNvPr id="553" name="Google Shape;33;p5"/>
            <p:cNvSpPr/>
            <p:nvPr/>
          </p:nvSpPr>
          <p:spPr>
            <a:xfrm>
              <a:off x="-6120" y="0"/>
              <a:ext cx="7296480" cy="1469880"/>
            </a:xfrm>
            <a:custGeom>
              <a:avLst/>
              <a:gdLst/>
              <a:ahLst/>
              <a:rect l="l" t="t" r="r" b="b"/>
              <a:pathLst>
                <a:path w="291932" h="58628">
                  <a:moveTo>
                    <a:pt x="0" y="18578"/>
                  </a:moveTo>
                  <a:lnTo>
                    <a:pt x="241" y="34019"/>
                  </a:lnTo>
                  <a:lnTo>
                    <a:pt x="221482" y="58628"/>
                  </a:lnTo>
                  <a:lnTo>
                    <a:pt x="291932" y="0"/>
                  </a:lnTo>
                  <a:close/>
                </a:path>
              </a:pathLst>
            </a:custGeom>
            <a:solidFill>
              <a:srgbClr val="abe33f">
                <a:alpha val="81000"/>
              </a:srgbClr>
            </a:solidFill>
            <a:ln w="0">
              <a:noFill/>
            </a:ln>
          </p:spPr>
          <p:style>
            <a:lnRef idx="0"/>
            <a:fillRef idx="0"/>
            <a:effectRef idx="0"/>
            <a:fontRef idx="minor"/>
          </p:style>
        </p:sp>
        <p:sp>
          <p:nvSpPr>
            <p:cNvPr id="554" name="Google Shape;34;p5"/>
            <p:cNvSpPr/>
            <p:nvPr/>
          </p:nvSpPr>
          <p:spPr>
            <a:xfrm>
              <a:off x="3596040" y="4667040"/>
              <a:ext cx="5088960" cy="474840"/>
            </a:xfrm>
            <a:custGeom>
              <a:avLst/>
              <a:gdLst/>
              <a:ahLst/>
              <a:rect l="l" t="t" r="r" b="b"/>
              <a:pathLst>
                <a:path w="203628" h="19060">
                  <a:moveTo>
                    <a:pt x="0" y="19060"/>
                  </a:moveTo>
                  <a:lnTo>
                    <a:pt x="203628" y="19060"/>
                  </a:lnTo>
                  <a:lnTo>
                    <a:pt x="157305" y="0"/>
                  </a:lnTo>
                  <a:close/>
                </a:path>
              </a:pathLst>
            </a:custGeom>
            <a:solidFill>
              <a:srgbClr val="004c52"/>
            </a:solidFill>
            <a:ln w="0">
              <a:noFill/>
            </a:ln>
          </p:spPr>
          <p:style>
            <a:lnRef idx="0"/>
            <a:fillRef idx="0"/>
            <a:effectRef idx="0"/>
            <a:fontRef idx="minor"/>
          </p:style>
        </p:sp>
        <p:sp>
          <p:nvSpPr>
            <p:cNvPr id="555" name="Google Shape;35;p5"/>
            <p:cNvSpPr/>
            <p:nvPr/>
          </p:nvSpPr>
          <p:spPr>
            <a:xfrm>
              <a:off x="5524920" y="4692600"/>
              <a:ext cx="3635280" cy="468720"/>
            </a:xfrm>
            <a:custGeom>
              <a:avLst/>
              <a:gdLst/>
              <a:ahLst/>
              <a:rect l="l" t="t" r="r" b="b"/>
              <a:pathLst>
                <a:path w="145484" h="18819">
                  <a:moveTo>
                    <a:pt x="145484" y="0"/>
                  </a:moveTo>
                  <a:lnTo>
                    <a:pt x="145484" y="18819"/>
                  </a:lnTo>
                  <a:lnTo>
                    <a:pt x="0" y="18819"/>
                  </a:lnTo>
                  <a:close/>
                </a:path>
              </a:pathLst>
            </a:custGeom>
            <a:solidFill>
              <a:srgbClr val="00ae9d">
                <a:alpha val="83000"/>
              </a:srgbClr>
            </a:solidFill>
            <a:ln w="0">
              <a:noFill/>
            </a:ln>
          </p:spPr>
          <p:style>
            <a:lnRef idx="0"/>
            <a:fillRef idx="0"/>
            <a:effectRef idx="0"/>
            <a:fontRef idx="minor"/>
          </p:style>
        </p:sp>
        <p:sp>
          <p:nvSpPr>
            <p:cNvPr id="556" name="Google Shape;36;p5"/>
            <p:cNvSpPr/>
            <p:nvPr/>
          </p:nvSpPr>
          <p:spPr>
            <a:xfrm>
              <a:off x="7521480" y="4023000"/>
              <a:ext cx="1632960" cy="1138320"/>
            </a:xfrm>
            <a:custGeom>
              <a:avLst/>
              <a:gdLst/>
              <a:ahLst/>
              <a:rect l="l" t="t" r="r" b="b"/>
              <a:pathLst>
                <a:path w="65384" h="45599">
                  <a:moveTo>
                    <a:pt x="65384" y="27022"/>
                  </a:moveTo>
                  <a:lnTo>
                    <a:pt x="65384" y="0"/>
                  </a:lnTo>
                  <a:lnTo>
                    <a:pt x="0" y="45599"/>
                  </a:lnTo>
                  <a:close/>
                </a:path>
              </a:pathLst>
            </a:custGeom>
            <a:solidFill>
              <a:srgbClr val="abe33f">
                <a:alpha val="81000"/>
              </a:srgbClr>
            </a:solidFill>
            <a:ln w="0">
              <a:noFill/>
            </a:ln>
          </p:spPr>
          <p:style>
            <a:lnRef idx="0"/>
            <a:fillRef idx="0"/>
            <a:effectRef idx="0"/>
            <a:fontRef idx="minor"/>
          </p:style>
        </p:sp>
      </p:grpSp>
      <p:sp>
        <p:nvSpPr>
          <p:cNvPr id="557" name="PlaceHolder 1"/>
          <p:cNvSpPr>
            <a:spLocks noGrp="1"/>
          </p:cNvSpPr>
          <p:nvPr>
            <p:ph type="sldNum" idx="12"/>
          </p:nvPr>
        </p:nvSpPr>
        <p:spPr>
          <a:xfrm>
            <a:off x="27000" y="4749840"/>
            <a:ext cx="546840" cy="391680"/>
          </a:xfrm>
          <a:prstGeom prst="rect">
            <a:avLst/>
          </a:prstGeom>
          <a:noFill/>
          <a:ln w="0">
            <a:noFill/>
          </a:ln>
        </p:spPr>
        <p:txBody>
          <a:bodyPr lIns="90000" rIns="90000" tIns="91440" bIns="91440" anchor="t">
            <a:noAutofit/>
          </a:bodyPr>
          <a:lstStyle>
            <a:lvl1pPr>
              <a:lnSpc>
                <a:spcPct val="100000"/>
              </a:lnSpc>
              <a:tabLst>
                <a:tab algn="l" pos="0"/>
              </a:tabLst>
              <a:defRPr b="0" lang="en" sz="1200" spc="-1" strike="noStrike">
                <a:solidFill>
                  <a:srgbClr val="00ae9d"/>
                </a:solidFill>
                <a:latin typeface="Karla"/>
                <a:ea typeface="Karla"/>
              </a:defRPr>
            </a:lvl1pPr>
          </a:lstStyle>
          <a:p>
            <a:pPr>
              <a:lnSpc>
                <a:spcPct val="100000"/>
              </a:lnSpc>
              <a:tabLst>
                <a:tab algn="l" pos="0"/>
              </a:tabLst>
            </a:pPr>
            <a:fld id="{54C32207-86A8-4FF9-B850-9BA273194E09}" type="slidenum">
              <a:rPr b="0" lang="en" sz="1200" spc="-1" strike="noStrike">
                <a:solidFill>
                  <a:srgbClr val="00ae9d"/>
                </a:solidFill>
                <a:latin typeface="Karla"/>
                <a:ea typeface="Karla"/>
              </a:rPr>
              <a:t>&lt;number&gt;</a:t>
            </a:fld>
            <a:endParaRPr b="0" lang="en-US" sz="1200" spc="-1" strike="noStrike">
              <a:latin typeface="Times New Roman"/>
            </a:endParaRPr>
          </a:p>
        </p:txBody>
      </p:sp>
      <p:sp>
        <p:nvSpPr>
          <p:cNvPr id="558" name="PlaceHolder 2"/>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559" name="PlaceHolder 3"/>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805" r:id="rId2"/>
    <p:sldLayoutId id="2147483806" r:id="rId3"/>
    <p:sldLayoutId id="2147483807" r:id="rId4"/>
    <p:sldLayoutId id="2147483808" r:id="rId5"/>
    <p:sldLayoutId id="2147483809" r:id="rId6"/>
    <p:sldLayoutId id="2147483810" r:id="rId7"/>
    <p:sldLayoutId id="2147483811" r:id="rId8"/>
    <p:sldLayoutId id="2147483812" r:id="rId9"/>
    <p:sldLayoutId id="2147483813" r:id="rId10"/>
    <p:sldLayoutId id="2147483814" r:id="rId11"/>
    <p:sldLayoutId id="2147483815" r:id="rId12"/>
    <p:sldLayoutId id="2147483816" r:id="rId13"/>
  </p:sldLayoutIdLst>
</p:sldMaster>
</file>

<file path=ppt/slideMasters/slideMaster1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596" name="Google Shape;30;p5"/>
          <p:cNvGrpSpPr/>
          <p:nvPr/>
        </p:nvGrpSpPr>
        <p:grpSpPr>
          <a:xfrm>
            <a:off x="-6120" y="0"/>
            <a:ext cx="9166320" cy="5161320"/>
            <a:chOff x="-6120" y="0"/>
            <a:chExt cx="9166320" cy="5161320"/>
          </a:xfrm>
        </p:grpSpPr>
        <p:sp>
          <p:nvSpPr>
            <p:cNvPr id="597" name="Google Shape;31;p5"/>
            <p:cNvSpPr/>
            <p:nvPr/>
          </p:nvSpPr>
          <p:spPr>
            <a:xfrm>
              <a:off x="0" y="0"/>
              <a:ext cx="8551080" cy="1331280"/>
            </a:xfrm>
            <a:custGeom>
              <a:avLst/>
              <a:gdLst/>
              <a:ahLst/>
              <a:rect l="l" t="t" r="r" b="b"/>
              <a:pathLst>
                <a:path w="342116" h="53320">
                  <a:moveTo>
                    <a:pt x="0" y="0"/>
                  </a:moveTo>
                  <a:lnTo>
                    <a:pt x="0" y="53320"/>
                  </a:lnTo>
                  <a:lnTo>
                    <a:pt x="342116" y="0"/>
                  </a:lnTo>
                  <a:close/>
                </a:path>
              </a:pathLst>
            </a:custGeom>
            <a:solidFill>
              <a:srgbClr val="004c52"/>
            </a:solidFill>
            <a:ln w="0">
              <a:noFill/>
            </a:ln>
          </p:spPr>
          <p:style>
            <a:lnRef idx="0"/>
            <a:fillRef idx="0"/>
            <a:effectRef idx="0"/>
            <a:fontRef idx="minor"/>
          </p:style>
        </p:sp>
        <p:sp>
          <p:nvSpPr>
            <p:cNvPr id="598" name="Google Shape;32;p5"/>
            <p:cNvSpPr/>
            <p:nvPr/>
          </p:nvSpPr>
          <p:spPr>
            <a:xfrm>
              <a:off x="2563560" y="0"/>
              <a:ext cx="6578640" cy="1270800"/>
            </a:xfrm>
            <a:custGeom>
              <a:avLst/>
              <a:gdLst/>
              <a:ahLst/>
              <a:rect l="l" t="t" r="r" b="b"/>
              <a:pathLst>
                <a:path w="263222" h="50907">
                  <a:moveTo>
                    <a:pt x="0" y="0"/>
                  </a:moveTo>
                  <a:lnTo>
                    <a:pt x="217381" y="50907"/>
                  </a:lnTo>
                  <a:lnTo>
                    <a:pt x="263222" y="10133"/>
                  </a:lnTo>
                  <a:lnTo>
                    <a:pt x="263222" y="0"/>
                  </a:lnTo>
                  <a:close/>
                </a:path>
              </a:pathLst>
            </a:custGeom>
            <a:solidFill>
              <a:srgbClr val="00ae9d">
                <a:alpha val="83000"/>
              </a:srgbClr>
            </a:solidFill>
            <a:ln w="0">
              <a:noFill/>
            </a:ln>
          </p:spPr>
          <p:style>
            <a:lnRef idx="0"/>
            <a:fillRef idx="0"/>
            <a:effectRef idx="0"/>
            <a:fontRef idx="minor"/>
          </p:style>
        </p:sp>
        <p:sp>
          <p:nvSpPr>
            <p:cNvPr id="599" name="Google Shape;33;p5"/>
            <p:cNvSpPr/>
            <p:nvPr/>
          </p:nvSpPr>
          <p:spPr>
            <a:xfrm>
              <a:off x="-6120" y="0"/>
              <a:ext cx="7296480" cy="1469880"/>
            </a:xfrm>
            <a:custGeom>
              <a:avLst/>
              <a:gdLst/>
              <a:ahLst/>
              <a:rect l="l" t="t" r="r" b="b"/>
              <a:pathLst>
                <a:path w="291932" h="58628">
                  <a:moveTo>
                    <a:pt x="0" y="18578"/>
                  </a:moveTo>
                  <a:lnTo>
                    <a:pt x="241" y="34019"/>
                  </a:lnTo>
                  <a:lnTo>
                    <a:pt x="221482" y="58628"/>
                  </a:lnTo>
                  <a:lnTo>
                    <a:pt x="291932" y="0"/>
                  </a:lnTo>
                  <a:close/>
                </a:path>
              </a:pathLst>
            </a:custGeom>
            <a:solidFill>
              <a:srgbClr val="abe33f">
                <a:alpha val="81000"/>
              </a:srgbClr>
            </a:solidFill>
            <a:ln w="0">
              <a:noFill/>
            </a:ln>
          </p:spPr>
          <p:style>
            <a:lnRef idx="0"/>
            <a:fillRef idx="0"/>
            <a:effectRef idx="0"/>
            <a:fontRef idx="minor"/>
          </p:style>
        </p:sp>
        <p:sp>
          <p:nvSpPr>
            <p:cNvPr id="600" name="Google Shape;34;p5"/>
            <p:cNvSpPr/>
            <p:nvPr/>
          </p:nvSpPr>
          <p:spPr>
            <a:xfrm>
              <a:off x="3596040" y="4667040"/>
              <a:ext cx="5088960" cy="474840"/>
            </a:xfrm>
            <a:custGeom>
              <a:avLst/>
              <a:gdLst/>
              <a:ahLst/>
              <a:rect l="l" t="t" r="r" b="b"/>
              <a:pathLst>
                <a:path w="203628" h="19060">
                  <a:moveTo>
                    <a:pt x="0" y="19060"/>
                  </a:moveTo>
                  <a:lnTo>
                    <a:pt x="203628" y="19060"/>
                  </a:lnTo>
                  <a:lnTo>
                    <a:pt x="157305" y="0"/>
                  </a:lnTo>
                  <a:close/>
                </a:path>
              </a:pathLst>
            </a:custGeom>
            <a:solidFill>
              <a:srgbClr val="004c52"/>
            </a:solidFill>
            <a:ln w="0">
              <a:noFill/>
            </a:ln>
          </p:spPr>
          <p:style>
            <a:lnRef idx="0"/>
            <a:fillRef idx="0"/>
            <a:effectRef idx="0"/>
            <a:fontRef idx="minor"/>
          </p:style>
        </p:sp>
        <p:sp>
          <p:nvSpPr>
            <p:cNvPr id="601" name="Google Shape;35;p5"/>
            <p:cNvSpPr/>
            <p:nvPr/>
          </p:nvSpPr>
          <p:spPr>
            <a:xfrm>
              <a:off x="5524920" y="4692600"/>
              <a:ext cx="3635280" cy="468720"/>
            </a:xfrm>
            <a:custGeom>
              <a:avLst/>
              <a:gdLst/>
              <a:ahLst/>
              <a:rect l="l" t="t" r="r" b="b"/>
              <a:pathLst>
                <a:path w="145484" h="18819">
                  <a:moveTo>
                    <a:pt x="145484" y="0"/>
                  </a:moveTo>
                  <a:lnTo>
                    <a:pt x="145484" y="18819"/>
                  </a:lnTo>
                  <a:lnTo>
                    <a:pt x="0" y="18819"/>
                  </a:lnTo>
                  <a:close/>
                </a:path>
              </a:pathLst>
            </a:custGeom>
            <a:solidFill>
              <a:srgbClr val="00ae9d">
                <a:alpha val="83000"/>
              </a:srgbClr>
            </a:solidFill>
            <a:ln w="0">
              <a:noFill/>
            </a:ln>
          </p:spPr>
          <p:style>
            <a:lnRef idx="0"/>
            <a:fillRef idx="0"/>
            <a:effectRef idx="0"/>
            <a:fontRef idx="minor"/>
          </p:style>
        </p:sp>
        <p:sp>
          <p:nvSpPr>
            <p:cNvPr id="602" name="Google Shape;36;p5"/>
            <p:cNvSpPr/>
            <p:nvPr/>
          </p:nvSpPr>
          <p:spPr>
            <a:xfrm>
              <a:off x="7521480" y="4023000"/>
              <a:ext cx="1632960" cy="1138320"/>
            </a:xfrm>
            <a:custGeom>
              <a:avLst/>
              <a:gdLst/>
              <a:ahLst/>
              <a:rect l="l" t="t" r="r" b="b"/>
              <a:pathLst>
                <a:path w="65384" h="45599">
                  <a:moveTo>
                    <a:pt x="65384" y="27022"/>
                  </a:moveTo>
                  <a:lnTo>
                    <a:pt x="65384" y="0"/>
                  </a:lnTo>
                  <a:lnTo>
                    <a:pt x="0" y="45599"/>
                  </a:lnTo>
                  <a:close/>
                </a:path>
              </a:pathLst>
            </a:custGeom>
            <a:solidFill>
              <a:srgbClr val="abe33f">
                <a:alpha val="81000"/>
              </a:srgbClr>
            </a:solidFill>
            <a:ln w="0">
              <a:noFill/>
            </a:ln>
          </p:spPr>
          <p:style>
            <a:lnRef idx="0"/>
            <a:fillRef idx="0"/>
            <a:effectRef idx="0"/>
            <a:fontRef idx="minor"/>
          </p:style>
        </p:sp>
      </p:grpSp>
      <p:sp>
        <p:nvSpPr>
          <p:cNvPr id="603" name="PlaceHolder 1"/>
          <p:cNvSpPr>
            <a:spLocks noGrp="1"/>
          </p:cNvSpPr>
          <p:nvPr>
            <p:ph type="sldNum" idx="13"/>
          </p:nvPr>
        </p:nvSpPr>
        <p:spPr>
          <a:xfrm>
            <a:off x="27000" y="4749840"/>
            <a:ext cx="546840" cy="391680"/>
          </a:xfrm>
          <a:prstGeom prst="rect">
            <a:avLst/>
          </a:prstGeom>
          <a:noFill/>
          <a:ln w="0">
            <a:noFill/>
          </a:ln>
        </p:spPr>
        <p:txBody>
          <a:bodyPr lIns="90000" rIns="90000" tIns="91440" bIns="91440" anchor="t">
            <a:noAutofit/>
          </a:bodyPr>
          <a:lstStyle>
            <a:lvl1pPr>
              <a:lnSpc>
                <a:spcPct val="100000"/>
              </a:lnSpc>
              <a:tabLst>
                <a:tab algn="l" pos="0"/>
              </a:tabLst>
              <a:defRPr b="0" lang="en" sz="1200" spc="-1" strike="noStrike">
                <a:solidFill>
                  <a:srgbClr val="00ae9d"/>
                </a:solidFill>
                <a:latin typeface="Karla"/>
                <a:ea typeface="Karla"/>
              </a:defRPr>
            </a:lvl1pPr>
          </a:lstStyle>
          <a:p>
            <a:pPr>
              <a:lnSpc>
                <a:spcPct val="100000"/>
              </a:lnSpc>
              <a:tabLst>
                <a:tab algn="l" pos="0"/>
              </a:tabLst>
            </a:pPr>
            <a:fld id="{A321E76E-6113-4F52-89B1-338811363875}" type="slidenum">
              <a:rPr b="0" lang="en" sz="1200" spc="-1" strike="noStrike">
                <a:solidFill>
                  <a:srgbClr val="00ae9d"/>
                </a:solidFill>
                <a:latin typeface="Karla"/>
                <a:ea typeface="Karla"/>
              </a:rPr>
              <a:t>&lt;number&gt;</a:t>
            </a:fld>
            <a:endParaRPr b="0" lang="en-US" sz="1200" spc="-1" strike="noStrike">
              <a:latin typeface="Times New Roman"/>
            </a:endParaRPr>
          </a:p>
        </p:txBody>
      </p:sp>
      <p:sp>
        <p:nvSpPr>
          <p:cNvPr id="604" name="PlaceHolder 2"/>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605" name="PlaceHolder 3"/>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 id="2147483828" r:id="rId12"/>
    <p:sldLayoutId id="2147483829" r:id="rId13"/>
  </p:sldLayoutIdLst>
</p:sldMaster>
</file>

<file path=ppt/slideMasters/slideMaster1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642" name="Google Shape;30;p5"/>
          <p:cNvGrpSpPr/>
          <p:nvPr/>
        </p:nvGrpSpPr>
        <p:grpSpPr>
          <a:xfrm>
            <a:off x="-6120" y="0"/>
            <a:ext cx="9166320" cy="5161320"/>
            <a:chOff x="-6120" y="0"/>
            <a:chExt cx="9166320" cy="5161320"/>
          </a:xfrm>
        </p:grpSpPr>
        <p:sp>
          <p:nvSpPr>
            <p:cNvPr id="643" name="Google Shape;31;p5"/>
            <p:cNvSpPr/>
            <p:nvPr/>
          </p:nvSpPr>
          <p:spPr>
            <a:xfrm>
              <a:off x="0" y="0"/>
              <a:ext cx="8551080" cy="1331280"/>
            </a:xfrm>
            <a:custGeom>
              <a:avLst/>
              <a:gdLst/>
              <a:ahLst/>
              <a:rect l="l" t="t" r="r" b="b"/>
              <a:pathLst>
                <a:path w="342116" h="53320">
                  <a:moveTo>
                    <a:pt x="0" y="0"/>
                  </a:moveTo>
                  <a:lnTo>
                    <a:pt x="0" y="53320"/>
                  </a:lnTo>
                  <a:lnTo>
                    <a:pt x="342116" y="0"/>
                  </a:lnTo>
                  <a:close/>
                </a:path>
              </a:pathLst>
            </a:custGeom>
            <a:solidFill>
              <a:srgbClr val="004c52"/>
            </a:solidFill>
            <a:ln w="0">
              <a:noFill/>
            </a:ln>
          </p:spPr>
          <p:style>
            <a:lnRef idx="0"/>
            <a:fillRef idx="0"/>
            <a:effectRef idx="0"/>
            <a:fontRef idx="minor"/>
          </p:style>
        </p:sp>
        <p:sp>
          <p:nvSpPr>
            <p:cNvPr id="644" name="Google Shape;32;p5"/>
            <p:cNvSpPr/>
            <p:nvPr/>
          </p:nvSpPr>
          <p:spPr>
            <a:xfrm>
              <a:off x="2563560" y="0"/>
              <a:ext cx="6578640" cy="1270800"/>
            </a:xfrm>
            <a:custGeom>
              <a:avLst/>
              <a:gdLst/>
              <a:ahLst/>
              <a:rect l="l" t="t" r="r" b="b"/>
              <a:pathLst>
                <a:path w="263222" h="50907">
                  <a:moveTo>
                    <a:pt x="0" y="0"/>
                  </a:moveTo>
                  <a:lnTo>
                    <a:pt x="217381" y="50907"/>
                  </a:lnTo>
                  <a:lnTo>
                    <a:pt x="263222" y="10133"/>
                  </a:lnTo>
                  <a:lnTo>
                    <a:pt x="263222" y="0"/>
                  </a:lnTo>
                  <a:close/>
                </a:path>
              </a:pathLst>
            </a:custGeom>
            <a:solidFill>
              <a:srgbClr val="00ae9d">
                <a:alpha val="83000"/>
              </a:srgbClr>
            </a:solidFill>
            <a:ln w="0">
              <a:noFill/>
            </a:ln>
          </p:spPr>
          <p:style>
            <a:lnRef idx="0"/>
            <a:fillRef idx="0"/>
            <a:effectRef idx="0"/>
            <a:fontRef idx="minor"/>
          </p:style>
        </p:sp>
        <p:sp>
          <p:nvSpPr>
            <p:cNvPr id="645" name="Google Shape;33;p5"/>
            <p:cNvSpPr/>
            <p:nvPr/>
          </p:nvSpPr>
          <p:spPr>
            <a:xfrm>
              <a:off x="-6120" y="0"/>
              <a:ext cx="7296480" cy="1469880"/>
            </a:xfrm>
            <a:custGeom>
              <a:avLst/>
              <a:gdLst/>
              <a:ahLst/>
              <a:rect l="l" t="t" r="r" b="b"/>
              <a:pathLst>
                <a:path w="291932" h="58628">
                  <a:moveTo>
                    <a:pt x="0" y="18578"/>
                  </a:moveTo>
                  <a:lnTo>
                    <a:pt x="241" y="34019"/>
                  </a:lnTo>
                  <a:lnTo>
                    <a:pt x="221482" y="58628"/>
                  </a:lnTo>
                  <a:lnTo>
                    <a:pt x="291932" y="0"/>
                  </a:lnTo>
                  <a:close/>
                </a:path>
              </a:pathLst>
            </a:custGeom>
            <a:solidFill>
              <a:srgbClr val="abe33f">
                <a:alpha val="81000"/>
              </a:srgbClr>
            </a:solidFill>
            <a:ln w="0">
              <a:noFill/>
            </a:ln>
          </p:spPr>
          <p:style>
            <a:lnRef idx="0"/>
            <a:fillRef idx="0"/>
            <a:effectRef idx="0"/>
            <a:fontRef idx="minor"/>
          </p:style>
        </p:sp>
        <p:sp>
          <p:nvSpPr>
            <p:cNvPr id="646" name="Google Shape;34;p5"/>
            <p:cNvSpPr/>
            <p:nvPr/>
          </p:nvSpPr>
          <p:spPr>
            <a:xfrm>
              <a:off x="3596040" y="4667040"/>
              <a:ext cx="5088960" cy="474840"/>
            </a:xfrm>
            <a:custGeom>
              <a:avLst/>
              <a:gdLst/>
              <a:ahLst/>
              <a:rect l="l" t="t" r="r" b="b"/>
              <a:pathLst>
                <a:path w="203628" h="19060">
                  <a:moveTo>
                    <a:pt x="0" y="19060"/>
                  </a:moveTo>
                  <a:lnTo>
                    <a:pt x="203628" y="19060"/>
                  </a:lnTo>
                  <a:lnTo>
                    <a:pt x="157305" y="0"/>
                  </a:lnTo>
                  <a:close/>
                </a:path>
              </a:pathLst>
            </a:custGeom>
            <a:solidFill>
              <a:srgbClr val="004c52"/>
            </a:solidFill>
            <a:ln w="0">
              <a:noFill/>
            </a:ln>
          </p:spPr>
          <p:style>
            <a:lnRef idx="0"/>
            <a:fillRef idx="0"/>
            <a:effectRef idx="0"/>
            <a:fontRef idx="minor"/>
          </p:style>
        </p:sp>
        <p:sp>
          <p:nvSpPr>
            <p:cNvPr id="647" name="Google Shape;35;p5"/>
            <p:cNvSpPr/>
            <p:nvPr/>
          </p:nvSpPr>
          <p:spPr>
            <a:xfrm>
              <a:off x="5524920" y="4692600"/>
              <a:ext cx="3635280" cy="468720"/>
            </a:xfrm>
            <a:custGeom>
              <a:avLst/>
              <a:gdLst/>
              <a:ahLst/>
              <a:rect l="l" t="t" r="r" b="b"/>
              <a:pathLst>
                <a:path w="145484" h="18819">
                  <a:moveTo>
                    <a:pt x="145484" y="0"/>
                  </a:moveTo>
                  <a:lnTo>
                    <a:pt x="145484" y="18819"/>
                  </a:lnTo>
                  <a:lnTo>
                    <a:pt x="0" y="18819"/>
                  </a:lnTo>
                  <a:close/>
                </a:path>
              </a:pathLst>
            </a:custGeom>
            <a:solidFill>
              <a:srgbClr val="00ae9d">
                <a:alpha val="83000"/>
              </a:srgbClr>
            </a:solidFill>
            <a:ln w="0">
              <a:noFill/>
            </a:ln>
          </p:spPr>
          <p:style>
            <a:lnRef idx="0"/>
            <a:fillRef idx="0"/>
            <a:effectRef idx="0"/>
            <a:fontRef idx="minor"/>
          </p:style>
        </p:sp>
        <p:sp>
          <p:nvSpPr>
            <p:cNvPr id="648" name="Google Shape;36;p5"/>
            <p:cNvSpPr/>
            <p:nvPr/>
          </p:nvSpPr>
          <p:spPr>
            <a:xfrm>
              <a:off x="7521480" y="4023000"/>
              <a:ext cx="1632960" cy="1138320"/>
            </a:xfrm>
            <a:custGeom>
              <a:avLst/>
              <a:gdLst/>
              <a:ahLst/>
              <a:rect l="l" t="t" r="r" b="b"/>
              <a:pathLst>
                <a:path w="65384" h="45599">
                  <a:moveTo>
                    <a:pt x="65384" y="27022"/>
                  </a:moveTo>
                  <a:lnTo>
                    <a:pt x="65384" y="0"/>
                  </a:lnTo>
                  <a:lnTo>
                    <a:pt x="0" y="45599"/>
                  </a:lnTo>
                  <a:close/>
                </a:path>
              </a:pathLst>
            </a:custGeom>
            <a:solidFill>
              <a:srgbClr val="abe33f">
                <a:alpha val="81000"/>
              </a:srgbClr>
            </a:solidFill>
            <a:ln w="0">
              <a:noFill/>
            </a:ln>
          </p:spPr>
          <p:style>
            <a:lnRef idx="0"/>
            <a:fillRef idx="0"/>
            <a:effectRef idx="0"/>
            <a:fontRef idx="minor"/>
          </p:style>
        </p:sp>
      </p:grpSp>
      <p:sp>
        <p:nvSpPr>
          <p:cNvPr id="649" name="PlaceHolder 1"/>
          <p:cNvSpPr>
            <a:spLocks noGrp="1"/>
          </p:cNvSpPr>
          <p:nvPr>
            <p:ph type="sldNum" idx="14"/>
          </p:nvPr>
        </p:nvSpPr>
        <p:spPr>
          <a:xfrm>
            <a:off x="27000" y="4749840"/>
            <a:ext cx="546840" cy="391680"/>
          </a:xfrm>
          <a:prstGeom prst="rect">
            <a:avLst/>
          </a:prstGeom>
          <a:noFill/>
          <a:ln w="0">
            <a:noFill/>
          </a:ln>
        </p:spPr>
        <p:txBody>
          <a:bodyPr lIns="90000" rIns="90000" tIns="91440" bIns="91440" anchor="t">
            <a:noAutofit/>
          </a:bodyPr>
          <a:lstStyle>
            <a:lvl1pPr>
              <a:lnSpc>
                <a:spcPct val="100000"/>
              </a:lnSpc>
              <a:tabLst>
                <a:tab algn="l" pos="0"/>
              </a:tabLst>
              <a:defRPr b="0" lang="en" sz="1200" spc="-1" strike="noStrike">
                <a:solidFill>
                  <a:srgbClr val="00ae9d"/>
                </a:solidFill>
                <a:latin typeface="Karla"/>
                <a:ea typeface="Karla"/>
              </a:defRPr>
            </a:lvl1pPr>
          </a:lstStyle>
          <a:p>
            <a:pPr>
              <a:lnSpc>
                <a:spcPct val="100000"/>
              </a:lnSpc>
              <a:tabLst>
                <a:tab algn="l" pos="0"/>
              </a:tabLst>
            </a:pPr>
            <a:fld id="{ECFCE30A-ACC3-4306-82F2-0FEC6AA4052C}" type="slidenum">
              <a:rPr b="0" lang="en" sz="1200" spc="-1" strike="noStrike">
                <a:solidFill>
                  <a:srgbClr val="00ae9d"/>
                </a:solidFill>
                <a:latin typeface="Karla"/>
                <a:ea typeface="Karla"/>
              </a:rPr>
              <a:t>&lt;number&gt;</a:t>
            </a:fld>
            <a:endParaRPr b="0" lang="en-US" sz="1200" spc="-1" strike="noStrike">
              <a:latin typeface="Times New Roman"/>
            </a:endParaRPr>
          </a:p>
        </p:txBody>
      </p:sp>
      <p:sp>
        <p:nvSpPr>
          <p:cNvPr id="650" name="PlaceHolder 2"/>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651" name="PlaceHolder 3"/>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831" r:id="rId2"/>
    <p:sldLayoutId id="2147483832" r:id="rId3"/>
    <p:sldLayoutId id="2147483833" r:id="rId4"/>
    <p:sldLayoutId id="2147483834" r:id="rId5"/>
    <p:sldLayoutId id="2147483835" r:id="rId6"/>
    <p:sldLayoutId id="2147483836" r:id="rId7"/>
    <p:sldLayoutId id="2147483837" r:id="rId8"/>
    <p:sldLayoutId id="2147483838" r:id="rId9"/>
    <p:sldLayoutId id="2147483839" r:id="rId10"/>
    <p:sldLayoutId id="2147483840" r:id="rId11"/>
    <p:sldLayoutId id="2147483841" r:id="rId12"/>
    <p:sldLayoutId id="2147483842" r:id="rId13"/>
  </p:sldLayoutIdLst>
</p:sldMaster>
</file>

<file path=ppt/slideMasters/slideMaster1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688" name="Google Shape;30;p5"/>
          <p:cNvGrpSpPr/>
          <p:nvPr/>
        </p:nvGrpSpPr>
        <p:grpSpPr>
          <a:xfrm>
            <a:off x="-6120" y="0"/>
            <a:ext cx="9166320" cy="5161320"/>
            <a:chOff x="-6120" y="0"/>
            <a:chExt cx="9166320" cy="5161320"/>
          </a:xfrm>
        </p:grpSpPr>
        <p:sp>
          <p:nvSpPr>
            <p:cNvPr id="689" name="Google Shape;31;p5"/>
            <p:cNvSpPr/>
            <p:nvPr/>
          </p:nvSpPr>
          <p:spPr>
            <a:xfrm>
              <a:off x="0" y="0"/>
              <a:ext cx="8551080" cy="1331280"/>
            </a:xfrm>
            <a:custGeom>
              <a:avLst/>
              <a:gdLst/>
              <a:ahLst/>
              <a:rect l="l" t="t" r="r" b="b"/>
              <a:pathLst>
                <a:path w="342116" h="53320">
                  <a:moveTo>
                    <a:pt x="0" y="0"/>
                  </a:moveTo>
                  <a:lnTo>
                    <a:pt x="0" y="53320"/>
                  </a:lnTo>
                  <a:lnTo>
                    <a:pt x="342116" y="0"/>
                  </a:lnTo>
                  <a:close/>
                </a:path>
              </a:pathLst>
            </a:custGeom>
            <a:solidFill>
              <a:srgbClr val="004c52"/>
            </a:solidFill>
            <a:ln w="0">
              <a:noFill/>
            </a:ln>
          </p:spPr>
          <p:style>
            <a:lnRef idx="0"/>
            <a:fillRef idx="0"/>
            <a:effectRef idx="0"/>
            <a:fontRef idx="minor"/>
          </p:style>
        </p:sp>
        <p:sp>
          <p:nvSpPr>
            <p:cNvPr id="690" name="Google Shape;32;p5"/>
            <p:cNvSpPr/>
            <p:nvPr/>
          </p:nvSpPr>
          <p:spPr>
            <a:xfrm>
              <a:off x="2563560" y="0"/>
              <a:ext cx="6578640" cy="1270800"/>
            </a:xfrm>
            <a:custGeom>
              <a:avLst/>
              <a:gdLst/>
              <a:ahLst/>
              <a:rect l="l" t="t" r="r" b="b"/>
              <a:pathLst>
                <a:path w="263222" h="50907">
                  <a:moveTo>
                    <a:pt x="0" y="0"/>
                  </a:moveTo>
                  <a:lnTo>
                    <a:pt x="217381" y="50907"/>
                  </a:lnTo>
                  <a:lnTo>
                    <a:pt x="263222" y="10133"/>
                  </a:lnTo>
                  <a:lnTo>
                    <a:pt x="263222" y="0"/>
                  </a:lnTo>
                  <a:close/>
                </a:path>
              </a:pathLst>
            </a:custGeom>
            <a:solidFill>
              <a:srgbClr val="00ae9d">
                <a:alpha val="83000"/>
              </a:srgbClr>
            </a:solidFill>
            <a:ln w="0">
              <a:noFill/>
            </a:ln>
          </p:spPr>
          <p:style>
            <a:lnRef idx="0"/>
            <a:fillRef idx="0"/>
            <a:effectRef idx="0"/>
            <a:fontRef idx="minor"/>
          </p:style>
        </p:sp>
        <p:sp>
          <p:nvSpPr>
            <p:cNvPr id="691" name="Google Shape;33;p5"/>
            <p:cNvSpPr/>
            <p:nvPr/>
          </p:nvSpPr>
          <p:spPr>
            <a:xfrm>
              <a:off x="-6120" y="0"/>
              <a:ext cx="7296480" cy="1469880"/>
            </a:xfrm>
            <a:custGeom>
              <a:avLst/>
              <a:gdLst/>
              <a:ahLst/>
              <a:rect l="l" t="t" r="r" b="b"/>
              <a:pathLst>
                <a:path w="291932" h="58628">
                  <a:moveTo>
                    <a:pt x="0" y="18578"/>
                  </a:moveTo>
                  <a:lnTo>
                    <a:pt x="241" y="34019"/>
                  </a:lnTo>
                  <a:lnTo>
                    <a:pt x="221482" y="58628"/>
                  </a:lnTo>
                  <a:lnTo>
                    <a:pt x="291932" y="0"/>
                  </a:lnTo>
                  <a:close/>
                </a:path>
              </a:pathLst>
            </a:custGeom>
            <a:solidFill>
              <a:srgbClr val="abe33f">
                <a:alpha val="81000"/>
              </a:srgbClr>
            </a:solidFill>
            <a:ln w="0">
              <a:noFill/>
            </a:ln>
          </p:spPr>
          <p:style>
            <a:lnRef idx="0"/>
            <a:fillRef idx="0"/>
            <a:effectRef idx="0"/>
            <a:fontRef idx="minor"/>
          </p:style>
        </p:sp>
        <p:sp>
          <p:nvSpPr>
            <p:cNvPr id="692" name="Google Shape;34;p5"/>
            <p:cNvSpPr/>
            <p:nvPr/>
          </p:nvSpPr>
          <p:spPr>
            <a:xfrm>
              <a:off x="3596040" y="4667040"/>
              <a:ext cx="5088960" cy="474840"/>
            </a:xfrm>
            <a:custGeom>
              <a:avLst/>
              <a:gdLst/>
              <a:ahLst/>
              <a:rect l="l" t="t" r="r" b="b"/>
              <a:pathLst>
                <a:path w="203628" h="19060">
                  <a:moveTo>
                    <a:pt x="0" y="19060"/>
                  </a:moveTo>
                  <a:lnTo>
                    <a:pt x="203628" y="19060"/>
                  </a:lnTo>
                  <a:lnTo>
                    <a:pt x="157305" y="0"/>
                  </a:lnTo>
                  <a:close/>
                </a:path>
              </a:pathLst>
            </a:custGeom>
            <a:solidFill>
              <a:srgbClr val="004c52"/>
            </a:solidFill>
            <a:ln w="0">
              <a:noFill/>
            </a:ln>
          </p:spPr>
          <p:style>
            <a:lnRef idx="0"/>
            <a:fillRef idx="0"/>
            <a:effectRef idx="0"/>
            <a:fontRef idx="minor"/>
          </p:style>
        </p:sp>
        <p:sp>
          <p:nvSpPr>
            <p:cNvPr id="693" name="Google Shape;35;p5"/>
            <p:cNvSpPr/>
            <p:nvPr/>
          </p:nvSpPr>
          <p:spPr>
            <a:xfrm>
              <a:off x="5524920" y="4692600"/>
              <a:ext cx="3635280" cy="468720"/>
            </a:xfrm>
            <a:custGeom>
              <a:avLst/>
              <a:gdLst/>
              <a:ahLst/>
              <a:rect l="l" t="t" r="r" b="b"/>
              <a:pathLst>
                <a:path w="145484" h="18819">
                  <a:moveTo>
                    <a:pt x="145484" y="0"/>
                  </a:moveTo>
                  <a:lnTo>
                    <a:pt x="145484" y="18819"/>
                  </a:lnTo>
                  <a:lnTo>
                    <a:pt x="0" y="18819"/>
                  </a:lnTo>
                  <a:close/>
                </a:path>
              </a:pathLst>
            </a:custGeom>
            <a:solidFill>
              <a:srgbClr val="00ae9d">
                <a:alpha val="83000"/>
              </a:srgbClr>
            </a:solidFill>
            <a:ln w="0">
              <a:noFill/>
            </a:ln>
          </p:spPr>
          <p:style>
            <a:lnRef idx="0"/>
            <a:fillRef idx="0"/>
            <a:effectRef idx="0"/>
            <a:fontRef idx="minor"/>
          </p:style>
        </p:sp>
        <p:sp>
          <p:nvSpPr>
            <p:cNvPr id="694" name="Google Shape;36;p5"/>
            <p:cNvSpPr/>
            <p:nvPr/>
          </p:nvSpPr>
          <p:spPr>
            <a:xfrm>
              <a:off x="7521480" y="4023000"/>
              <a:ext cx="1632960" cy="1138320"/>
            </a:xfrm>
            <a:custGeom>
              <a:avLst/>
              <a:gdLst/>
              <a:ahLst/>
              <a:rect l="l" t="t" r="r" b="b"/>
              <a:pathLst>
                <a:path w="65384" h="45599">
                  <a:moveTo>
                    <a:pt x="65384" y="27022"/>
                  </a:moveTo>
                  <a:lnTo>
                    <a:pt x="65384" y="0"/>
                  </a:lnTo>
                  <a:lnTo>
                    <a:pt x="0" y="45599"/>
                  </a:lnTo>
                  <a:close/>
                </a:path>
              </a:pathLst>
            </a:custGeom>
            <a:solidFill>
              <a:srgbClr val="abe33f">
                <a:alpha val="81000"/>
              </a:srgbClr>
            </a:solidFill>
            <a:ln w="0">
              <a:noFill/>
            </a:ln>
          </p:spPr>
          <p:style>
            <a:lnRef idx="0"/>
            <a:fillRef idx="0"/>
            <a:effectRef idx="0"/>
            <a:fontRef idx="minor"/>
          </p:style>
        </p:sp>
      </p:grpSp>
      <p:sp>
        <p:nvSpPr>
          <p:cNvPr id="695" name="PlaceHolder 1"/>
          <p:cNvSpPr>
            <a:spLocks noGrp="1"/>
          </p:cNvSpPr>
          <p:nvPr>
            <p:ph type="sldNum" idx="15"/>
          </p:nvPr>
        </p:nvSpPr>
        <p:spPr>
          <a:xfrm>
            <a:off x="27000" y="4749840"/>
            <a:ext cx="546840" cy="391680"/>
          </a:xfrm>
          <a:prstGeom prst="rect">
            <a:avLst/>
          </a:prstGeom>
          <a:noFill/>
          <a:ln w="0">
            <a:noFill/>
          </a:ln>
        </p:spPr>
        <p:txBody>
          <a:bodyPr lIns="90000" rIns="90000" tIns="91440" bIns="91440" anchor="t">
            <a:noAutofit/>
          </a:bodyPr>
          <a:lstStyle>
            <a:lvl1pPr>
              <a:lnSpc>
                <a:spcPct val="100000"/>
              </a:lnSpc>
              <a:tabLst>
                <a:tab algn="l" pos="0"/>
              </a:tabLst>
              <a:defRPr b="0" lang="en" sz="1200" spc="-1" strike="noStrike">
                <a:solidFill>
                  <a:srgbClr val="00ae9d"/>
                </a:solidFill>
                <a:latin typeface="Karla"/>
                <a:ea typeface="Karla"/>
              </a:defRPr>
            </a:lvl1pPr>
          </a:lstStyle>
          <a:p>
            <a:pPr>
              <a:lnSpc>
                <a:spcPct val="100000"/>
              </a:lnSpc>
              <a:tabLst>
                <a:tab algn="l" pos="0"/>
              </a:tabLst>
            </a:pPr>
            <a:fld id="{2B039900-F434-42DF-AE47-BFA6D24E0292}" type="slidenum">
              <a:rPr b="0" lang="en" sz="1200" spc="-1" strike="noStrike">
                <a:solidFill>
                  <a:srgbClr val="00ae9d"/>
                </a:solidFill>
                <a:latin typeface="Karla"/>
                <a:ea typeface="Karla"/>
              </a:rPr>
              <a:t>&lt;number&gt;</a:t>
            </a:fld>
            <a:endParaRPr b="0" lang="en-US" sz="1200" spc="-1" strike="noStrike">
              <a:latin typeface="Times New Roman"/>
            </a:endParaRPr>
          </a:p>
        </p:txBody>
      </p:sp>
      <p:sp>
        <p:nvSpPr>
          <p:cNvPr id="696" name="PlaceHolder 2"/>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697" name="PlaceHolder 3"/>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844" r:id="rId2"/>
    <p:sldLayoutId id="2147483845" r:id="rId3"/>
    <p:sldLayoutId id="2147483846" r:id="rId4"/>
    <p:sldLayoutId id="2147483847" r:id="rId5"/>
    <p:sldLayoutId id="2147483848" r:id="rId6"/>
    <p:sldLayoutId id="2147483849" r:id="rId7"/>
    <p:sldLayoutId id="2147483850" r:id="rId8"/>
    <p:sldLayoutId id="2147483851" r:id="rId9"/>
    <p:sldLayoutId id="2147483852" r:id="rId10"/>
    <p:sldLayoutId id="2147483853" r:id="rId11"/>
    <p:sldLayoutId id="2147483854" r:id="rId12"/>
    <p:sldLayoutId id="2147483855" r:id="rId13"/>
  </p:sldLayoutIdLst>
</p:sldMaster>
</file>

<file path=ppt/slideMasters/slideMaster1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734" name="Google Shape;30;p5"/>
          <p:cNvGrpSpPr/>
          <p:nvPr/>
        </p:nvGrpSpPr>
        <p:grpSpPr>
          <a:xfrm>
            <a:off x="-6120" y="0"/>
            <a:ext cx="9166320" cy="5161320"/>
            <a:chOff x="-6120" y="0"/>
            <a:chExt cx="9166320" cy="5161320"/>
          </a:xfrm>
        </p:grpSpPr>
        <p:sp>
          <p:nvSpPr>
            <p:cNvPr id="735" name="Google Shape;31;p5"/>
            <p:cNvSpPr/>
            <p:nvPr/>
          </p:nvSpPr>
          <p:spPr>
            <a:xfrm>
              <a:off x="0" y="0"/>
              <a:ext cx="8551080" cy="1331280"/>
            </a:xfrm>
            <a:custGeom>
              <a:avLst/>
              <a:gdLst/>
              <a:ahLst/>
              <a:rect l="l" t="t" r="r" b="b"/>
              <a:pathLst>
                <a:path w="342116" h="53320">
                  <a:moveTo>
                    <a:pt x="0" y="0"/>
                  </a:moveTo>
                  <a:lnTo>
                    <a:pt x="0" y="53320"/>
                  </a:lnTo>
                  <a:lnTo>
                    <a:pt x="342116" y="0"/>
                  </a:lnTo>
                  <a:close/>
                </a:path>
              </a:pathLst>
            </a:custGeom>
            <a:solidFill>
              <a:srgbClr val="004c52"/>
            </a:solidFill>
            <a:ln w="0">
              <a:noFill/>
            </a:ln>
          </p:spPr>
          <p:style>
            <a:lnRef idx="0"/>
            <a:fillRef idx="0"/>
            <a:effectRef idx="0"/>
            <a:fontRef idx="minor"/>
          </p:style>
        </p:sp>
        <p:sp>
          <p:nvSpPr>
            <p:cNvPr id="736" name="Google Shape;32;p5"/>
            <p:cNvSpPr/>
            <p:nvPr/>
          </p:nvSpPr>
          <p:spPr>
            <a:xfrm>
              <a:off x="2563560" y="0"/>
              <a:ext cx="6578640" cy="1270800"/>
            </a:xfrm>
            <a:custGeom>
              <a:avLst/>
              <a:gdLst/>
              <a:ahLst/>
              <a:rect l="l" t="t" r="r" b="b"/>
              <a:pathLst>
                <a:path w="263222" h="50907">
                  <a:moveTo>
                    <a:pt x="0" y="0"/>
                  </a:moveTo>
                  <a:lnTo>
                    <a:pt x="217381" y="50907"/>
                  </a:lnTo>
                  <a:lnTo>
                    <a:pt x="263222" y="10133"/>
                  </a:lnTo>
                  <a:lnTo>
                    <a:pt x="263222" y="0"/>
                  </a:lnTo>
                  <a:close/>
                </a:path>
              </a:pathLst>
            </a:custGeom>
            <a:solidFill>
              <a:srgbClr val="00ae9d">
                <a:alpha val="83000"/>
              </a:srgbClr>
            </a:solidFill>
            <a:ln w="0">
              <a:noFill/>
            </a:ln>
          </p:spPr>
          <p:style>
            <a:lnRef idx="0"/>
            <a:fillRef idx="0"/>
            <a:effectRef idx="0"/>
            <a:fontRef idx="minor"/>
          </p:style>
        </p:sp>
        <p:sp>
          <p:nvSpPr>
            <p:cNvPr id="737" name="Google Shape;33;p5"/>
            <p:cNvSpPr/>
            <p:nvPr/>
          </p:nvSpPr>
          <p:spPr>
            <a:xfrm>
              <a:off x="-6120" y="0"/>
              <a:ext cx="7296480" cy="1469880"/>
            </a:xfrm>
            <a:custGeom>
              <a:avLst/>
              <a:gdLst/>
              <a:ahLst/>
              <a:rect l="l" t="t" r="r" b="b"/>
              <a:pathLst>
                <a:path w="291932" h="58628">
                  <a:moveTo>
                    <a:pt x="0" y="18578"/>
                  </a:moveTo>
                  <a:lnTo>
                    <a:pt x="241" y="34019"/>
                  </a:lnTo>
                  <a:lnTo>
                    <a:pt x="221482" y="58628"/>
                  </a:lnTo>
                  <a:lnTo>
                    <a:pt x="291932" y="0"/>
                  </a:lnTo>
                  <a:close/>
                </a:path>
              </a:pathLst>
            </a:custGeom>
            <a:solidFill>
              <a:srgbClr val="abe33f">
                <a:alpha val="81000"/>
              </a:srgbClr>
            </a:solidFill>
            <a:ln w="0">
              <a:noFill/>
            </a:ln>
          </p:spPr>
          <p:style>
            <a:lnRef idx="0"/>
            <a:fillRef idx="0"/>
            <a:effectRef idx="0"/>
            <a:fontRef idx="minor"/>
          </p:style>
        </p:sp>
        <p:sp>
          <p:nvSpPr>
            <p:cNvPr id="738" name="Google Shape;34;p5"/>
            <p:cNvSpPr/>
            <p:nvPr/>
          </p:nvSpPr>
          <p:spPr>
            <a:xfrm>
              <a:off x="3596040" y="4667040"/>
              <a:ext cx="5088960" cy="474840"/>
            </a:xfrm>
            <a:custGeom>
              <a:avLst/>
              <a:gdLst/>
              <a:ahLst/>
              <a:rect l="l" t="t" r="r" b="b"/>
              <a:pathLst>
                <a:path w="203628" h="19060">
                  <a:moveTo>
                    <a:pt x="0" y="19060"/>
                  </a:moveTo>
                  <a:lnTo>
                    <a:pt x="203628" y="19060"/>
                  </a:lnTo>
                  <a:lnTo>
                    <a:pt x="157305" y="0"/>
                  </a:lnTo>
                  <a:close/>
                </a:path>
              </a:pathLst>
            </a:custGeom>
            <a:solidFill>
              <a:srgbClr val="004c52"/>
            </a:solidFill>
            <a:ln w="0">
              <a:noFill/>
            </a:ln>
          </p:spPr>
          <p:style>
            <a:lnRef idx="0"/>
            <a:fillRef idx="0"/>
            <a:effectRef idx="0"/>
            <a:fontRef idx="minor"/>
          </p:style>
        </p:sp>
        <p:sp>
          <p:nvSpPr>
            <p:cNvPr id="739" name="Google Shape;35;p5"/>
            <p:cNvSpPr/>
            <p:nvPr/>
          </p:nvSpPr>
          <p:spPr>
            <a:xfrm>
              <a:off x="5524920" y="4692600"/>
              <a:ext cx="3635280" cy="468720"/>
            </a:xfrm>
            <a:custGeom>
              <a:avLst/>
              <a:gdLst/>
              <a:ahLst/>
              <a:rect l="l" t="t" r="r" b="b"/>
              <a:pathLst>
                <a:path w="145484" h="18819">
                  <a:moveTo>
                    <a:pt x="145484" y="0"/>
                  </a:moveTo>
                  <a:lnTo>
                    <a:pt x="145484" y="18819"/>
                  </a:lnTo>
                  <a:lnTo>
                    <a:pt x="0" y="18819"/>
                  </a:lnTo>
                  <a:close/>
                </a:path>
              </a:pathLst>
            </a:custGeom>
            <a:solidFill>
              <a:srgbClr val="00ae9d">
                <a:alpha val="83000"/>
              </a:srgbClr>
            </a:solidFill>
            <a:ln w="0">
              <a:noFill/>
            </a:ln>
          </p:spPr>
          <p:style>
            <a:lnRef idx="0"/>
            <a:fillRef idx="0"/>
            <a:effectRef idx="0"/>
            <a:fontRef idx="minor"/>
          </p:style>
        </p:sp>
        <p:sp>
          <p:nvSpPr>
            <p:cNvPr id="740" name="Google Shape;36;p5"/>
            <p:cNvSpPr/>
            <p:nvPr/>
          </p:nvSpPr>
          <p:spPr>
            <a:xfrm>
              <a:off x="7521480" y="4023000"/>
              <a:ext cx="1632960" cy="1138320"/>
            </a:xfrm>
            <a:custGeom>
              <a:avLst/>
              <a:gdLst/>
              <a:ahLst/>
              <a:rect l="l" t="t" r="r" b="b"/>
              <a:pathLst>
                <a:path w="65384" h="45599">
                  <a:moveTo>
                    <a:pt x="65384" y="27022"/>
                  </a:moveTo>
                  <a:lnTo>
                    <a:pt x="65384" y="0"/>
                  </a:lnTo>
                  <a:lnTo>
                    <a:pt x="0" y="45599"/>
                  </a:lnTo>
                  <a:close/>
                </a:path>
              </a:pathLst>
            </a:custGeom>
            <a:solidFill>
              <a:srgbClr val="abe33f">
                <a:alpha val="81000"/>
              </a:srgbClr>
            </a:solidFill>
            <a:ln w="0">
              <a:noFill/>
            </a:ln>
          </p:spPr>
          <p:style>
            <a:lnRef idx="0"/>
            <a:fillRef idx="0"/>
            <a:effectRef idx="0"/>
            <a:fontRef idx="minor"/>
          </p:style>
        </p:sp>
      </p:grpSp>
      <p:sp>
        <p:nvSpPr>
          <p:cNvPr id="741" name="PlaceHolder 1"/>
          <p:cNvSpPr>
            <a:spLocks noGrp="1"/>
          </p:cNvSpPr>
          <p:nvPr>
            <p:ph type="sldNum" idx="16"/>
          </p:nvPr>
        </p:nvSpPr>
        <p:spPr>
          <a:xfrm>
            <a:off x="27000" y="4749840"/>
            <a:ext cx="546840" cy="391680"/>
          </a:xfrm>
          <a:prstGeom prst="rect">
            <a:avLst/>
          </a:prstGeom>
          <a:noFill/>
          <a:ln w="0">
            <a:noFill/>
          </a:ln>
        </p:spPr>
        <p:txBody>
          <a:bodyPr lIns="90000" rIns="90000" tIns="91440" bIns="91440" anchor="t">
            <a:noAutofit/>
          </a:bodyPr>
          <a:lstStyle>
            <a:lvl1pPr>
              <a:lnSpc>
                <a:spcPct val="100000"/>
              </a:lnSpc>
              <a:tabLst>
                <a:tab algn="l" pos="0"/>
              </a:tabLst>
              <a:defRPr b="0" lang="en" sz="1200" spc="-1" strike="noStrike">
                <a:solidFill>
                  <a:srgbClr val="00ae9d"/>
                </a:solidFill>
                <a:latin typeface="Karla"/>
                <a:ea typeface="Karla"/>
              </a:defRPr>
            </a:lvl1pPr>
          </a:lstStyle>
          <a:p>
            <a:pPr>
              <a:lnSpc>
                <a:spcPct val="100000"/>
              </a:lnSpc>
              <a:tabLst>
                <a:tab algn="l" pos="0"/>
              </a:tabLst>
            </a:pPr>
            <a:fld id="{5C176DBD-B37A-4846-9C02-832E0C12EFAE}" type="slidenum">
              <a:rPr b="0" lang="en" sz="1200" spc="-1" strike="noStrike">
                <a:solidFill>
                  <a:srgbClr val="00ae9d"/>
                </a:solidFill>
                <a:latin typeface="Karla"/>
                <a:ea typeface="Karla"/>
              </a:rPr>
              <a:t>&lt;number&gt;</a:t>
            </a:fld>
            <a:endParaRPr b="0" lang="en-US" sz="1200" spc="-1" strike="noStrike">
              <a:latin typeface="Times New Roman"/>
            </a:endParaRPr>
          </a:p>
        </p:txBody>
      </p:sp>
      <p:sp>
        <p:nvSpPr>
          <p:cNvPr id="742" name="PlaceHolder 2"/>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743" name="PlaceHolder 3"/>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857" r:id="rId2"/>
    <p:sldLayoutId id="2147483858" r:id="rId3"/>
    <p:sldLayoutId id="2147483859" r:id="rId4"/>
    <p:sldLayoutId id="2147483860" r:id="rId5"/>
    <p:sldLayoutId id="2147483861" r:id="rId6"/>
    <p:sldLayoutId id="2147483862" r:id="rId7"/>
    <p:sldLayoutId id="2147483863" r:id="rId8"/>
    <p:sldLayoutId id="2147483864" r:id="rId9"/>
    <p:sldLayoutId id="2147483865" r:id="rId10"/>
    <p:sldLayoutId id="2147483866" r:id="rId11"/>
    <p:sldLayoutId id="2147483867" r:id="rId12"/>
    <p:sldLayoutId id="2147483868" r:id="rId13"/>
  </p:sldLayoutIdLst>
</p:sldMaster>
</file>

<file path=ppt/slideMasters/slideMaster1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780" name="Google Shape;30;p5"/>
          <p:cNvGrpSpPr/>
          <p:nvPr/>
        </p:nvGrpSpPr>
        <p:grpSpPr>
          <a:xfrm>
            <a:off x="-6120" y="0"/>
            <a:ext cx="9166320" cy="5161320"/>
            <a:chOff x="-6120" y="0"/>
            <a:chExt cx="9166320" cy="5161320"/>
          </a:xfrm>
        </p:grpSpPr>
        <p:sp>
          <p:nvSpPr>
            <p:cNvPr id="781" name="Google Shape;31;p5"/>
            <p:cNvSpPr/>
            <p:nvPr/>
          </p:nvSpPr>
          <p:spPr>
            <a:xfrm>
              <a:off x="0" y="0"/>
              <a:ext cx="8551080" cy="1331280"/>
            </a:xfrm>
            <a:custGeom>
              <a:avLst/>
              <a:gdLst/>
              <a:ahLst/>
              <a:rect l="l" t="t" r="r" b="b"/>
              <a:pathLst>
                <a:path w="342116" h="53320">
                  <a:moveTo>
                    <a:pt x="0" y="0"/>
                  </a:moveTo>
                  <a:lnTo>
                    <a:pt x="0" y="53320"/>
                  </a:lnTo>
                  <a:lnTo>
                    <a:pt x="342116" y="0"/>
                  </a:lnTo>
                  <a:close/>
                </a:path>
              </a:pathLst>
            </a:custGeom>
            <a:solidFill>
              <a:srgbClr val="004c52"/>
            </a:solidFill>
            <a:ln w="0">
              <a:noFill/>
            </a:ln>
          </p:spPr>
          <p:style>
            <a:lnRef idx="0"/>
            <a:fillRef idx="0"/>
            <a:effectRef idx="0"/>
            <a:fontRef idx="minor"/>
          </p:style>
        </p:sp>
        <p:sp>
          <p:nvSpPr>
            <p:cNvPr id="782" name="Google Shape;32;p5"/>
            <p:cNvSpPr/>
            <p:nvPr/>
          </p:nvSpPr>
          <p:spPr>
            <a:xfrm>
              <a:off x="2563560" y="0"/>
              <a:ext cx="6578640" cy="1270800"/>
            </a:xfrm>
            <a:custGeom>
              <a:avLst/>
              <a:gdLst/>
              <a:ahLst/>
              <a:rect l="l" t="t" r="r" b="b"/>
              <a:pathLst>
                <a:path w="263222" h="50907">
                  <a:moveTo>
                    <a:pt x="0" y="0"/>
                  </a:moveTo>
                  <a:lnTo>
                    <a:pt x="217381" y="50907"/>
                  </a:lnTo>
                  <a:lnTo>
                    <a:pt x="263222" y="10133"/>
                  </a:lnTo>
                  <a:lnTo>
                    <a:pt x="263222" y="0"/>
                  </a:lnTo>
                  <a:close/>
                </a:path>
              </a:pathLst>
            </a:custGeom>
            <a:solidFill>
              <a:srgbClr val="00ae9d">
                <a:alpha val="83000"/>
              </a:srgbClr>
            </a:solidFill>
            <a:ln w="0">
              <a:noFill/>
            </a:ln>
          </p:spPr>
          <p:style>
            <a:lnRef idx="0"/>
            <a:fillRef idx="0"/>
            <a:effectRef idx="0"/>
            <a:fontRef idx="minor"/>
          </p:style>
        </p:sp>
        <p:sp>
          <p:nvSpPr>
            <p:cNvPr id="783" name="Google Shape;33;p5"/>
            <p:cNvSpPr/>
            <p:nvPr/>
          </p:nvSpPr>
          <p:spPr>
            <a:xfrm>
              <a:off x="-6120" y="0"/>
              <a:ext cx="7296480" cy="1469880"/>
            </a:xfrm>
            <a:custGeom>
              <a:avLst/>
              <a:gdLst/>
              <a:ahLst/>
              <a:rect l="l" t="t" r="r" b="b"/>
              <a:pathLst>
                <a:path w="291932" h="58628">
                  <a:moveTo>
                    <a:pt x="0" y="18578"/>
                  </a:moveTo>
                  <a:lnTo>
                    <a:pt x="241" y="34019"/>
                  </a:lnTo>
                  <a:lnTo>
                    <a:pt x="221482" y="58628"/>
                  </a:lnTo>
                  <a:lnTo>
                    <a:pt x="291932" y="0"/>
                  </a:lnTo>
                  <a:close/>
                </a:path>
              </a:pathLst>
            </a:custGeom>
            <a:solidFill>
              <a:srgbClr val="abe33f">
                <a:alpha val="81000"/>
              </a:srgbClr>
            </a:solidFill>
            <a:ln w="0">
              <a:noFill/>
            </a:ln>
          </p:spPr>
          <p:style>
            <a:lnRef idx="0"/>
            <a:fillRef idx="0"/>
            <a:effectRef idx="0"/>
            <a:fontRef idx="minor"/>
          </p:style>
        </p:sp>
        <p:sp>
          <p:nvSpPr>
            <p:cNvPr id="784" name="Google Shape;34;p5"/>
            <p:cNvSpPr/>
            <p:nvPr/>
          </p:nvSpPr>
          <p:spPr>
            <a:xfrm>
              <a:off x="3596040" y="4667040"/>
              <a:ext cx="5088960" cy="474840"/>
            </a:xfrm>
            <a:custGeom>
              <a:avLst/>
              <a:gdLst/>
              <a:ahLst/>
              <a:rect l="l" t="t" r="r" b="b"/>
              <a:pathLst>
                <a:path w="203628" h="19060">
                  <a:moveTo>
                    <a:pt x="0" y="19060"/>
                  </a:moveTo>
                  <a:lnTo>
                    <a:pt x="203628" y="19060"/>
                  </a:lnTo>
                  <a:lnTo>
                    <a:pt x="157305" y="0"/>
                  </a:lnTo>
                  <a:close/>
                </a:path>
              </a:pathLst>
            </a:custGeom>
            <a:solidFill>
              <a:srgbClr val="004c52"/>
            </a:solidFill>
            <a:ln w="0">
              <a:noFill/>
            </a:ln>
          </p:spPr>
          <p:style>
            <a:lnRef idx="0"/>
            <a:fillRef idx="0"/>
            <a:effectRef idx="0"/>
            <a:fontRef idx="minor"/>
          </p:style>
        </p:sp>
        <p:sp>
          <p:nvSpPr>
            <p:cNvPr id="785" name="Google Shape;35;p5"/>
            <p:cNvSpPr/>
            <p:nvPr/>
          </p:nvSpPr>
          <p:spPr>
            <a:xfrm>
              <a:off x="5524920" y="4692600"/>
              <a:ext cx="3635280" cy="468720"/>
            </a:xfrm>
            <a:custGeom>
              <a:avLst/>
              <a:gdLst/>
              <a:ahLst/>
              <a:rect l="l" t="t" r="r" b="b"/>
              <a:pathLst>
                <a:path w="145484" h="18819">
                  <a:moveTo>
                    <a:pt x="145484" y="0"/>
                  </a:moveTo>
                  <a:lnTo>
                    <a:pt x="145484" y="18819"/>
                  </a:lnTo>
                  <a:lnTo>
                    <a:pt x="0" y="18819"/>
                  </a:lnTo>
                  <a:close/>
                </a:path>
              </a:pathLst>
            </a:custGeom>
            <a:solidFill>
              <a:srgbClr val="00ae9d">
                <a:alpha val="83000"/>
              </a:srgbClr>
            </a:solidFill>
            <a:ln w="0">
              <a:noFill/>
            </a:ln>
          </p:spPr>
          <p:style>
            <a:lnRef idx="0"/>
            <a:fillRef idx="0"/>
            <a:effectRef idx="0"/>
            <a:fontRef idx="minor"/>
          </p:style>
        </p:sp>
        <p:sp>
          <p:nvSpPr>
            <p:cNvPr id="786" name="Google Shape;36;p5"/>
            <p:cNvSpPr/>
            <p:nvPr/>
          </p:nvSpPr>
          <p:spPr>
            <a:xfrm>
              <a:off x="7521480" y="4023000"/>
              <a:ext cx="1632960" cy="1138320"/>
            </a:xfrm>
            <a:custGeom>
              <a:avLst/>
              <a:gdLst/>
              <a:ahLst/>
              <a:rect l="l" t="t" r="r" b="b"/>
              <a:pathLst>
                <a:path w="65384" h="45599">
                  <a:moveTo>
                    <a:pt x="65384" y="27022"/>
                  </a:moveTo>
                  <a:lnTo>
                    <a:pt x="65384" y="0"/>
                  </a:lnTo>
                  <a:lnTo>
                    <a:pt x="0" y="45599"/>
                  </a:lnTo>
                  <a:close/>
                </a:path>
              </a:pathLst>
            </a:custGeom>
            <a:solidFill>
              <a:srgbClr val="abe33f">
                <a:alpha val="81000"/>
              </a:srgbClr>
            </a:solidFill>
            <a:ln w="0">
              <a:noFill/>
            </a:ln>
          </p:spPr>
          <p:style>
            <a:lnRef idx="0"/>
            <a:fillRef idx="0"/>
            <a:effectRef idx="0"/>
            <a:fontRef idx="minor"/>
          </p:style>
        </p:sp>
      </p:grpSp>
      <p:sp>
        <p:nvSpPr>
          <p:cNvPr id="787" name="PlaceHolder 1"/>
          <p:cNvSpPr>
            <a:spLocks noGrp="1"/>
          </p:cNvSpPr>
          <p:nvPr>
            <p:ph type="sldNum" idx="17"/>
          </p:nvPr>
        </p:nvSpPr>
        <p:spPr>
          <a:xfrm>
            <a:off x="27000" y="4749840"/>
            <a:ext cx="546840" cy="391680"/>
          </a:xfrm>
          <a:prstGeom prst="rect">
            <a:avLst/>
          </a:prstGeom>
          <a:noFill/>
          <a:ln w="0">
            <a:noFill/>
          </a:ln>
        </p:spPr>
        <p:txBody>
          <a:bodyPr lIns="90000" rIns="90000" tIns="91440" bIns="91440" anchor="t">
            <a:noAutofit/>
          </a:bodyPr>
          <a:lstStyle>
            <a:lvl1pPr>
              <a:lnSpc>
                <a:spcPct val="100000"/>
              </a:lnSpc>
              <a:tabLst>
                <a:tab algn="l" pos="0"/>
              </a:tabLst>
              <a:defRPr b="0" lang="en" sz="1200" spc="-1" strike="noStrike">
                <a:solidFill>
                  <a:srgbClr val="00ae9d"/>
                </a:solidFill>
                <a:latin typeface="Karla"/>
                <a:ea typeface="Karla"/>
              </a:defRPr>
            </a:lvl1pPr>
          </a:lstStyle>
          <a:p>
            <a:pPr>
              <a:lnSpc>
                <a:spcPct val="100000"/>
              </a:lnSpc>
              <a:tabLst>
                <a:tab algn="l" pos="0"/>
              </a:tabLst>
            </a:pPr>
            <a:fld id="{6FDFBE06-C302-405F-A585-734CFB7635FE}" type="slidenum">
              <a:rPr b="0" lang="en" sz="1200" spc="-1" strike="noStrike">
                <a:solidFill>
                  <a:srgbClr val="00ae9d"/>
                </a:solidFill>
                <a:latin typeface="Karla"/>
                <a:ea typeface="Karla"/>
              </a:rPr>
              <a:t>&lt;number&gt;</a:t>
            </a:fld>
            <a:endParaRPr b="0" lang="en-US" sz="1200" spc="-1" strike="noStrike">
              <a:latin typeface="Times New Roman"/>
            </a:endParaRPr>
          </a:p>
        </p:txBody>
      </p:sp>
      <p:sp>
        <p:nvSpPr>
          <p:cNvPr id="788" name="PlaceHolder 2"/>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789" name="PlaceHolder 3"/>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870" r:id="rId2"/>
    <p:sldLayoutId id="2147483871" r:id="rId3"/>
    <p:sldLayoutId id="2147483872" r:id="rId4"/>
    <p:sldLayoutId id="2147483873" r:id="rId5"/>
    <p:sldLayoutId id="2147483874" r:id="rId6"/>
    <p:sldLayoutId id="2147483875" r:id="rId7"/>
    <p:sldLayoutId id="2147483876" r:id="rId8"/>
    <p:sldLayoutId id="2147483877" r:id="rId9"/>
    <p:sldLayoutId id="2147483878" r:id="rId10"/>
    <p:sldLayoutId id="2147483879" r:id="rId11"/>
    <p:sldLayoutId id="2147483880" r:id="rId12"/>
    <p:sldLayoutId id="2147483881"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41" name="Google Shape;30;p5"/>
          <p:cNvGrpSpPr/>
          <p:nvPr/>
        </p:nvGrpSpPr>
        <p:grpSpPr>
          <a:xfrm>
            <a:off x="-6120" y="0"/>
            <a:ext cx="9166320" cy="5161320"/>
            <a:chOff x="-6120" y="0"/>
            <a:chExt cx="9166320" cy="5161320"/>
          </a:xfrm>
        </p:grpSpPr>
        <p:sp>
          <p:nvSpPr>
            <p:cNvPr id="42" name="Google Shape;31;p5"/>
            <p:cNvSpPr/>
            <p:nvPr/>
          </p:nvSpPr>
          <p:spPr>
            <a:xfrm>
              <a:off x="0" y="0"/>
              <a:ext cx="8551080" cy="1331280"/>
            </a:xfrm>
            <a:custGeom>
              <a:avLst/>
              <a:gdLst/>
              <a:ahLst/>
              <a:rect l="l" t="t" r="r" b="b"/>
              <a:pathLst>
                <a:path w="342116" h="53320">
                  <a:moveTo>
                    <a:pt x="0" y="0"/>
                  </a:moveTo>
                  <a:lnTo>
                    <a:pt x="0" y="53320"/>
                  </a:lnTo>
                  <a:lnTo>
                    <a:pt x="342116" y="0"/>
                  </a:lnTo>
                  <a:close/>
                </a:path>
              </a:pathLst>
            </a:custGeom>
            <a:solidFill>
              <a:srgbClr val="004c52"/>
            </a:solidFill>
            <a:ln w="0">
              <a:noFill/>
            </a:ln>
          </p:spPr>
          <p:style>
            <a:lnRef idx="0"/>
            <a:fillRef idx="0"/>
            <a:effectRef idx="0"/>
            <a:fontRef idx="minor"/>
          </p:style>
        </p:sp>
        <p:sp>
          <p:nvSpPr>
            <p:cNvPr id="43" name="Google Shape;32;p5"/>
            <p:cNvSpPr/>
            <p:nvPr/>
          </p:nvSpPr>
          <p:spPr>
            <a:xfrm>
              <a:off x="2563560" y="0"/>
              <a:ext cx="6578640" cy="1270800"/>
            </a:xfrm>
            <a:custGeom>
              <a:avLst/>
              <a:gdLst/>
              <a:ahLst/>
              <a:rect l="l" t="t" r="r" b="b"/>
              <a:pathLst>
                <a:path w="263222" h="50907">
                  <a:moveTo>
                    <a:pt x="0" y="0"/>
                  </a:moveTo>
                  <a:lnTo>
                    <a:pt x="217381" y="50907"/>
                  </a:lnTo>
                  <a:lnTo>
                    <a:pt x="263222" y="10133"/>
                  </a:lnTo>
                  <a:lnTo>
                    <a:pt x="263222" y="0"/>
                  </a:lnTo>
                  <a:close/>
                </a:path>
              </a:pathLst>
            </a:custGeom>
            <a:solidFill>
              <a:srgbClr val="00ae9d">
                <a:alpha val="83000"/>
              </a:srgbClr>
            </a:solidFill>
            <a:ln w="0">
              <a:noFill/>
            </a:ln>
          </p:spPr>
          <p:style>
            <a:lnRef idx="0"/>
            <a:fillRef idx="0"/>
            <a:effectRef idx="0"/>
            <a:fontRef idx="minor"/>
          </p:style>
        </p:sp>
        <p:sp>
          <p:nvSpPr>
            <p:cNvPr id="44" name="Google Shape;33;p5"/>
            <p:cNvSpPr/>
            <p:nvPr/>
          </p:nvSpPr>
          <p:spPr>
            <a:xfrm>
              <a:off x="-6120" y="0"/>
              <a:ext cx="7296480" cy="1469880"/>
            </a:xfrm>
            <a:custGeom>
              <a:avLst/>
              <a:gdLst/>
              <a:ahLst/>
              <a:rect l="l" t="t" r="r" b="b"/>
              <a:pathLst>
                <a:path w="291932" h="58628">
                  <a:moveTo>
                    <a:pt x="0" y="18578"/>
                  </a:moveTo>
                  <a:lnTo>
                    <a:pt x="241" y="34019"/>
                  </a:lnTo>
                  <a:lnTo>
                    <a:pt x="221482" y="58628"/>
                  </a:lnTo>
                  <a:lnTo>
                    <a:pt x="291932" y="0"/>
                  </a:lnTo>
                  <a:close/>
                </a:path>
              </a:pathLst>
            </a:custGeom>
            <a:solidFill>
              <a:srgbClr val="abe33f">
                <a:alpha val="81000"/>
              </a:srgbClr>
            </a:solidFill>
            <a:ln w="0">
              <a:noFill/>
            </a:ln>
          </p:spPr>
          <p:style>
            <a:lnRef idx="0"/>
            <a:fillRef idx="0"/>
            <a:effectRef idx="0"/>
            <a:fontRef idx="minor"/>
          </p:style>
        </p:sp>
        <p:sp>
          <p:nvSpPr>
            <p:cNvPr id="45" name="Google Shape;34;p5"/>
            <p:cNvSpPr/>
            <p:nvPr/>
          </p:nvSpPr>
          <p:spPr>
            <a:xfrm>
              <a:off x="3596040" y="4667040"/>
              <a:ext cx="5088960" cy="474840"/>
            </a:xfrm>
            <a:custGeom>
              <a:avLst/>
              <a:gdLst/>
              <a:ahLst/>
              <a:rect l="l" t="t" r="r" b="b"/>
              <a:pathLst>
                <a:path w="203628" h="19060">
                  <a:moveTo>
                    <a:pt x="0" y="19060"/>
                  </a:moveTo>
                  <a:lnTo>
                    <a:pt x="203628" y="19060"/>
                  </a:lnTo>
                  <a:lnTo>
                    <a:pt x="157305" y="0"/>
                  </a:lnTo>
                  <a:close/>
                </a:path>
              </a:pathLst>
            </a:custGeom>
            <a:solidFill>
              <a:srgbClr val="004c52"/>
            </a:solidFill>
            <a:ln w="0">
              <a:noFill/>
            </a:ln>
          </p:spPr>
          <p:style>
            <a:lnRef idx="0"/>
            <a:fillRef idx="0"/>
            <a:effectRef idx="0"/>
            <a:fontRef idx="minor"/>
          </p:style>
        </p:sp>
        <p:sp>
          <p:nvSpPr>
            <p:cNvPr id="46" name="Google Shape;35;p5"/>
            <p:cNvSpPr/>
            <p:nvPr/>
          </p:nvSpPr>
          <p:spPr>
            <a:xfrm>
              <a:off x="5524920" y="4692600"/>
              <a:ext cx="3635280" cy="468720"/>
            </a:xfrm>
            <a:custGeom>
              <a:avLst/>
              <a:gdLst/>
              <a:ahLst/>
              <a:rect l="l" t="t" r="r" b="b"/>
              <a:pathLst>
                <a:path w="145484" h="18819">
                  <a:moveTo>
                    <a:pt x="145484" y="0"/>
                  </a:moveTo>
                  <a:lnTo>
                    <a:pt x="145484" y="18819"/>
                  </a:lnTo>
                  <a:lnTo>
                    <a:pt x="0" y="18819"/>
                  </a:lnTo>
                  <a:close/>
                </a:path>
              </a:pathLst>
            </a:custGeom>
            <a:solidFill>
              <a:srgbClr val="00ae9d">
                <a:alpha val="83000"/>
              </a:srgbClr>
            </a:solidFill>
            <a:ln w="0">
              <a:noFill/>
            </a:ln>
          </p:spPr>
          <p:style>
            <a:lnRef idx="0"/>
            <a:fillRef idx="0"/>
            <a:effectRef idx="0"/>
            <a:fontRef idx="minor"/>
          </p:style>
        </p:sp>
        <p:sp>
          <p:nvSpPr>
            <p:cNvPr id="47" name="Google Shape;36;p5"/>
            <p:cNvSpPr/>
            <p:nvPr/>
          </p:nvSpPr>
          <p:spPr>
            <a:xfrm>
              <a:off x="7521480" y="4023000"/>
              <a:ext cx="1632960" cy="1138320"/>
            </a:xfrm>
            <a:custGeom>
              <a:avLst/>
              <a:gdLst/>
              <a:ahLst/>
              <a:rect l="l" t="t" r="r" b="b"/>
              <a:pathLst>
                <a:path w="65384" h="45599">
                  <a:moveTo>
                    <a:pt x="65384" y="27022"/>
                  </a:moveTo>
                  <a:lnTo>
                    <a:pt x="65384" y="0"/>
                  </a:lnTo>
                  <a:lnTo>
                    <a:pt x="0" y="45599"/>
                  </a:lnTo>
                  <a:close/>
                </a:path>
              </a:pathLst>
            </a:custGeom>
            <a:solidFill>
              <a:srgbClr val="abe33f">
                <a:alpha val="81000"/>
              </a:srgbClr>
            </a:solidFill>
            <a:ln w="0">
              <a:noFill/>
            </a:ln>
          </p:spPr>
          <p:style>
            <a:lnRef idx="0"/>
            <a:fillRef idx="0"/>
            <a:effectRef idx="0"/>
            <a:fontRef idx="minor"/>
          </p:style>
        </p:sp>
      </p:grpSp>
      <p:sp>
        <p:nvSpPr>
          <p:cNvPr id="48" name="PlaceHolder 1"/>
          <p:cNvSpPr>
            <a:spLocks noGrp="1"/>
          </p:cNvSpPr>
          <p:nvPr>
            <p:ph type="sldNum" idx="1"/>
          </p:nvPr>
        </p:nvSpPr>
        <p:spPr>
          <a:xfrm>
            <a:off x="27000" y="4749840"/>
            <a:ext cx="546840" cy="391680"/>
          </a:xfrm>
          <a:prstGeom prst="rect">
            <a:avLst/>
          </a:prstGeom>
          <a:noFill/>
          <a:ln w="0">
            <a:noFill/>
          </a:ln>
        </p:spPr>
        <p:txBody>
          <a:bodyPr lIns="90000" rIns="90000" tIns="91440" bIns="91440" anchor="t">
            <a:noAutofit/>
          </a:bodyPr>
          <a:lstStyle>
            <a:lvl1pPr>
              <a:lnSpc>
                <a:spcPct val="100000"/>
              </a:lnSpc>
              <a:tabLst>
                <a:tab algn="l" pos="0"/>
              </a:tabLst>
              <a:defRPr b="0" lang="en" sz="1200" spc="-1" strike="noStrike">
                <a:solidFill>
                  <a:srgbClr val="00ae9d"/>
                </a:solidFill>
                <a:latin typeface="Karla"/>
                <a:ea typeface="Karla"/>
              </a:defRPr>
            </a:lvl1pPr>
          </a:lstStyle>
          <a:p>
            <a:pPr>
              <a:lnSpc>
                <a:spcPct val="100000"/>
              </a:lnSpc>
              <a:tabLst>
                <a:tab algn="l" pos="0"/>
              </a:tabLst>
            </a:pPr>
            <a:fld id="{C49752DC-B454-4059-9123-9FD073FF40B0}" type="slidenum">
              <a:rPr b="0" lang="en" sz="1200" spc="-1" strike="noStrike">
                <a:solidFill>
                  <a:srgbClr val="00ae9d"/>
                </a:solidFill>
                <a:latin typeface="Karla"/>
                <a:ea typeface="Karla"/>
              </a:rPr>
              <a:t>&lt;number&gt;</a:t>
            </a:fld>
            <a:endParaRPr b="0" lang="en-US" sz="1200" spc="-1" strike="noStrike">
              <a:latin typeface="Times New Roman"/>
            </a:endParaRPr>
          </a:p>
        </p:txBody>
      </p:sp>
      <p:sp>
        <p:nvSpPr>
          <p:cNvPr id="49" name="PlaceHolder 2"/>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50" name="PlaceHolder 3"/>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87" name="Google Shape;30;p5"/>
          <p:cNvGrpSpPr/>
          <p:nvPr/>
        </p:nvGrpSpPr>
        <p:grpSpPr>
          <a:xfrm>
            <a:off x="-6120" y="0"/>
            <a:ext cx="9166320" cy="5161320"/>
            <a:chOff x="-6120" y="0"/>
            <a:chExt cx="9166320" cy="5161320"/>
          </a:xfrm>
        </p:grpSpPr>
        <p:sp>
          <p:nvSpPr>
            <p:cNvPr id="88" name="Google Shape;31;p5"/>
            <p:cNvSpPr/>
            <p:nvPr/>
          </p:nvSpPr>
          <p:spPr>
            <a:xfrm>
              <a:off x="0" y="0"/>
              <a:ext cx="8551080" cy="1331280"/>
            </a:xfrm>
            <a:custGeom>
              <a:avLst/>
              <a:gdLst/>
              <a:ahLst/>
              <a:rect l="l" t="t" r="r" b="b"/>
              <a:pathLst>
                <a:path w="342116" h="53320">
                  <a:moveTo>
                    <a:pt x="0" y="0"/>
                  </a:moveTo>
                  <a:lnTo>
                    <a:pt x="0" y="53320"/>
                  </a:lnTo>
                  <a:lnTo>
                    <a:pt x="342116" y="0"/>
                  </a:lnTo>
                  <a:close/>
                </a:path>
              </a:pathLst>
            </a:custGeom>
            <a:solidFill>
              <a:srgbClr val="004c52"/>
            </a:solidFill>
            <a:ln w="0">
              <a:noFill/>
            </a:ln>
          </p:spPr>
          <p:style>
            <a:lnRef idx="0"/>
            <a:fillRef idx="0"/>
            <a:effectRef idx="0"/>
            <a:fontRef idx="minor"/>
          </p:style>
        </p:sp>
        <p:sp>
          <p:nvSpPr>
            <p:cNvPr id="89" name="Google Shape;32;p5"/>
            <p:cNvSpPr/>
            <p:nvPr/>
          </p:nvSpPr>
          <p:spPr>
            <a:xfrm>
              <a:off x="2563560" y="0"/>
              <a:ext cx="6578640" cy="1270800"/>
            </a:xfrm>
            <a:custGeom>
              <a:avLst/>
              <a:gdLst/>
              <a:ahLst/>
              <a:rect l="l" t="t" r="r" b="b"/>
              <a:pathLst>
                <a:path w="263222" h="50907">
                  <a:moveTo>
                    <a:pt x="0" y="0"/>
                  </a:moveTo>
                  <a:lnTo>
                    <a:pt x="217381" y="50907"/>
                  </a:lnTo>
                  <a:lnTo>
                    <a:pt x="263222" y="10133"/>
                  </a:lnTo>
                  <a:lnTo>
                    <a:pt x="263222" y="0"/>
                  </a:lnTo>
                  <a:close/>
                </a:path>
              </a:pathLst>
            </a:custGeom>
            <a:solidFill>
              <a:srgbClr val="00ae9d">
                <a:alpha val="83000"/>
              </a:srgbClr>
            </a:solidFill>
            <a:ln w="0">
              <a:noFill/>
            </a:ln>
          </p:spPr>
          <p:style>
            <a:lnRef idx="0"/>
            <a:fillRef idx="0"/>
            <a:effectRef idx="0"/>
            <a:fontRef idx="minor"/>
          </p:style>
        </p:sp>
        <p:sp>
          <p:nvSpPr>
            <p:cNvPr id="90" name="Google Shape;33;p5"/>
            <p:cNvSpPr/>
            <p:nvPr/>
          </p:nvSpPr>
          <p:spPr>
            <a:xfrm>
              <a:off x="-6120" y="0"/>
              <a:ext cx="7296480" cy="1469880"/>
            </a:xfrm>
            <a:custGeom>
              <a:avLst/>
              <a:gdLst/>
              <a:ahLst/>
              <a:rect l="l" t="t" r="r" b="b"/>
              <a:pathLst>
                <a:path w="291932" h="58628">
                  <a:moveTo>
                    <a:pt x="0" y="18578"/>
                  </a:moveTo>
                  <a:lnTo>
                    <a:pt x="241" y="34019"/>
                  </a:lnTo>
                  <a:lnTo>
                    <a:pt x="221482" y="58628"/>
                  </a:lnTo>
                  <a:lnTo>
                    <a:pt x="291932" y="0"/>
                  </a:lnTo>
                  <a:close/>
                </a:path>
              </a:pathLst>
            </a:custGeom>
            <a:solidFill>
              <a:srgbClr val="abe33f">
                <a:alpha val="81000"/>
              </a:srgbClr>
            </a:solidFill>
            <a:ln w="0">
              <a:noFill/>
            </a:ln>
          </p:spPr>
          <p:style>
            <a:lnRef idx="0"/>
            <a:fillRef idx="0"/>
            <a:effectRef idx="0"/>
            <a:fontRef idx="minor"/>
          </p:style>
        </p:sp>
        <p:sp>
          <p:nvSpPr>
            <p:cNvPr id="91" name="Google Shape;34;p5"/>
            <p:cNvSpPr/>
            <p:nvPr/>
          </p:nvSpPr>
          <p:spPr>
            <a:xfrm>
              <a:off x="3596040" y="4667040"/>
              <a:ext cx="5088960" cy="474840"/>
            </a:xfrm>
            <a:custGeom>
              <a:avLst/>
              <a:gdLst/>
              <a:ahLst/>
              <a:rect l="l" t="t" r="r" b="b"/>
              <a:pathLst>
                <a:path w="203628" h="19060">
                  <a:moveTo>
                    <a:pt x="0" y="19060"/>
                  </a:moveTo>
                  <a:lnTo>
                    <a:pt x="203628" y="19060"/>
                  </a:lnTo>
                  <a:lnTo>
                    <a:pt x="157305" y="0"/>
                  </a:lnTo>
                  <a:close/>
                </a:path>
              </a:pathLst>
            </a:custGeom>
            <a:solidFill>
              <a:srgbClr val="004c52"/>
            </a:solidFill>
            <a:ln w="0">
              <a:noFill/>
            </a:ln>
          </p:spPr>
          <p:style>
            <a:lnRef idx="0"/>
            <a:fillRef idx="0"/>
            <a:effectRef idx="0"/>
            <a:fontRef idx="minor"/>
          </p:style>
        </p:sp>
        <p:sp>
          <p:nvSpPr>
            <p:cNvPr id="92" name="Google Shape;35;p5"/>
            <p:cNvSpPr/>
            <p:nvPr/>
          </p:nvSpPr>
          <p:spPr>
            <a:xfrm>
              <a:off x="5524920" y="4692600"/>
              <a:ext cx="3635280" cy="468720"/>
            </a:xfrm>
            <a:custGeom>
              <a:avLst/>
              <a:gdLst/>
              <a:ahLst/>
              <a:rect l="l" t="t" r="r" b="b"/>
              <a:pathLst>
                <a:path w="145484" h="18819">
                  <a:moveTo>
                    <a:pt x="145484" y="0"/>
                  </a:moveTo>
                  <a:lnTo>
                    <a:pt x="145484" y="18819"/>
                  </a:lnTo>
                  <a:lnTo>
                    <a:pt x="0" y="18819"/>
                  </a:lnTo>
                  <a:close/>
                </a:path>
              </a:pathLst>
            </a:custGeom>
            <a:solidFill>
              <a:srgbClr val="00ae9d">
                <a:alpha val="83000"/>
              </a:srgbClr>
            </a:solidFill>
            <a:ln w="0">
              <a:noFill/>
            </a:ln>
          </p:spPr>
          <p:style>
            <a:lnRef idx="0"/>
            <a:fillRef idx="0"/>
            <a:effectRef idx="0"/>
            <a:fontRef idx="minor"/>
          </p:style>
        </p:sp>
        <p:sp>
          <p:nvSpPr>
            <p:cNvPr id="93" name="Google Shape;36;p5"/>
            <p:cNvSpPr/>
            <p:nvPr/>
          </p:nvSpPr>
          <p:spPr>
            <a:xfrm>
              <a:off x="7521480" y="4023000"/>
              <a:ext cx="1632960" cy="1138320"/>
            </a:xfrm>
            <a:custGeom>
              <a:avLst/>
              <a:gdLst/>
              <a:ahLst/>
              <a:rect l="l" t="t" r="r" b="b"/>
              <a:pathLst>
                <a:path w="65384" h="45599">
                  <a:moveTo>
                    <a:pt x="65384" y="27022"/>
                  </a:moveTo>
                  <a:lnTo>
                    <a:pt x="65384" y="0"/>
                  </a:lnTo>
                  <a:lnTo>
                    <a:pt x="0" y="45599"/>
                  </a:lnTo>
                  <a:close/>
                </a:path>
              </a:pathLst>
            </a:custGeom>
            <a:solidFill>
              <a:srgbClr val="abe33f">
                <a:alpha val="81000"/>
              </a:srgbClr>
            </a:solidFill>
            <a:ln w="0">
              <a:noFill/>
            </a:ln>
          </p:spPr>
          <p:style>
            <a:lnRef idx="0"/>
            <a:fillRef idx="0"/>
            <a:effectRef idx="0"/>
            <a:fontRef idx="minor"/>
          </p:style>
        </p:sp>
      </p:grpSp>
      <p:sp>
        <p:nvSpPr>
          <p:cNvPr id="94" name="Google Shape;37;p5"/>
          <p:cNvSpPr/>
          <p:nvPr/>
        </p:nvSpPr>
        <p:spPr>
          <a:xfrm>
            <a:off x="886680" y="398520"/>
            <a:ext cx="7368840" cy="855720"/>
          </a:xfrm>
          <a:prstGeom prst="rect">
            <a:avLst/>
          </a:prstGeom>
          <a:noFill/>
          <a:ln w="0">
            <a:noFill/>
          </a:ln>
        </p:spPr>
        <p:style>
          <a:lnRef idx="0"/>
          <a:fillRef idx="0"/>
          <a:effectRef idx="0"/>
          <a:fontRef idx="minor"/>
        </p:style>
      </p:sp>
      <p:sp>
        <p:nvSpPr>
          <p:cNvPr id="95" name="Google Shape;38;p5"/>
          <p:cNvSpPr/>
          <p:nvPr/>
        </p:nvSpPr>
        <p:spPr>
          <a:xfrm>
            <a:off x="886680" y="1598400"/>
            <a:ext cx="7368840" cy="3325680"/>
          </a:xfrm>
          <a:prstGeom prst="rect">
            <a:avLst/>
          </a:prstGeom>
          <a:noFill/>
          <a:ln w="0">
            <a:noFill/>
          </a:ln>
        </p:spPr>
        <p:style>
          <a:lnRef idx="0"/>
          <a:fillRef idx="0"/>
          <a:effectRef idx="0"/>
          <a:fontRef idx="minor"/>
        </p:style>
      </p:sp>
      <p:sp>
        <p:nvSpPr>
          <p:cNvPr id="96" name="PlaceHolder 1"/>
          <p:cNvSpPr>
            <a:spLocks noGrp="1"/>
          </p:cNvSpPr>
          <p:nvPr>
            <p:ph type="sldNum" idx="2"/>
          </p:nvPr>
        </p:nvSpPr>
        <p:spPr>
          <a:xfrm>
            <a:off x="27000" y="4749840"/>
            <a:ext cx="546840" cy="391680"/>
          </a:xfrm>
          <a:prstGeom prst="rect">
            <a:avLst/>
          </a:prstGeom>
          <a:noFill/>
          <a:ln w="0">
            <a:noFill/>
          </a:ln>
        </p:spPr>
        <p:txBody>
          <a:bodyPr lIns="90000" rIns="90000" tIns="91440" bIns="91440" anchor="t">
            <a:noAutofit/>
          </a:bodyPr>
          <a:lstStyle>
            <a:lvl1pPr>
              <a:lnSpc>
                <a:spcPct val="100000"/>
              </a:lnSpc>
              <a:tabLst>
                <a:tab algn="l" pos="0"/>
              </a:tabLst>
              <a:defRPr b="0" lang="en" sz="1200" spc="-1" strike="noStrike">
                <a:solidFill>
                  <a:srgbClr val="00ae9d"/>
                </a:solidFill>
                <a:latin typeface="Karla"/>
                <a:ea typeface="Karla"/>
              </a:defRPr>
            </a:lvl1pPr>
          </a:lstStyle>
          <a:p>
            <a:pPr>
              <a:lnSpc>
                <a:spcPct val="100000"/>
              </a:lnSpc>
              <a:tabLst>
                <a:tab algn="l" pos="0"/>
              </a:tabLst>
            </a:pPr>
            <a:fld id="{9EF48D07-A5B3-4A5D-9995-C3A024533777}" type="slidenum">
              <a:rPr b="0" lang="en" sz="1200" spc="-1" strike="noStrike">
                <a:solidFill>
                  <a:srgbClr val="00ae9d"/>
                </a:solidFill>
                <a:latin typeface="Karla"/>
                <a:ea typeface="Karla"/>
              </a:rPr>
              <a:t>&lt;number&gt;</a:t>
            </a:fld>
            <a:endParaRPr b="0" lang="en-US" sz="1200" spc="-1" strike="noStrike">
              <a:latin typeface="Times New Roman"/>
            </a:endParaRPr>
          </a:p>
        </p:txBody>
      </p:sp>
      <p:sp>
        <p:nvSpPr>
          <p:cNvPr id="97" name="PlaceHolder 2"/>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98" name="PlaceHolder 3"/>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135" name="Google Shape;30;p5"/>
          <p:cNvGrpSpPr/>
          <p:nvPr/>
        </p:nvGrpSpPr>
        <p:grpSpPr>
          <a:xfrm>
            <a:off x="-6120" y="0"/>
            <a:ext cx="9166320" cy="5161320"/>
            <a:chOff x="-6120" y="0"/>
            <a:chExt cx="9166320" cy="5161320"/>
          </a:xfrm>
        </p:grpSpPr>
        <p:sp>
          <p:nvSpPr>
            <p:cNvPr id="136" name="Google Shape;31;p5"/>
            <p:cNvSpPr/>
            <p:nvPr/>
          </p:nvSpPr>
          <p:spPr>
            <a:xfrm>
              <a:off x="0" y="0"/>
              <a:ext cx="8551080" cy="1331280"/>
            </a:xfrm>
            <a:custGeom>
              <a:avLst/>
              <a:gdLst/>
              <a:ahLst/>
              <a:rect l="l" t="t" r="r" b="b"/>
              <a:pathLst>
                <a:path w="342116" h="53320">
                  <a:moveTo>
                    <a:pt x="0" y="0"/>
                  </a:moveTo>
                  <a:lnTo>
                    <a:pt x="0" y="53320"/>
                  </a:lnTo>
                  <a:lnTo>
                    <a:pt x="342116" y="0"/>
                  </a:lnTo>
                  <a:close/>
                </a:path>
              </a:pathLst>
            </a:custGeom>
            <a:solidFill>
              <a:srgbClr val="004c52"/>
            </a:solidFill>
            <a:ln w="0">
              <a:noFill/>
            </a:ln>
          </p:spPr>
          <p:style>
            <a:lnRef idx="0"/>
            <a:fillRef idx="0"/>
            <a:effectRef idx="0"/>
            <a:fontRef idx="minor"/>
          </p:style>
        </p:sp>
        <p:sp>
          <p:nvSpPr>
            <p:cNvPr id="137" name="Google Shape;32;p5"/>
            <p:cNvSpPr/>
            <p:nvPr/>
          </p:nvSpPr>
          <p:spPr>
            <a:xfrm>
              <a:off x="2563560" y="0"/>
              <a:ext cx="6578640" cy="1270800"/>
            </a:xfrm>
            <a:custGeom>
              <a:avLst/>
              <a:gdLst/>
              <a:ahLst/>
              <a:rect l="l" t="t" r="r" b="b"/>
              <a:pathLst>
                <a:path w="263222" h="50907">
                  <a:moveTo>
                    <a:pt x="0" y="0"/>
                  </a:moveTo>
                  <a:lnTo>
                    <a:pt x="217381" y="50907"/>
                  </a:lnTo>
                  <a:lnTo>
                    <a:pt x="263222" y="10133"/>
                  </a:lnTo>
                  <a:lnTo>
                    <a:pt x="263222" y="0"/>
                  </a:lnTo>
                  <a:close/>
                </a:path>
              </a:pathLst>
            </a:custGeom>
            <a:solidFill>
              <a:srgbClr val="00ae9d">
                <a:alpha val="83000"/>
              </a:srgbClr>
            </a:solidFill>
            <a:ln w="0">
              <a:noFill/>
            </a:ln>
          </p:spPr>
          <p:style>
            <a:lnRef idx="0"/>
            <a:fillRef idx="0"/>
            <a:effectRef idx="0"/>
            <a:fontRef idx="minor"/>
          </p:style>
        </p:sp>
        <p:sp>
          <p:nvSpPr>
            <p:cNvPr id="138" name="Google Shape;33;p5"/>
            <p:cNvSpPr/>
            <p:nvPr/>
          </p:nvSpPr>
          <p:spPr>
            <a:xfrm>
              <a:off x="-6120" y="0"/>
              <a:ext cx="7296480" cy="1469880"/>
            </a:xfrm>
            <a:custGeom>
              <a:avLst/>
              <a:gdLst/>
              <a:ahLst/>
              <a:rect l="l" t="t" r="r" b="b"/>
              <a:pathLst>
                <a:path w="291932" h="58628">
                  <a:moveTo>
                    <a:pt x="0" y="18578"/>
                  </a:moveTo>
                  <a:lnTo>
                    <a:pt x="241" y="34019"/>
                  </a:lnTo>
                  <a:lnTo>
                    <a:pt x="221482" y="58628"/>
                  </a:lnTo>
                  <a:lnTo>
                    <a:pt x="291932" y="0"/>
                  </a:lnTo>
                  <a:close/>
                </a:path>
              </a:pathLst>
            </a:custGeom>
            <a:solidFill>
              <a:srgbClr val="abe33f">
                <a:alpha val="81000"/>
              </a:srgbClr>
            </a:solidFill>
            <a:ln w="0">
              <a:noFill/>
            </a:ln>
          </p:spPr>
          <p:style>
            <a:lnRef idx="0"/>
            <a:fillRef idx="0"/>
            <a:effectRef idx="0"/>
            <a:fontRef idx="minor"/>
          </p:style>
        </p:sp>
        <p:sp>
          <p:nvSpPr>
            <p:cNvPr id="139" name="Google Shape;34;p5"/>
            <p:cNvSpPr/>
            <p:nvPr/>
          </p:nvSpPr>
          <p:spPr>
            <a:xfrm>
              <a:off x="3596040" y="4667040"/>
              <a:ext cx="5088960" cy="474840"/>
            </a:xfrm>
            <a:custGeom>
              <a:avLst/>
              <a:gdLst/>
              <a:ahLst/>
              <a:rect l="l" t="t" r="r" b="b"/>
              <a:pathLst>
                <a:path w="203628" h="19060">
                  <a:moveTo>
                    <a:pt x="0" y="19060"/>
                  </a:moveTo>
                  <a:lnTo>
                    <a:pt x="203628" y="19060"/>
                  </a:lnTo>
                  <a:lnTo>
                    <a:pt x="157305" y="0"/>
                  </a:lnTo>
                  <a:close/>
                </a:path>
              </a:pathLst>
            </a:custGeom>
            <a:solidFill>
              <a:srgbClr val="004c52"/>
            </a:solidFill>
            <a:ln w="0">
              <a:noFill/>
            </a:ln>
          </p:spPr>
          <p:style>
            <a:lnRef idx="0"/>
            <a:fillRef idx="0"/>
            <a:effectRef idx="0"/>
            <a:fontRef idx="minor"/>
          </p:style>
        </p:sp>
        <p:sp>
          <p:nvSpPr>
            <p:cNvPr id="140" name="Google Shape;35;p5"/>
            <p:cNvSpPr/>
            <p:nvPr/>
          </p:nvSpPr>
          <p:spPr>
            <a:xfrm>
              <a:off x="5524920" y="4692600"/>
              <a:ext cx="3635280" cy="468720"/>
            </a:xfrm>
            <a:custGeom>
              <a:avLst/>
              <a:gdLst/>
              <a:ahLst/>
              <a:rect l="l" t="t" r="r" b="b"/>
              <a:pathLst>
                <a:path w="145484" h="18819">
                  <a:moveTo>
                    <a:pt x="145484" y="0"/>
                  </a:moveTo>
                  <a:lnTo>
                    <a:pt x="145484" y="18819"/>
                  </a:lnTo>
                  <a:lnTo>
                    <a:pt x="0" y="18819"/>
                  </a:lnTo>
                  <a:close/>
                </a:path>
              </a:pathLst>
            </a:custGeom>
            <a:solidFill>
              <a:srgbClr val="00ae9d">
                <a:alpha val="83000"/>
              </a:srgbClr>
            </a:solidFill>
            <a:ln w="0">
              <a:noFill/>
            </a:ln>
          </p:spPr>
          <p:style>
            <a:lnRef idx="0"/>
            <a:fillRef idx="0"/>
            <a:effectRef idx="0"/>
            <a:fontRef idx="minor"/>
          </p:style>
        </p:sp>
        <p:sp>
          <p:nvSpPr>
            <p:cNvPr id="141" name="Google Shape;36;p5"/>
            <p:cNvSpPr/>
            <p:nvPr/>
          </p:nvSpPr>
          <p:spPr>
            <a:xfrm>
              <a:off x="7521480" y="4023000"/>
              <a:ext cx="1632960" cy="1138320"/>
            </a:xfrm>
            <a:custGeom>
              <a:avLst/>
              <a:gdLst/>
              <a:ahLst/>
              <a:rect l="l" t="t" r="r" b="b"/>
              <a:pathLst>
                <a:path w="65384" h="45599">
                  <a:moveTo>
                    <a:pt x="65384" y="27022"/>
                  </a:moveTo>
                  <a:lnTo>
                    <a:pt x="65384" y="0"/>
                  </a:lnTo>
                  <a:lnTo>
                    <a:pt x="0" y="45599"/>
                  </a:lnTo>
                  <a:close/>
                </a:path>
              </a:pathLst>
            </a:custGeom>
            <a:solidFill>
              <a:srgbClr val="abe33f">
                <a:alpha val="81000"/>
              </a:srgbClr>
            </a:solidFill>
            <a:ln w="0">
              <a:noFill/>
            </a:ln>
          </p:spPr>
          <p:style>
            <a:lnRef idx="0"/>
            <a:fillRef idx="0"/>
            <a:effectRef idx="0"/>
            <a:fontRef idx="minor"/>
          </p:style>
        </p:sp>
      </p:grpSp>
      <p:sp>
        <p:nvSpPr>
          <p:cNvPr id="142" name="PlaceHolder 1"/>
          <p:cNvSpPr>
            <a:spLocks noGrp="1"/>
          </p:cNvSpPr>
          <p:nvPr>
            <p:ph type="sldNum" idx="3"/>
          </p:nvPr>
        </p:nvSpPr>
        <p:spPr>
          <a:xfrm>
            <a:off x="27000" y="4749840"/>
            <a:ext cx="546840" cy="391680"/>
          </a:xfrm>
          <a:prstGeom prst="rect">
            <a:avLst/>
          </a:prstGeom>
          <a:noFill/>
          <a:ln w="0">
            <a:noFill/>
          </a:ln>
        </p:spPr>
        <p:txBody>
          <a:bodyPr lIns="90000" rIns="90000" tIns="91440" bIns="91440" anchor="t">
            <a:noAutofit/>
          </a:bodyPr>
          <a:lstStyle>
            <a:lvl1pPr>
              <a:lnSpc>
                <a:spcPct val="100000"/>
              </a:lnSpc>
              <a:tabLst>
                <a:tab algn="l" pos="0"/>
              </a:tabLst>
              <a:defRPr b="0" lang="en" sz="1200" spc="-1" strike="noStrike">
                <a:solidFill>
                  <a:srgbClr val="00ae9d"/>
                </a:solidFill>
                <a:latin typeface="Karla"/>
                <a:ea typeface="Karla"/>
              </a:defRPr>
            </a:lvl1pPr>
          </a:lstStyle>
          <a:p>
            <a:pPr>
              <a:lnSpc>
                <a:spcPct val="100000"/>
              </a:lnSpc>
              <a:tabLst>
                <a:tab algn="l" pos="0"/>
              </a:tabLst>
            </a:pPr>
            <a:fld id="{ED741992-D86D-4516-BDC5-C2269EAECCC9}" type="slidenum">
              <a:rPr b="0" lang="en" sz="1200" spc="-1" strike="noStrike">
                <a:solidFill>
                  <a:srgbClr val="00ae9d"/>
                </a:solidFill>
                <a:latin typeface="Karla"/>
                <a:ea typeface="Karla"/>
              </a:rPr>
              <a:t>&lt;number&gt;</a:t>
            </a:fld>
            <a:endParaRPr b="0" lang="en-US" sz="1200" spc="-1" strike="noStrike">
              <a:latin typeface="Times New Roman"/>
            </a:endParaRPr>
          </a:p>
        </p:txBody>
      </p:sp>
      <p:sp>
        <p:nvSpPr>
          <p:cNvPr id="143" name="PlaceHolder 2"/>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144" name="PlaceHolder 3"/>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181" name="Google Shape;30;p5"/>
          <p:cNvGrpSpPr/>
          <p:nvPr/>
        </p:nvGrpSpPr>
        <p:grpSpPr>
          <a:xfrm>
            <a:off x="-6120" y="0"/>
            <a:ext cx="9166320" cy="5161320"/>
            <a:chOff x="-6120" y="0"/>
            <a:chExt cx="9166320" cy="5161320"/>
          </a:xfrm>
        </p:grpSpPr>
        <p:sp>
          <p:nvSpPr>
            <p:cNvPr id="182" name="Google Shape;31;p5"/>
            <p:cNvSpPr/>
            <p:nvPr/>
          </p:nvSpPr>
          <p:spPr>
            <a:xfrm>
              <a:off x="0" y="0"/>
              <a:ext cx="8551080" cy="1331280"/>
            </a:xfrm>
            <a:custGeom>
              <a:avLst/>
              <a:gdLst/>
              <a:ahLst/>
              <a:rect l="l" t="t" r="r" b="b"/>
              <a:pathLst>
                <a:path w="342116" h="53320">
                  <a:moveTo>
                    <a:pt x="0" y="0"/>
                  </a:moveTo>
                  <a:lnTo>
                    <a:pt x="0" y="53320"/>
                  </a:lnTo>
                  <a:lnTo>
                    <a:pt x="342116" y="0"/>
                  </a:lnTo>
                  <a:close/>
                </a:path>
              </a:pathLst>
            </a:custGeom>
            <a:solidFill>
              <a:srgbClr val="004c52"/>
            </a:solidFill>
            <a:ln w="0">
              <a:noFill/>
            </a:ln>
          </p:spPr>
          <p:style>
            <a:lnRef idx="0"/>
            <a:fillRef idx="0"/>
            <a:effectRef idx="0"/>
            <a:fontRef idx="minor"/>
          </p:style>
        </p:sp>
        <p:sp>
          <p:nvSpPr>
            <p:cNvPr id="183" name="Google Shape;32;p5"/>
            <p:cNvSpPr/>
            <p:nvPr/>
          </p:nvSpPr>
          <p:spPr>
            <a:xfrm>
              <a:off x="2563560" y="0"/>
              <a:ext cx="6578640" cy="1270800"/>
            </a:xfrm>
            <a:custGeom>
              <a:avLst/>
              <a:gdLst/>
              <a:ahLst/>
              <a:rect l="l" t="t" r="r" b="b"/>
              <a:pathLst>
                <a:path w="263222" h="50907">
                  <a:moveTo>
                    <a:pt x="0" y="0"/>
                  </a:moveTo>
                  <a:lnTo>
                    <a:pt x="217381" y="50907"/>
                  </a:lnTo>
                  <a:lnTo>
                    <a:pt x="263222" y="10133"/>
                  </a:lnTo>
                  <a:lnTo>
                    <a:pt x="263222" y="0"/>
                  </a:lnTo>
                  <a:close/>
                </a:path>
              </a:pathLst>
            </a:custGeom>
            <a:solidFill>
              <a:srgbClr val="00ae9d">
                <a:alpha val="83000"/>
              </a:srgbClr>
            </a:solidFill>
            <a:ln w="0">
              <a:noFill/>
            </a:ln>
          </p:spPr>
          <p:style>
            <a:lnRef idx="0"/>
            <a:fillRef idx="0"/>
            <a:effectRef idx="0"/>
            <a:fontRef idx="minor"/>
          </p:style>
        </p:sp>
        <p:sp>
          <p:nvSpPr>
            <p:cNvPr id="184" name="Google Shape;33;p5"/>
            <p:cNvSpPr/>
            <p:nvPr/>
          </p:nvSpPr>
          <p:spPr>
            <a:xfrm>
              <a:off x="-6120" y="0"/>
              <a:ext cx="7296480" cy="1469880"/>
            </a:xfrm>
            <a:custGeom>
              <a:avLst/>
              <a:gdLst/>
              <a:ahLst/>
              <a:rect l="l" t="t" r="r" b="b"/>
              <a:pathLst>
                <a:path w="291932" h="58628">
                  <a:moveTo>
                    <a:pt x="0" y="18578"/>
                  </a:moveTo>
                  <a:lnTo>
                    <a:pt x="241" y="34019"/>
                  </a:lnTo>
                  <a:lnTo>
                    <a:pt x="221482" y="58628"/>
                  </a:lnTo>
                  <a:lnTo>
                    <a:pt x="291932" y="0"/>
                  </a:lnTo>
                  <a:close/>
                </a:path>
              </a:pathLst>
            </a:custGeom>
            <a:solidFill>
              <a:srgbClr val="abe33f">
                <a:alpha val="81000"/>
              </a:srgbClr>
            </a:solidFill>
            <a:ln w="0">
              <a:noFill/>
            </a:ln>
          </p:spPr>
          <p:style>
            <a:lnRef idx="0"/>
            <a:fillRef idx="0"/>
            <a:effectRef idx="0"/>
            <a:fontRef idx="minor"/>
          </p:style>
        </p:sp>
        <p:sp>
          <p:nvSpPr>
            <p:cNvPr id="185" name="Google Shape;34;p5"/>
            <p:cNvSpPr/>
            <p:nvPr/>
          </p:nvSpPr>
          <p:spPr>
            <a:xfrm>
              <a:off x="3596040" y="4667040"/>
              <a:ext cx="5088960" cy="474840"/>
            </a:xfrm>
            <a:custGeom>
              <a:avLst/>
              <a:gdLst/>
              <a:ahLst/>
              <a:rect l="l" t="t" r="r" b="b"/>
              <a:pathLst>
                <a:path w="203628" h="19060">
                  <a:moveTo>
                    <a:pt x="0" y="19060"/>
                  </a:moveTo>
                  <a:lnTo>
                    <a:pt x="203628" y="19060"/>
                  </a:lnTo>
                  <a:lnTo>
                    <a:pt x="157305" y="0"/>
                  </a:lnTo>
                  <a:close/>
                </a:path>
              </a:pathLst>
            </a:custGeom>
            <a:solidFill>
              <a:srgbClr val="004c52"/>
            </a:solidFill>
            <a:ln w="0">
              <a:noFill/>
            </a:ln>
          </p:spPr>
          <p:style>
            <a:lnRef idx="0"/>
            <a:fillRef idx="0"/>
            <a:effectRef idx="0"/>
            <a:fontRef idx="minor"/>
          </p:style>
        </p:sp>
        <p:sp>
          <p:nvSpPr>
            <p:cNvPr id="186" name="Google Shape;35;p5"/>
            <p:cNvSpPr/>
            <p:nvPr/>
          </p:nvSpPr>
          <p:spPr>
            <a:xfrm>
              <a:off x="5524920" y="4692600"/>
              <a:ext cx="3635280" cy="468720"/>
            </a:xfrm>
            <a:custGeom>
              <a:avLst/>
              <a:gdLst/>
              <a:ahLst/>
              <a:rect l="l" t="t" r="r" b="b"/>
              <a:pathLst>
                <a:path w="145484" h="18819">
                  <a:moveTo>
                    <a:pt x="145484" y="0"/>
                  </a:moveTo>
                  <a:lnTo>
                    <a:pt x="145484" y="18819"/>
                  </a:lnTo>
                  <a:lnTo>
                    <a:pt x="0" y="18819"/>
                  </a:lnTo>
                  <a:close/>
                </a:path>
              </a:pathLst>
            </a:custGeom>
            <a:solidFill>
              <a:srgbClr val="00ae9d">
                <a:alpha val="83000"/>
              </a:srgbClr>
            </a:solidFill>
            <a:ln w="0">
              <a:noFill/>
            </a:ln>
          </p:spPr>
          <p:style>
            <a:lnRef idx="0"/>
            <a:fillRef idx="0"/>
            <a:effectRef idx="0"/>
            <a:fontRef idx="minor"/>
          </p:style>
        </p:sp>
        <p:sp>
          <p:nvSpPr>
            <p:cNvPr id="187" name="Google Shape;36;p5"/>
            <p:cNvSpPr/>
            <p:nvPr/>
          </p:nvSpPr>
          <p:spPr>
            <a:xfrm>
              <a:off x="7521480" y="4023000"/>
              <a:ext cx="1632960" cy="1138320"/>
            </a:xfrm>
            <a:custGeom>
              <a:avLst/>
              <a:gdLst/>
              <a:ahLst/>
              <a:rect l="l" t="t" r="r" b="b"/>
              <a:pathLst>
                <a:path w="65384" h="45599">
                  <a:moveTo>
                    <a:pt x="65384" y="27022"/>
                  </a:moveTo>
                  <a:lnTo>
                    <a:pt x="65384" y="0"/>
                  </a:lnTo>
                  <a:lnTo>
                    <a:pt x="0" y="45599"/>
                  </a:lnTo>
                  <a:close/>
                </a:path>
              </a:pathLst>
            </a:custGeom>
            <a:solidFill>
              <a:srgbClr val="abe33f">
                <a:alpha val="81000"/>
              </a:srgbClr>
            </a:solidFill>
            <a:ln w="0">
              <a:noFill/>
            </a:ln>
          </p:spPr>
          <p:style>
            <a:lnRef idx="0"/>
            <a:fillRef idx="0"/>
            <a:effectRef idx="0"/>
            <a:fontRef idx="minor"/>
          </p:style>
        </p:sp>
      </p:grpSp>
      <p:sp>
        <p:nvSpPr>
          <p:cNvPr id="188" name="Google Shape;37;p5"/>
          <p:cNvSpPr/>
          <p:nvPr/>
        </p:nvSpPr>
        <p:spPr>
          <a:xfrm>
            <a:off x="886680" y="398520"/>
            <a:ext cx="7368840" cy="855720"/>
          </a:xfrm>
          <a:prstGeom prst="rect">
            <a:avLst/>
          </a:prstGeom>
          <a:noFill/>
          <a:ln w="0">
            <a:noFill/>
          </a:ln>
        </p:spPr>
        <p:style>
          <a:lnRef idx="0"/>
          <a:fillRef idx="0"/>
          <a:effectRef idx="0"/>
          <a:fontRef idx="minor"/>
        </p:style>
      </p:sp>
      <p:sp>
        <p:nvSpPr>
          <p:cNvPr id="189" name="Google Shape;38;p5"/>
          <p:cNvSpPr/>
          <p:nvPr/>
        </p:nvSpPr>
        <p:spPr>
          <a:xfrm>
            <a:off x="886680" y="1598400"/>
            <a:ext cx="7368840" cy="3325680"/>
          </a:xfrm>
          <a:prstGeom prst="rect">
            <a:avLst/>
          </a:prstGeom>
          <a:noFill/>
          <a:ln w="0">
            <a:noFill/>
          </a:ln>
        </p:spPr>
        <p:style>
          <a:lnRef idx="0"/>
          <a:fillRef idx="0"/>
          <a:effectRef idx="0"/>
          <a:fontRef idx="minor"/>
        </p:style>
      </p:sp>
      <p:sp>
        <p:nvSpPr>
          <p:cNvPr id="190" name="PlaceHolder 1"/>
          <p:cNvSpPr>
            <a:spLocks noGrp="1"/>
          </p:cNvSpPr>
          <p:nvPr>
            <p:ph type="sldNum" idx="4"/>
          </p:nvPr>
        </p:nvSpPr>
        <p:spPr>
          <a:xfrm>
            <a:off x="27000" y="4749840"/>
            <a:ext cx="546840" cy="391680"/>
          </a:xfrm>
          <a:prstGeom prst="rect">
            <a:avLst/>
          </a:prstGeom>
          <a:noFill/>
          <a:ln w="0">
            <a:noFill/>
          </a:ln>
        </p:spPr>
        <p:txBody>
          <a:bodyPr lIns="90000" rIns="90000" tIns="91440" bIns="91440" anchor="t">
            <a:noAutofit/>
          </a:bodyPr>
          <a:lstStyle>
            <a:lvl1pPr>
              <a:lnSpc>
                <a:spcPct val="100000"/>
              </a:lnSpc>
              <a:tabLst>
                <a:tab algn="l" pos="0"/>
              </a:tabLst>
              <a:defRPr b="0" lang="en" sz="1200" spc="-1" strike="noStrike">
                <a:solidFill>
                  <a:srgbClr val="00ae9d"/>
                </a:solidFill>
                <a:latin typeface="Karla"/>
                <a:ea typeface="Karla"/>
              </a:defRPr>
            </a:lvl1pPr>
          </a:lstStyle>
          <a:p>
            <a:pPr>
              <a:lnSpc>
                <a:spcPct val="100000"/>
              </a:lnSpc>
              <a:tabLst>
                <a:tab algn="l" pos="0"/>
              </a:tabLst>
            </a:pPr>
            <a:fld id="{41EB56E9-4A84-4F2A-A699-A9500E4EBEC7}" type="slidenum">
              <a:rPr b="0" lang="en" sz="1200" spc="-1" strike="noStrike">
                <a:solidFill>
                  <a:srgbClr val="00ae9d"/>
                </a:solidFill>
                <a:latin typeface="Karla"/>
                <a:ea typeface="Karla"/>
              </a:rPr>
              <a:t>&lt;number&gt;</a:t>
            </a:fld>
            <a:endParaRPr b="0" lang="en-US" sz="1200" spc="-1" strike="noStrike">
              <a:latin typeface="Times New Roman"/>
            </a:endParaRPr>
          </a:p>
        </p:txBody>
      </p:sp>
      <p:sp>
        <p:nvSpPr>
          <p:cNvPr id="191" name="PlaceHolder 2"/>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192" name="PlaceHolder 3"/>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29" name="Google Shape;85;p10"/>
          <p:cNvSpPr/>
          <p:nvPr/>
        </p:nvSpPr>
        <p:spPr>
          <a:xfrm>
            <a:off x="-2520" y="0"/>
            <a:ext cx="5207760" cy="981720"/>
          </a:xfrm>
          <a:custGeom>
            <a:avLst/>
            <a:gdLst/>
            <a:ahLst/>
            <a:rect l="l" t="t" r="r" b="b"/>
            <a:pathLst>
              <a:path w="342116" h="53320">
                <a:moveTo>
                  <a:pt x="0" y="0"/>
                </a:moveTo>
                <a:lnTo>
                  <a:pt x="0" y="53320"/>
                </a:lnTo>
                <a:lnTo>
                  <a:pt x="342116" y="0"/>
                </a:lnTo>
                <a:close/>
              </a:path>
            </a:pathLst>
          </a:custGeom>
          <a:solidFill>
            <a:srgbClr val="004c52"/>
          </a:solidFill>
          <a:ln w="0">
            <a:noFill/>
          </a:ln>
        </p:spPr>
        <p:style>
          <a:lnRef idx="0"/>
          <a:fillRef idx="0"/>
          <a:effectRef idx="0"/>
          <a:fontRef idx="minor"/>
        </p:style>
      </p:sp>
      <p:sp>
        <p:nvSpPr>
          <p:cNvPr id="230" name="Google Shape;86;p10"/>
          <p:cNvSpPr/>
          <p:nvPr/>
        </p:nvSpPr>
        <p:spPr>
          <a:xfrm>
            <a:off x="-6120" y="0"/>
            <a:ext cx="4443480" cy="1083960"/>
          </a:xfrm>
          <a:custGeom>
            <a:avLst/>
            <a:gdLst/>
            <a:ahLst/>
            <a:rect l="l" t="t" r="r" b="b"/>
            <a:pathLst>
              <a:path w="291932" h="58628">
                <a:moveTo>
                  <a:pt x="0" y="18578"/>
                </a:moveTo>
                <a:lnTo>
                  <a:pt x="241" y="34019"/>
                </a:lnTo>
                <a:lnTo>
                  <a:pt x="221482" y="58628"/>
                </a:lnTo>
                <a:lnTo>
                  <a:pt x="291932" y="0"/>
                </a:lnTo>
                <a:close/>
              </a:path>
            </a:pathLst>
          </a:custGeom>
          <a:solidFill>
            <a:srgbClr val="abe33f">
              <a:alpha val="81000"/>
            </a:srgbClr>
          </a:solidFill>
          <a:ln w="0">
            <a:noFill/>
          </a:ln>
        </p:spPr>
        <p:style>
          <a:lnRef idx="0"/>
          <a:fillRef idx="0"/>
          <a:effectRef idx="0"/>
          <a:fontRef idx="minor"/>
        </p:style>
      </p:sp>
      <p:sp>
        <p:nvSpPr>
          <p:cNvPr id="231" name="Google Shape;87;p10"/>
          <p:cNvSpPr/>
          <p:nvPr/>
        </p:nvSpPr>
        <p:spPr>
          <a:xfrm>
            <a:off x="6375600" y="4745880"/>
            <a:ext cx="2547000" cy="399240"/>
          </a:xfrm>
          <a:custGeom>
            <a:avLst/>
            <a:gdLst/>
            <a:ahLst/>
            <a:rect l="l" t="t" r="r" b="b"/>
            <a:pathLst>
              <a:path w="203628" h="19060">
                <a:moveTo>
                  <a:pt x="0" y="19060"/>
                </a:moveTo>
                <a:lnTo>
                  <a:pt x="203628" y="19060"/>
                </a:lnTo>
                <a:lnTo>
                  <a:pt x="157305" y="0"/>
                </a:lnTo>
                <a:close/>
              </a:path>
            </a:pathLst>
          </a:custGeom>
          <a:solidFill>
            <a:srgbClr val="004c52"/>
          </a:solidFill>
          <a:ln w="0">
            <a:noFill/>
          </a:ln>
        </p:spPr>
        <p:style>
          <a:lnRef idx="0"/>
          <a:fillRef idx="0"/>
          <a:effectRef idx="0"/>
          <a:fontRef idx="minor"/>
        </p:style>
      </p:sp>
      <p:sp>
        <p:nvSpPr>
          <p:cNvPr id="232" name="Google Shape;88;p10"/>
          <p:cNvSpPr/>
          <p:nvPr/>
        </p:nvSpPr>
        <p:spPr>
          <a:xfrm>
            <a:off x="7341120" y="4767480"/>
            <a:ext cx="1819440" cy="393840"/>
          </a:xfrm>
          <a:custGeom>
            <a:avLst/>
            <a:gdLst/>
            <a:ahLst/>
            <a:rect l="l" t="t" r="r" b="b"/>
            <a:pathLst>
              <a:path w="145484" h="18819">
                <a:moveTo>
                  <a:pt x="145484" y="0"/>
                </a:moveTo>
                <a:lnTo>
                  <a:pt x="145484" y="18819"/>
                </a:lnTo>
                <a:lnTo>
                  <a:pt x="0" y="18819"/>
                </a:lnTo>
                <a:close/>
              </a:path>
            </a:pathLst>
          </a:custGeom>
          <a:solidFill>
            <a:srgbClr val="00ae9d">
              <a:alpha val="83000"/>
            </a:srgbClr>
          </a:solidFill>
          <a:ln w="0">
            <a:noFill/>
          </a:ln>
        </p:spPr>
        <p:style>
          <a:lnRef idx="0"/>
          <a:fillRef idx="0"/>
          <a:effectRef idx="0"/>
          <a:fontRef idx="minor"/>
        </p:style>
      </p:sp>
      <p:sp>
        <p:nvSpPr>
          <p:cNvPr id="233" name="Google Shape;89;p10"/>
          <p:cNvSpPr/>
          <p:nvPr/>
        </p:nvSpPr>
        <p:spPr>
          <a:xfrm>
            <a:off x="8340840" y="4204080"/>
            <a:ext cx="816480" cy="957240"/>
          </a:xfrm>
          <a:custGeom>
            <a:avLst/>
            <a:gdLst/>
            <a:ahLst/>
            <a:rect l="l" t="t" r="r" b="b"/>
            <a:pathLst>
              <a:path w="65384" h="45599">
                <a:moveTo>
                  <a:pt x="65384" y="27022"/>
                </a:moveTo>
                <a:lnTo>
                  <a:pt x="65384" y="0"/>
                </a:lnTo>
                <a:lnTo>
                  <a:pt x="0" y="45599"/>
                </a:lnTo>
                <a:close/>
              </a:path>
            </a:pathLst>
          </a:custGeom>
          <a:solidFill>
            <a:srgbClr val="abe33f">
              <a:alpha val="81000"/>
            </a:srgbClr>
          </a:solidFill>
          <a:ln w="0">
            <a:noFill/>
          </a:ln>
        </p:spPr>
        <p:style>
          <a:lnRef idx="0"/>
          <a:fillRef idx="0"/>
          <a:effectRef idx="0"/>
          <a:fontRef idx="minor"/>
        </p:style>
      </p:sp>
      <p:sp>
        <p:nvSpPr>
          <p:cNvPr id="234" name="Google Shape;90;p10"/>
          <p:cNvSpPr/>
          <p:nvPr/>
        </p:nvSpPr>
        <p:spPr>
          <a:xfrm>
            <a:off x="1559160" y="-6120"/>
            <a:ext cx="4114800" cy="943200"/>
          </a:xfrm>
          <a:custGeom>
            <a:avLst/>
            <a:gdLst/>
            <a:ahLst/>
            <a:rect l="l" t="t" r="r" b="b"/>
            <a:pathLst>
              <a:path w="164671" h="37795">
                <a:moveTo>
                  <a:pt x="0" y="241"/>
                </a:moveTo>
                <a:lnTo>
                  <a:pt x="132407" y="37795"/>
                </a:lnTo>
                <a:lnTo>
                  <a:pt x="164671" y="0"/>
                </a:lnTo>
                <a:lnTo>
                  <a:pt x="160329" y="241"/>
                </a:lnTo>
                <a:close/>
              </a:path>
            </a:pathLst>
          </a:custGeom>
          <a:solidFill>
            <a:srgbClr val="00ae9d">
              <a:alpha val="83000"/>
            </a:srgbClr>
          </a:solidFill>
          <a:ln w="0">
            <a:noFill/>
          </a:ln>
        </p:spPr>
        <p:style>
          <a:lnRef idx="0"/>
          <a:fillRef idx="0"/>
          <a:effectRef idx="0"/>
          <a:fontRef idx="minor"/>
        </p:style>
      </p:sp>
      <p:sp>
        <p:nvSpPr>
          <p:cNvPr id="235" name="PlaceHolder 1"/>
          <p:cNvSpPr>
            <a:spLocks noGrp="1"/>
          </p:cNvSpPr>
          <p:nvPr>
            <p:ph type="sldNum" idx="5"/>
          </p:nvPr>
        </p:nvSpPr>
        <p:spPr>
          <a:xfrm>
            <a:off x="27000" y="4749840"/>
            <a:ext cx="546840" cy="391680"/>
          </a:xfrm>
          <a:prstGeom prst="rect">
            <a:avLst/>
          </a:prstGeom>
          <a:noFill/>
          <a:ln w="0">
            <a:noFill/>
          </a:ln>
        </p:spPr>
        <p:txBody>
          <a:bodyPr lIns="90000" rIns="90000" tIns="91440" bIns="91440" anchor="t">
            <a:noAutofit/>
          </a:bodyPr>
          <a:lstStyle>
            <a:lvl1pPr>
              <a:lnSpc>
                <a:spcPct val="100000"/>
              </a:lnSpc>
              <a:tabLst>
                <a:tab algn="l" pos="0"/>
              </a:tabLst>
              <a:defRPr b="0" lang="en" sz="1200" spc="-1" strike="noStrike">
                <a:solidFill>
                  <a:srgbClr val="00ae9d"/>
                </a:solidFill>
                <a:latin typeface="Karla"/>
                <a:ea typeface="Karla"/>
              </a:defRPr>
            </a:lvl1pPr>
          </a:lstStyle>
          <a:p>
            <a:pPr>
              <a:lnSpc>
                <a:spcPct val="100000"/>
              </a:lnSpc>
              <a:tabLst>
                <a:tab algn="l" pos="0"/>
              </a:tabLst>
            </a:pPr>
            <a:fld id="{6C736E8E-F7C3-454B-B8E0-232E4B35562C}" type="slidenum">
              <a:rPr b="0" lang="en" sz="1200" spc="-1" strike="noStrike">
                <a:solidFill>
                  <a:srgbClr val="00ae9d"/>
                </a:solidFill>
                <a:latin typeface="Karla"/>
                <a:ea typeface="Karla"/>
              </a:rPr>
              <a:t>&lt;number&gt;</a:t>
            </a:fld>
            <a:endParaRPr b="0" lang="en-US" sz="1200" spc="-1" strike="noStrike">
              <a:latin typeface="Times New Roman"/>
            </a:endParaRPr>
          </a:p>
        </p:txBody>
      </p:sp>
      <p:sp>
        <p:nvSpPr>
          <p:cNvPr id="236" name="PlaceHolder 2"/>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237" name="PlaceHolder 3"/>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274" name="Google Shape;30;p5"/>
          <p:cNvGrpSpPr/>
          <p:nvPr/>
        </p:nvGrpSpPr>
        <p:grpSpPr>
          <a:xfrm>
            <a:off x="-6120" y="0"/>
            <a:ext cx="9166320" cy="5161320"/>
            <a:chOff x="-6120" y="0"/>
            <a:chExt cx="9166320" cy="5161320"/>
          </a:xfrm>
        </p:grpSpPr>
        <p:sp>
          <p:nvSpPr>
            <p:cNvPr id="275" name="Google Shape;31;p5"/>
            <p:cNvSpPr/>
            <p:nvPr/>
          </p:nvSpPr>
          <p:spPr>
            <a:xfrm>
              <a:off x="0" y="0"/>
              <a:ext cx="8551080" cy="1331280"/>
            </a:xfrm>
            <a:custGeom>
              <a:avLst/>
              <a:gdLst/>
              <a:ahLst/>
              <a:rect l="l" t="t" r="r" b="b"/>
              <a:pathLst>
                <a:path w="342116" h="53320">
                  <a:moveTo>
                    <a:pt x="0" y="0"/>
                  </a:moveTo>
                  <a:lnTo>
                    <a:pt x="0" y="53320"/>
                  </a:lnTo>
                  <a:lnTo>
                    <a:pt x="342116" y="0"/>
                  </a:lnTo>
                  <a:close/>
                </a:path>
              </a:pathLst>
            </a:custGeom>
            <a:solidFill>
              <a:srgbClr val="004c52"/>
            </a:solidFill>
            <a:ln w="0">
              <a:noFill/>
            </a:ln>
          </p:spPr>
          <p:style>
            <a:lnRef idx="0"/>
            <a:fillRef idx="0"/>
            <a:effectRef idx="0"/>
            <a:fontRef idx="minor"/>
          </p:style>
        </p:sp>
        <p:sp>
          <p:nvSpPr>
            <p:cNvPr id="276" name="Google Shape;32;p5"/>
            <p:cNvSpPr/>
            <p:nvPr/>
          </p:nvSpPr>
          <p:spPr>
            <a:xfrm>
              <a:off x="2563560" y="0"/>
              <a:ext cx="6578640" cy="1270800"/>
            </a:xfrm>
            <a:custGeom>
              <a:avLst/>
              <a:gdLst/>
              <a:ahLst/>
              <a:rect l="l" t="t" r="r" b="b"/>
              <a:pathLst>
                <a:path w="263222" h="50907">
                  <a:moveTo>
                    <a:pt x="0" y="0"/>
                  </a:moveTo>
                  <a:lnTo>
                    <a:pt x="217381" y="50907"/>
                  </a:lnTo>
                  <a:lnTo>
                    <a:pt x="263222" y="10133"/>
                  </a:lnTo>
                  <a:lnTo>
                    <a:pt x="263222" y="0"/>
                  </a:lnTo>
                  <a:close/>
                </a:path>
              </a:pathLst>
            </a:custGeom>
            <a:solidFill>
              <a:srgbClr val="00ae9d">
                <a:alpha val="83000"/>
              </a:srgbClr>
            </a:solidFill>
            <a:ln w="0">
              <a:noFill/>
            </a:ln>
          </p:spPr>
          <p:style>
            <a:lnRef idx="0"/>
            <a:fillRef idx="0"/>
            <a:effectRef idx="0"/>
            <a:fontRef idx="minor"/>
          </p:style>
        </p:sp>
        <p:sp>
          <p:nvSpPr>
            <p:cNvPr id="277" name="Google Shape;33;p5"/>
            <p:cNvSpPr/>
            <p:nvPr/>
          </p:nvSpPr>
          <p:spPr>
            <a:xfrm>
              <a:off x="-6120" y="0"/>
              <a:ext cx="7296480" cy="1469880"/>
            </a:xfrm>
            <a:custGeom>
              <a:avLst/>
              <a:gdLst/>
              <a:ahLst/>
              <a:rect l="l" t="t" r="r" b="b"/>
              <a:pathLst>
                <a:path w="291932" h="58628">
                  <a:moveTo>
                    <a:pt x="0" y="18578"/>
                  </a:moveTo>
                  <a:lnTo>
                    <a:pt x="241" y="34019"/>
                  </a:lnTo>
                  <a:lnTo>
                    <a:pt x="221482" y="58628"/>
                  </a:lnTo>
                  <a:lnTo>
                    <a:pt x="291932" y="0"/>
                  </a:lnTo>
                  <a:close/>
                </a:path>
              </a:pathLst>
            </a:custGeom>
            <a:solidFill>
              <a:srgbClr val="abe33f">
                <a:alpha val="81000"/>
              </a:srgbClr>
            </a:solidFill>
            <a:ln w="0">
              <a:noFill/>
            </a:ln>
          </p:spPr>
          <p:style>
            <a:lnRef idx="0"/>
            <a:fillRef idx="0"/>
            <a:effectRef idx="0"/>
            <a:fontRef idx="minor"/>
          </p:style>
        </p:sp>
        <p:sp>
          <p:nvSpPr>
            <p:cNvPr id="278" name="Google Shape;34;p5"/>
            <p:cNvSpPr/>
            <p:nvPr/>
          </p:nvSpPr>
          <p:spPr>
            <a:xfrm>
              <a:off x="3596040" y="4667040"/>
              <a:ext cx="5088960" cy="474840"/>
            </a:xfrm>
            <a:custGeom>
              <a:avLst/>
              <a:gdLst/>
              <a:ahLst/>
              <a:rect l="l" t="t" r="r" b="b"/>
              <a:pathLst>
                <a:path w="203628" h="19060">
                  <a:moveTo>
                    <a:pt x="0" y="19060"/>
                  </a:moveTo>
                  <a:lnTo>
                    <a:pt x="203628" y="19060"/>
                  </a:lnTo>
                  <a:lnTo>
                    <a:pt x="157305" y="0"/>
                  </a:lnTo>
                  <a:close/>
                </a:path>
              </a:pathLst>
            </a:custGeom>
            <a:solidFill>
              <a:srgbClr val="004c52"/>
            </a:solidFill>
            <a:ln w="0">
              <a:noFill/>
            </a:ln>
          </p:spPr>
          <p:style>
            <a:lnRef idx="0"/>
            <a:fillRef idx="0"/>
            <a:effectRef idx="0"/>
            <a:fontRef idx="minor"/>
          </p:style>
        </p:sp>
        <p:sp>
          <p:nvSpPr>
            <p:cNvPr id="279" name="Google Shape;35;p5"/>
            <p:cNvSpPr/>
            <p:nvPr/>
          </p:nvSpPr>
          <p:spPr>
            <a:xfrm>
              <a:off x="5524920" y="4692600"/>
              <a:ext cx="3635280" cy="468720"/>
            </a:xfrm>
            <a:custGeom>
              <a:avLst/>
              <a:gdLst/>
              <a:ahLst/>
              <a:rect l="l" t="t" r="r" b="b"/>
              <a:pathLst>
                <a:path w="145484" h="18819">
                  <a:moveTo>
                    <a:pt x="145484" y="0"/>
                  </a:moveTo>
                  <a:lnTo>
                    <a:pt x="145484" y="18819"/>
                  </a:lnTo>
                  <a:lnTo>
                    <a:pt x="0" y="18819"/>
                  </a:lnTo>
                  <a:close/>
                </a:path>
              </a:pathLst>
            </a:custGeom>
            <a:solidFill>
              <a:srgbClr val="00ae9d">
                <a:alpha val="83000"/>
              </a:srgbClr>
            </a:solidFill>
            <a:ln w="0">
              <a:noFill/>
            </a:ln>
          </p:spPr>
          <p:style>
            <a:lnRef idx="0"/>
            <a:fillRef idx="0"/>
            <a:effectRef idx="0"/>
            <a:fontRef idx="minor"/>
          </p:style>
        </p:sp>
        <p:sp>
          <p:nvSpPr>
            <p:cNvPr id="280" name="Google Shape;36;p5"/>
            <p:cNvSpPr/>
            <p:nvPr/>
          </p:nvSpPr>
          <p:spPr>
            <a:xfrm>
              <a:off x="7521480" y="4023000"/>
              <a:ext cx="1632960" cy="1138320"/>
            </a:xfrm>
            <a:custGeom>
              <a:avLst/>
              <a:gdLst/>
              <a:ahLst/>
              <a:rect l="l" t="t" r="r" b="b"/>
              <a:pathLst>
                <a:path w="65384" h="45599">
                  <a:moveTo>
                    <a:pt x="65384" y="27022"/>
                  </a:moveTo>
                  <a:lnTo>
                    <a:pt x="65384" y="0"/>
                  </a:lnTo>
                  <a:lnTo>
                    <a:pt x="0" y="45599"/>
                  </a:lnTo>
                  <a:close/>
                </a:path>
              </a:pathLst>
            </a:custGeom>
            <a:solidFill>
              <a:srgbClr val="abe33f">
                <a:alpha val="81000"/>
              </a:srgbClr>
            </a:solidFill>
            <a:ln w="0">
              <a:noFill/>
            </a:ln>
          </p:spPr>
          <p:style>
            <a:lnRef idx="0"/>
            <a:fillRef idx="0"/>
            <a:effectRef idx="0"/>
            <a:fontRef idx="minor"/>
          </p:style>
        </p:sp>
      </p:grpSp>
      <p:sp>
        <p:nvSpPr>
          <p:cNvPr id="281" name="PlaceHolder 1"/>
          <p:cNvSpPr>
            <a:spLocks noGrp="1"/>
          </p:cNvSpPr>
          <p:nvPr>
            <p:ph type="sldNum" idx="6"/>
          </p:nvPr>
        </p:nvSpPr>
        <p:spPr>
          <a:xfrm>
            <a:off x="27000" y="4749840"/>
            <a:ext cx="546840" cy="391680"/>
          </a:xfrm>
          <a:prstGeom prst="rect">
            <a:avLst/>
          </a:prstGeom>
          <a:noFill/>
          <a:ln w="0">
            <a:noFill/>
          </a:ln>
        </p:spPr>
        <p:txBody>
          <a:bodyPr lIns="90000" rIns="90000" tIns="91440" bIns="91440" anchor="t">
            <a:noAutofit/>
          </a:bodyPr>
          <a:lstStyle>
            <a:lvl1pPr>
              <a:lnSpc>
                <a:spcPct val="100000"/>
              </a:lnSpc>
              <a:tabLst>
                <a:tab algn="l" pos="0"/>
              </a:tabLst>
              <a:defRPr b="0" lang="en" sz="1200" spc="-1" strike="noStrike">
                <a:solidFill>
                  <a:srgbClr val="00ae9d"/>
                </a:solidFill>
                <a:latin typeface="Karla"/>
                <a:ea typeface="Karla"/>
              </a:defRPr>
            </a:lvl1pPr>
          </a:lstStyle>
          <a:p>
            <a:pPr>
              <a:lnSpc>
                <a:spcPct val="100000"/>
              </a:lnSpc>
              <a:tabLst>
                <a:tab algn="l" pos="0"/>
              </a:tabLst>
            </a:pPr>
            <a:fld id="{75853805-E303-4303-A5B1-EFD4E6A7D96F}" type="slidenum">
              <a:rPr b="0" lang="en" sz="1200" spc="-1" strike="noStrike">
                <a:solidFill>
                  <a:srgbClr val="00ae9d"/>
                </a:solidFill>
                <a:latin typeface="Karla"/>
                <a:ea typeface="Karla"/>
              </a:rPr>
              <a:t>&lt;number&gt;</a:t>
            </a:fld>
            <a:endParaRPr b="0" lang="en-US" sz="1200" spc="-1" strike="noStrike">
              <a:latin typeface="Times New Roman"/>
            </a:endParaRPr>
          </a:p>
        </p:txBody>
      </p:sp>
      <p:sp>
        <p:nvSpPr>
          <p:cNvPr id="282" name="PlaceHolder 2"/>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283" name="PlaceHolder 3"/>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 id="2147483738" r:id="rId13"/>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320" name="Google Shape;30;p5"/>
          <p:cNvGrpSpPr/>
          <p:nvPr/>
        </p:nvGrpSpPr>
        <p:grpSpPr>
          <a:xfrm>
            <a:off x="-6120" y="0"/>
            <a:ext cx="9166320" cy="5161320"/>
            <a:chOff x="-6120" y="0"/>
            <a:chExt cx="9166320" cy="5161320"/>
          </a:xfrm>
        </p:grpSpPr>
        <p:sp>
          <p:nvSpPr>
            <p:cNvPr id="321" name="Google Shape;31;p5"/>
            <p:cNvSpPr/>
            <p:nvPr/>
          </p:nvSpPr>
          <p:spPr>
            <a:xfrm>
              <a:off x="0" y="0"/>
              <a:ext cx="8551080" cy="1331280"/>
            </a:xfrm>
            <a:custGeom>
              <a:avLst/>
              <a:gdLst/>
              <a:ahLst/>
              <a:rect l="l" t="t" r="r" b="b"/>
              <a:pathLst>
                <a:path w="342116" h="53320">
                  <a:moveTo>
                    <a:pt x="0" y="0"/>
                  </a:moveTo>
                  <a:lnTo>
                    <a:pt x="0" y="53320"/>
                  </a:lnTo>
                  <a:lnTo>
                    <a:pt x="342116" y="0"/>
                  </a:lnTo>
                  <a:close/>
                </a:path>
              </a:pathLst>
            </a:custGeom>
            <a:solidFill>
              <a:srgbClr val="004c52"/>
            </a:solidFill>
            <a:ln w="0">
              <a:noFill/>
            </a:ln>
          </p:spPr>
          <p:style>
            <a:lnRef idx="0"/>
            <a:fillRef idx="0"/>
            <a:effectRef idx="0"/>
            <a:fontRef idx="minor"/>
          </p:style>
        </p:sp>
        <p:sp>
          <p:nvSpPr>
            <p:cNvPr id="322" name="Google Shape;32;p5"/>
            <p:cNvSpPr/>
            <p:nvPr/>
          </p:nvSpPr>
          <p:spPr>
            <a:xfrm>
              <a:off x="2563560" y="0"/>
              <a:ext cx="6578640" cy="1270800"/>
            </a:xfrm>
            <a:custGeom>
              <a:avLst/>
              <a:gdLst/>
              <a:ahLst/>
              <a:rect l="l" t="t" r="r" b="b"/>
              <a:pathLst>
                <a:path w="263222" h="50907">
                  <a:moveTo>
                    <a:pt x="0" y="0"/>
                  </a:moveTo>
                  <a:lnTo>
                    <a:pt x="217381" y="50907"/>
                  </a:lnTo>
                  <a:lnTo>
                    <a:pt x="263222" y="10133"/>
                  </a:lnTo>
                  <a:lnTo>
                    <a:pt x="263222" y="0"/>
                  </a:lnTo>
                  <a:close/>
                </a:path>
              </a:pathLst>
            </a:custGeom>
            <a:solidFill>
              <a:srgbClr val="00ae9d">
                <a:alpha val="83000"/>
              </a:srgbClr>
            </a:solidFill>
            <a:ln w="0">
              <a:noFill/>
            </a:ln>
          </p:spPr>
          <p:style>
            <a:lnRef idx="0"/>
            <a:fillRef idx="0"/>
            <a:effectRef idx="0"/>
            <a:fontRef idx="minor"/>
          </p:style>
        </p:sp>
        <p:sp>
          <p:nvSpPr>
            <p:cNvPr id="323" name="Google Shape;33;p5"/>
            <p:cNvSpPr/>
            <p:nvPr/>
          </p:nvSpPr>
          <p:spPr>
            <a:xfrm>
              <a:off x="-6120" y="0"/>
              <a:ext cx="7296480" cy="1469880"/>
            </a:xfrm>
            <a:custGeom>
              <a:avLst/>
              <a:gdLst/>
              <a:ahLst/>
              <a:rect l="l" t="t" r="r" b="b"/>
              <a:pathLst>
                <a:path w="291932" h="58628">
                  <a:moveTo>
                    <a:pt x="0" y="18578"/>
                  </a:moveTo>
                  <a:lnTo>
                    <a:pt x="241" y="34019"/>
                  </a:lnTo>
                  <a:lnTo>
                    <a:pt x="221482" y="58628"/>
                  </a:lnTo>
                  <a:lnTo>
                    <a:pt x="291932" y="0"/>
                  </a:lnTo>
                  <a:close/>
                </a:path>
              </a:pathLst>
            </a:custGeom>
            <a:solidFill>
              <a:srgbClr val="abe33f">
                <a:alpha val="81000"/>
              </a:srgbClr>
            </a:solidFill>
            <a:ln w="0">
              <a:noFill/>
            </a:ln>
          </p:spPr>
          <p:style>
            <a:lnRef idx="0"/>
            <a:fillRef idx="0"/>
            <a:effectRef idx="0"/>
            <a:fontRef idx="minor"/>
          </p:style>
        </p:sp>
        <p:sp>
          <p:nvSpPr>
            <p:cNvPr id="324" name="Google Shape;34;p5"/>
            <p:cNvSpPr/>
            <p:nvPr/>
          </p:nvSpPr>
          <p:spPr>
            <a:xfrm>
              <a:off x="3596040" y="4667040"/>
              <a:ext cx="5088960" cy="474840"/>
            </a:xfrm>
            <a:custGeom>
              <a:avLst/>
              <a:gdLst/>
              <a:ahLst/>
              <a:rect l="l" t="t" r="r" b="b"/>
              <a:pathLst>
                <a:path w="203628" h="19060">
                  <a:moveTo>
                    <a:pt x="0" y="19060"/>
                  </a:moveTo>
                  <a:lnTo>
                    <a:pt x="203628" y="19060"/>
                  </a:lnTo>
                  <a:lnTo>
                    <a:pt x="157305" y="0"/>
                  </a:lnTo>
                  <a:close/>
                </a:path>
              </a:pathLst>
            </a:custGeom>
            <a:solidFill>
              <a:srgbClr val="004c52"/>
            </a:solidFill>
            <a:ln w="0">
              <a:noFill/>
            </a:ln>
          </p:spPr>
          <p:style>
            <a:lnRef idx="0"/>
            <a:fillRef idx="0"/>
            <a:effectRef idx="0"/>
            <a:fontRef idx="minor"/>
          </p:style>
        </p:sp>
        <p:sp>
          <p:nvSpPr>
            <p:cNvPr id="325" name="Google Shape;35;p5"/>
            <p:cNvSpPr/>
            <p:nvPr/>
          </p:nvSpPr>
          <p:spPr>
            <a:xfrm>
              <a:off x="5524920" y="4692600"/>
              <a:ext cx="3635280" cy="468720"/>
            </a:xfrm>
            <a:custGeom>
              <a:avLst/>
              <a:gdLst/>
              <a:ahLst/>
              <a:rect l="l" t="t" r="r" b="b"/>
              <a:pathLst>
                <a:path w="145484" h="18819">
                  <a:moveTo>
                    <a:pt x="145484" y="0"/>
                  </a:moveTo>
                  <a:lnTo>
                    <a:pt x="145484" y="18819"/>
                  </a:lnTo>
                  <a:lnTo>
                    <a:pt x="0" y="18819"/>
                  </a:lnTo>
                  <a:close/>
                </a:path>
              </a:pathLst>
            </a:custGeom>
            <a:solidFill>
              <a:srgbClr val="00ae9d">
                <a:alpha val="83000"/>
              </a:srgbClr>
            </a:solidFill>
            <a:ln w="0">
              <a:noFill/>
            </a:ln>
          </p:spPr>
          <p:style>
            <a:lnRef idx="0"/>
            <a:fillRef idx="0"/>
            <a:effectRef idx="0"/>
            <a:fontRef idx="minor"/>
          </p:style>
        </p:sp>
        <p:sp>
          <p:nvSpPr>
            <p:cNvPr id="326" name="Google Shape;36;p5"/>
            <p:cNvSpPr/>
            <p:nvPr/>
          </p:nvSpPr>
          <p:spPr>
            <a:xfrm>
              <a:off x="7521480" y="4023000"/>
              <a:ext cx="1632960" cy="1138320"/>
            </a:xfrm>
            <a:custGeom>
              <a:avLst/>
              <a:gdLst/>
              <a:ahLst/>
              <a:rect l="l" t="t" r="r" b="b"/>
              <a:pathLst>
                <a:path w="65384" h="45599">
                  <a:moveTo>
                    <a:pt x="65384" y="27022"/>
                  </a:moveTo>
                  <a:lnTo>
                    <a:pt x="65384" y="0"/>
                  </a:lnTo>
                  <a:lnTo>
                    <a:pt x="0" y="45599"/>
                  </a:lnTo>
                  <a:close/>
                </a:path>
              </a:pathLst>
            </a:custGeom>
            <a:solidFill>
              <a:srgbClr val="abe33f">
                <a:alpha val="81000"/>
              </a:srgbClr>
            </a:solidFill>
            <a:ln w="0">
              <a:noFill/>
            </a:ln>
          </p:spPr>
          <p:style>
            <a:lnRef idx="0"/>
            <a:fillRef idx="0"/>
            <a:effectRef idx="0"/>
            <a:fontRef idx="minor"/>
          </p:style>
        </p:sp>
      </p:grpSp>
      <p:sp>
        <p:nvSpPr>
          <p:cNvPr id="327" name="PlaceHolder 1"/>
          <p:cNvSpPr>
            <a:spLocks noGrp="1"/>
          </p:cNvSpPr>
          <p:nvPr>
            <p:ph type="sldNum" idx="7"/>
          </p:nvPr>
        </p:nvSpPr>
        <p:spPr>
          <a:xfrm>
            <a:off x="27000" y="4749840"/>
            <a:ext cx="546840" cy="391680"/>
          </a:xfrm>
          <a:prstGeom prst="rect">
            <a:avLst/>
          </a:prstGeom>
          <a:noFill/>
          <a:ln w="0">
            <a:noFill/>
          </a:ln>
        </p:spPr>
        <p:txBody>
          <a:bodyPr lIns="90000" rIns="90000" tIns="91440" bIns="91440" anchor="t">
            <a:noAutofit/>
          </a:bodyPr>
          <a:lstStyle>
            <a:lvl1pPr>
              <a:lnSpc>
                <a:spcPct val="100000"/>
              </a:lnSpc>
              <a:tabLst>
                <a:tab algn="l" pos="0"/>
              </a:tabLst>
              <a:defRPr b="0" lang="en" sz="1200" spc="-1" strike="noStrike">
                <a:solidFill>
                  <a:srgbClr val="00ae9d"/>
                </a:solidFill>
                <a:latin typeface="Karla"/>
                <a:ea typeface="Karla"/>
              </a:defRPr>
            </a:lvl1pPr>
          </a:lstStyle>
          <a:p>
            <a:pPr>
              <a:lnSpc>
                <a:spcPct val="100000"/>
              </a:lnSpc>
              <a:tabLst>
                <a:tab algn="l" pos="0"/>
              </a:tabLst>
            </a:pPr>
            <a:fld id="{3E2ED78A-C1D5-4AE6-9B32-E3B4F3C38426}" type="slidenum">
              <a:rPr b="0" lang="en" sz="1200" spc="-1" strike="noStrike">
                <a:solidFill>
                  <a:srgbClr val="00ae9d"/>
                </a:solidFill>
                <a:latin typeface="Karla"/>
                <a:ea typeface="Karla"/>
              </a:rPr>
              <a:t>&lt;number&gt;</a:t>
            </a:fld>
            <a:endParaRPr b="0" lang="en-US" sz="1200" spc="-1" strike="noStrike">
              <a:latin typeface="Times New Roman"/>
            </a:endParaRPr>
          </a:p>
        </p:txBody>
      </p:sp>
      <p:sp>
        <p:nvSpPr>
          <p:cNvPr id="328" name="PlaceHolder 2"/>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329" name="PlaceHolder 3"/>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 id="2147483751" r:id="rId13"/>
  </p:sldLayoutIdLst>
</p:sldMaster>
</file>

<file path=ppt/slideMasters/slideMaster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366" name="Google Shape;30;p5"/>
          <p:cNvGrpSpPr/>
          <p:nvPr/>
        </p:nvGrpSpPr>
        <p:grpSpPr>
          <a:xfrm>
            <a:off x="-6120" y="0"/>
            <a:ext cx="9166320" cy="5161320"/>
            <a:chOff x="-6120" y="0"/>
            <a:chExt cx="9166320" cy="5161320"/>
          </a:xfrm>
        </p:grpSpPr>
        <p:sp>
          <p:nvSpPr>
            <p:cNvPr id="367" name="Google Shape;31;p5"/>
            <p:cNvSpPr/>
            <p:nvPr/>
          </p:nvSpPr>
          <p:spPr>
            <a:xfrm>
              <a:off x="0" y="0"/>
              <a:ext cx="8551080" cy="1331280"/>
            </a:xfrm>
            <a:custGeom>
              <a:avLst/>
              <a:gdLst/>
              <a:ahLst/>
              <a:rect l="l" t="t" r="r" b="b"/>
              <a:pathLst>
                <a:path w="342116" h="53320">
                  <a:moveTo>
                    <a:pt x="0" y="0"/>
                  </a:moveTo>
                  <a:lnTo>
                    <a:pt x="0" y="53320"/>
                  </a:lnTo>
                  <a:lnTo>
                    <a:pt x="342116" y="0"/>
                  </a:lnTo>
                  <a:close/>
                </a:path>
              </a:pathLst>
            </a:custGeom>
            <a:solidFill>
              <a:srgbClr val="004c52"/>
            </a:solidFill>
            <a:ln w="0">
              <a:noFill/>
            </a:ln>
          </p:spPr>
          <p:style>
            <a:lnRef idx="0"/>
            <a:fillRef idx="0"/>
            <a:effectRef idx="0"/>
            <a:fontRef idx="minor"/>
          </p:style>
        </p:sp>
        <p:sp>
          <p:nvSpPr>
            <p:cNvPr id="368" name="Google Shape;32;p5"/>
            <p:cNvSpPr/>
            <p:nvPr/>
          </p:nvSpPr>
          <p:spPr>
            <a:xfrm>
              <a:off x="2563560" y="0"/>
              <a:ext cx="6578640" cy="1270800"/>
            </a:xfrm>
            <a:custGeom>
              <a:avLst/>
              <a:gdLst/>
              <a:ahLst/>
              <a:rect l="l" t="t" r="r" b="b"/>
              <a:pathLst>
                <a:path w="263222" h="50907">
                  <a:moveTo>
                    <a:pt x="0" y="0"/>
                  </a:moveTo>
                  <a:lnTo>
                    <a:pt x="217381" y="50907"/>
                  </a:lnTo>
                  <a:lnTo>
                    <a:pt x="263222" y="10133"/>
                  </a:lnTo>
                  <a:lnTo>
                    <a:pt x="263222" y="0"/>
                  </a:lnTo>
                  <a:close/>
                </a:path>
              </a:pathLst>
            </a:custGeom>
            <a:solidFill>
              <a:srgbClr val="00ae9d">
                <a:alpha val="83000"/>
              </a:srgbClr>
            </a:solidFill>
            <a:ln w="0">
              <a:noFill/>
            </a:ln>
          </p:spPr>
          <p:style>
            <a:lnRef idx="0"/>
            <a:fillRef idx="0"/>
            <a:effectRef idx="0"/>
            <a:fontRef idx="minor"/>
          </p:style>
        </p:sp>
        <p:sp>
          <p:nvSpPr>
            <p:cNvPr id="369" name="Google Shape;33;p5"/>
            <p:cNvSpPr/>
            <p:nvPr/>
          </p:nvSpPr>
          <p:spPr>
            <a:xfrm>
              <a:off x="-6120" y="0"/>
              <a:ext cx="7296480" cy="1469880"/>
            </a:xfrm>
            <a:custGeom>
              <a:avLst/>
              <a:gdLst/>
              <a:ahLst/>
              <a:rect l="l" t="t" r="r" b="b"/>
              <a:pathLst>
                <a:path w="291932" h="58628">
                  <a:moveTo>
                    <a:pt x="0" y="18578"/>
                  </a:moveTo>
                  <a:lnTo>
                    <a:pt x="241" y="34019"/>
                  </a:lnTo>
                  <a:lnTo>
                    <a:pt x="221482" y="58628"/>
                  </a:lnTo>
                  <a:lnTo>
                    <a:pt x="291932" y="0"/>
                  </a:lnTo>
                  <a:close/>
                </a:path>
              </a:pathLst>
            </a:custGeom>
            <a:solidFill>
              <a:srgbClr val="abe33f">
                <a:alpha val="81000"/>
              </a:srgbClr>
            </a:solidFill>
            <a:ln w="0">
              <a:noFill/>
            </a:ln>
          </p:spPr>
          <p:style>
            <a:lnRef idx="0"/>
            <a:fillRef idx="0"/>
            <a:effectRef idx="0"/>
            <a:fontRef idx="minor"/>
          </p:style>
        </p:sp>
        <p:sp>
          <p:nvSpPr>
            <p:cNvPr id="370" name="Google Shape;34;p5"/>
            <p:cNvSpPr/>
            <p:nvPr/>
          </p:nvSpPr>
          <p:spPr>
            <a:xfrm>
              <a:off x="3596040" y="4667040"/>
              <a:ext cx="5088960" cy="474840"/>
            </a:xfrm>
            <a:custGeom>
              <a:avLst/>
              <a:gdLst/>
              <a:ahLst/>
              <a:rect l="l" t="t" r="r" b="b"/>
              <a:pathLst>
                <a:path w="203628" h="19060">
                  <a:moveTo>
                    <a:pt x="0" y="19060"/>
                  </a:moveTo>
                  <a:lnTo>
                    <a:pt x="203628" y="19060"/>
                  </a:lnTo>
                  <a:lnTo>
                    <a:pt x="157305" y="0"/>
                  </a:lnTo>
                  <a:close/>
                </a:path>
              </a:pathLst>
            </a:custGeom>
            <a:solidFill>
              <a:srgbClr val="004c52"/>
            </a:solidFill>
            <a:ln w="0">
              <a:noFill/>
            </a:ln>
          </p:spPr>
          <p:style>
            <a:lnRef idx="0"/>
            <a:fillRef idx="0"/>
            <a:effectRef idx="0"/>
            <a:fontRef idx="minor"/>
          </p:style>
        </p:sp>
        <p:sp>
          <p:nvSpPr>
            <p:cNvPr id="371" name="Google Shape;35;p5"/>
            <p:cNvSpPr/>
            <p:nvPr/>
          </p:nvSpPr>
          <p:spPr>
            <a:xfrm>
              <a:off x="5524920" y="4692600"/>
              <a:ext cx="3635280" cy="468720"/>
            </a:xfrm>
            <a:custGeom>
              <a:avLst/>
              <a:gdLst/>
              <a:ahLst/>
              <a:rect l="l" t="t" r="r" b="b"/>
              <a:pathLst>
                <a:path w="145484" h="18819">
                  <a:moveTo>
                    <a:pt x="145484" y="0"/>
                  </a:moveTo>
                  <a:lnTo>
                    <a:pt x="145484" y="18819"/>
                  </a:lnTo>
                  <a:lnTo>
                    <a:pt x="0" y="18819"/>
                  </a:lnTo>
                  <a:close/>
                </a:path>
              </a:pathLst>
            </a:custGeom>
            <a:solidFill>
              <a:srgbClr val="00ae9d">
                <a:alpha val="83000"/>
              </a:srgbClr>
            </a:solidFill>
            <a:ln w="0">
              <a:noFill/>
            </a:ln>
          </p:spPr>
          <p:style>
            <a:lnRef idx="0"/>
            <a:fillRef idx="0"/>
            <a:effectRef idx="0"/>
            <a:fontRef idx="minor"/>
          </p:style>
        </p:sp>
        <p:sp>
          <p:nvSpPr>
            <p:cNvPr id="372" name="Google Shape;36;p5"/>
            <p:cNvSpPr/>
            <p:nvPr/>
          </p:nvSpPr>
          <p:spPr>
            <a:xfrm>
              <a:off x="7521480" y="4023000"/>
              <a:ext cx="1632960" cy="1138320"/>
            </a:xfrm>
            <a:custGeom>
              <a:avLst/>
              <a:gdLst/>
              <a:ahLst/>
              <a:rect l="l" t="t" r="r" b="b"/>
              <a:pathLst>
                <a:path w="65384" h="45599">
                  <a:moveTo>
                    <a:pt x="65384" y="27022"/>
                  </a:moveTo>
                  <a:lnTo>
                    <a:pt x="65384" y="0"/>
                  </a:lnTo>
                  <a:lnTo>
                    <a:pt x="0" y="45599"/>
                  </a:lnTo>
                  <a:close/>
                </a:path>
              </a:pathLst>
            </a:custGeom>
            <a:solidFill>
              <a:srgbClr val="abe33f">
                <a:alpha val="81000"/>
              </a:srgbClr>
            </a:solidFill>
            <a:ln w="0">
              <a:noFill/>
            </a:ln>
          </p:spPr>
          <p:style>
            <a:lnRef idx="0"/>
            <a:fillRef idx="0"/>
            <a:effectRef idx="0"/>
            <a:fontRef idx="minor"/>
          </p:style>
        </p:sp>
      </p:grpSp>
      <p:sp>
        <p:nvSpPr>
          <p:cNvPr id="373" name="PlaceHolder 1"/>
          <p:cNvSpPr>
            <a:spLocks noGrp="1"/>
          </p:cNvSpPr>
          <p:nvPr>
            <p:ph type="sldNum" idx="8"/>
          </p:nvPr>
        </p:nvSpPr>
        <p:spPr>
          <a:xfrm>
            <a:off x="27000" y="4749840"/>
            <a:ext cx="546840" cy="391680"/>
          </a:xfrm>
          <a:prstGeom prst="rect">
            <a:avLst/>
          </a:prstGeom>
          <a:noFill/>
          <a:ln w="0">
            <a:noFill/>
          </a:ln>
        </p:spPr>
        <p:txBody>
          <a:bodyPr lIns="90000" rIns="90000" tIns="91440" bIns="91440" anchor="t">
            <a:noAutofit/>
          </a:bodyPr>
          <a:lstStyle>
            <a:lvl1pPr>
              <a:lnSpc>
                <a:spcPct val="100000"/>
              </a:lnSpc>
              <a:tabLst>
                <a:tab algn="l" pos="0"/>
              </a:tabLst>
              <a:defRPr b="0" lang="en" sz="1200" spc="-1" strike="noStrike">
                <a:solidFill>
                  <a:srgbClr val="00ae9d"/>
                </a:solidFill>
                <a:latin typeface="Karla"/>
                <a:ea typeface="Karla"/>
              </a:defRPr>
            </a:lvl1pPr>
          </a:lstStyle>
          <a:p>
            <a:pPr>
              <a:lnSpc>
                <a:spcPct val="100000"/>
              </a:lnSpc>
              <a:tabLst>
                <a:tab algn="l" pos="0"/>
              </a:tabLst>
            </a:pPr>
            <a:fld id="{7A7B06B6-C312-4C5B-9A6D-952B8CDF2B95}" type="slidenum">
              <a:rPr b="0" lang="en" sz="1200" spc="-1" strike="noStrike">
                <a:solidFill>
                  <a:srgbClr val="00ae9d"/>
                </a:solidFill>
                <a:latin typeface="Karla"/>
                <a:ea typeface="Karla"/>
              </a:rPr>
              <a:t>&lt;number&gt;</a:t>
            </a:fld>
            <a:endParaRPr b="0" lang="en-US" sz="1200" spc="-1" strike="noStrike">
              <a:latin typeface="Times New Roman"/>
            </a:endParaRPr>
          </a:p>
        </p:txBody>
      </p:sp>
      <p:sp>
        <p:nvSpPr>
          <p:cNvPr id="374" name="PlaceHolder 2"/>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375" name="PlaceHolder 3"/>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53" r:id="rId2"/>
    <p:sldLayoutId id="2147483754" r:id="rId3"/>
    <p:sldLayoutId id="2147483755" r:id="rId4"/>
    <p:sldLayoutId id="2147483756" r:id="rId5"/>
    <p:sldLayoutId id="2147483757" r:id="rId6"/>
    <p:sldLayoutId id="2147483758" r:id="rId7"/>
    <p:sldLayoutId id="2147483759" r:id="rId8"/>
    <p:sldLayoutId id="2147483760" r:id="rId9"/>
    <p:sldLayoutId id="2147483761" r:id="rId10"/>
    <p:sldLayoutId id="2147483762" r:id="rId11"/>
    <p:sldLayoutId id="2147483763" r:id="rId12"/>
    <p:sldLayoutId id="2147483764"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5.jpeg"/><Relationship Id="rId2" Type="http://schemas.openxmlformats.org/officeDocument/2006/relationships/slideLayout" Target="../slideLayouts/slideLayout61.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7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85.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85.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97.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97.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09.xml"/>
</Relationships>
</file>

<file path=ppt/slides/_rels/slide19.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7.png"/><Relationship Id="rId3" Type="http://schemas.openxmlformats.org/officeDocument/2006/relationships/slideLayout" Target="../slideLayouts/slideLayout121.xml"/>
</Relationships>
</file>

<file path=ppt/slides/_rels/slide2.xml.rels><?xml version="1.0" encoding="UTF-8"?>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09.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33.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45.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57.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69.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81.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93.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205.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3.xml.rels><?xml version="1.0" encoding="UTF-8"?>
<Relationships xmlns="http://schemas.openxmlformats.org/package/2006/relationships"><Relationship Id="rId1" Type="http://schemas.openxmlformats.org/officeDocument/2006/relationships/image" Target="../media/image3.jpeg"/><Relationship Id="rId2"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8.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49.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32" name="TextBox 4"/>
          <p:cNvSpPr/>
          <p:nvPr/>
        </p:nvSpPr>
        <p:spPr>
          <a:xfrm>
            <a:off x="7149240" y="4774320"/>
            <a:ext cx="313632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1800" spc="-1" strike="noStrike">
                <a:solidFill>
                  <a:srgbClr val="ffffff"/>
                </a:solidFill>
                <a:latin typeface="Century Gothic"/>
                <a:ea typeface="ＭＳ Ｐゴシック"/>
              </a:rPr>
              <a:t>Ahmad Jajja</a:t>
            </a:r>
            <a:endParaRPr b="0" lang="en-US" sz="1800" spc="-1" strike="noStrike">
              <a:latin typeface="Arial"/>
            </a:endParaRPr>
          </a:p>
        </p:txBody>
      </p:sp>
      <p:pic>
        <p:nvPicPr>
          <p:cNvPr id="833" name="" descr=""/>
          <p:cNvPicPr/>
          <p:nvPr/>
        </p:nvPicPr>
        <p:blipFill>
          <a:blip r:embed="rId1"/>
          <a:stretch/>
        </p:blipFill>
        <p:spPr>
          <a:xfrm>
            <a:off x="-7560" y="-13680"/>
            <a:ext cx="9151200" cy="5142240"/>
          </a:xfrm>
          <a:prstGeom prst="rect">
            <a:avLst/>
          </a:prstGeom>
          <a:ln w="0">
            <a:noFill/>
          </a:ln>
        </p:spPr>
      </p:pic>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864" name="" descr=""/>
          <p:cNvPicPr/>
          <p:nvPr/>
        </p:nvPicPr>
        <p:blipFill>
          <a:blip r:embed="rId1"/>
          <a:stretch/>
        </p:blipFill>
        <p:spPr>
          <a:xfrm>
            <a:off x="0" y="0"/>
            <a:ext cx="9142560" cy="5142240"/>
          </a:xfrm>
          <a:prstGeom prst="rect">
            <a:avLst/>
          </a:prstGeom>
          <a:ln w="0">
            <a:noFill/>
          </a:ln>
        </p:spPr>
      </p:pic>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5" name="PlaceHolder 1"/>
          <p:cNvSpPr>
            <a:spLocks noGrp="1"/>
          </p:cNvSpPr>
          <p:nvPr>
            <p:ph type="title"/>
          </p:nvPr>
        </p:nvSpPr>
        <p:spPr>
          <a:xfrm>
            <a:off x="886680" y="398520"/>
            <a:ext cx="7368840" cy="855720"/>
          </a:xfrm>
          <a:prstGeom prst="rect">
            <a:avLst/>
          </a:prstGeom>
          <a:noFill/>
          <a:ln w="0">
            <a:noFill/>
          </a:ln>
        </p:spPr>
        <p:txBody>
          <a:bodyPr lIns="0" rIns="0" tIns="91440" bIns="91440" anchor="t">
            <a:noAutofit/>
          </a:bodyPr>
          <a:p>
            <a:pPr>
              <a:lnSpc>
                <a:spcPct val="100000"/>
              </a:lnSpc>
            </a:pPr>
            <a:r>
              <a:rPr b="1" lang="en-US" sz="2400" spc="-1" strike="noStrike">
                <a:solidFill>
                  <a:srgbClr val="ffffff"/>
                </a:solidFill>
                <a:latin typeface="Raleway"/>
                <a:ea typeface="Raleway"/>
              </a:rPr>
              <a:t>Metaverse’s Imagination</a:t>
            </a:r>
            <a:endParaRPr b="0" lang="en-US" sz="2400" spc="-1" strike="noStrike">
              <a:latin typeface="Arial"/>
            </a:endParaRPr>
          </a:p>
        </p:txBody>
      </p:sp>
      <p:sp>
        <p:nvSpPr>
          <p:cNvPr id="866" name="PlaceHolder 2"/>
          <p:cNvSpPr>
            <a:spLocks noGrp="1"/>
          </p:cNvSpPr>
          <p:nvPr>
            <p:ph/>
          </p:nvPr>
        </p:nvSpPr>
        <p:spPr>
          <a:xfrm>
            <a:off x="886680" y="1669680"/>
            <a:ext cx="7368840" cy="3080520"/>
          </a:xfrm>
          <a:prstGeom prst="rect">
            <a:avLst/>
          </a:prstGeom>
          <a:noFill/>
          <a:ln w="0">
            <a:noFill/>
          </a:ln>
        </p:spPr>
        <p:txBody>
          <a:bodyPr lIns="0" rIns="0" tIns="91440" bIns="91440" anchor="t">
            <a:noAutofit/>
          </a:bodyPr>
          <a:p>
            <a:pPr>
              <a:lnSpc>
                <a:spcPct val="100000"/>
              </a:lnSpc>
              <a:spcBef>
                <a:spcPts val="601"/>
              </a:spcBef>
            </a:pPr>
            <a:endParaRPr b="0" lang="en-US" sz="3200" spc="-1" strike="noStrike">
              <a:latin typeface="Arial"/>
            </a:endParaRPr>
          </a:p>
          <a:p>
            <a:pPr>
              <a:lnSpc>
                <a:spcPct val="100000"/>
              </a:lnSpc>
              <a:spcBef>
                <a:spcPts val="601"/>
              </a:spcBef>
            </a:pPr>
            <a:endParaRPr b="0" lang="en-US" sz="3200" spc="-1" strike="noStrike">
              <a:latin typeface="Arial"/>
            </a:endParaRPr>
          </a:p>
          <a:p>
            <a:pPr>
              <a:lnSpc>
                <a:spcPct val="100000"/>
              </a:lnSpc>
              <a:spcBef>
                <a:spcPts val="601"/>
              </a:spcBef>
            </a:pPr>
            <a:endParaRPr b="0" lang="en-US" sz="3200" spc="-1" strike="noStrike">
              <a:latin typeface="Arial"/>
            </a:endParaRPr>
          </a:p>
          <a:p>
            <a:pPr marL="76320">
              <a:lnSpc>
                <a:spcPct val="100000"/>
              </a:lnSpc>
              <a:spcBef>
                <a:spcPts val="601"/>
              </a:spcBef>
              <a:tabLst>
                <a:tab algn="l" pos="0"/>
              </a:tabLst>
            </a:pPr>
            <a:endParaRPr b="0" lang="en-US" sz="3200" spc="-1" strike="noStrike">
              <a:latin typeface="Arial"/>
            </a:endParaRPr>
          </a:p>
        </p:txBody>
      </p:sp>
      <p:sp>
        <p:nvSpPr>
          <p:cNvPr id="867" name="PlaceHolder 3"/>
          <p:cNvSpPr>
            <a:spLocks noGrp="1"/>
          </p:cNvSpPr>
          <p:nvPr>
            <p:ph type="sldNum" idx="24"/>
          </p:nvPr>
        </p:nvSpPr>
        <p:spPr>
          <a:xfrm>
            <a:off x="27000" y="4749840"/>
            <a:ext cx="546840" cy="391680"/>
          </a:xfrm>
          <a:prstGeom prst="rect">
            <a:avLst/>
          </a:prstGeom>
          <a:noFill/>
          <a:ln w="0">
            <a:noFill/>
          </a:ln>
        </p:spPr>
        <p:txBody>
          <a:bodyPr lIns="90000" rIns="90000" tIns="91440" bIns="91440" anchor="t">
            <a:noAutofit/>
          </a:bodyPr>
          <a:lstStyle>
            <a:lvl1pPr>
              <a:lnSpc>
                <a:spcPct val="100000"/>
              </a:lnSpc>
              <a:tabLst>
                <a:tab algn="l" pos="0"/>
              </a:tabLst>
              <a:defRPr b="0" lang="en" sz="1200" spc="-1" strike="noStrike">
                <a:solidFill>
                  <a:srgbClr val="00ae9d"/>
                </a:solidFill>
                <a:latin typeface="Karla"/>
                <a:ea typeface="Karla"/>
              </a:defRPr>
            </a:lvl1pPr>
          </a:lstStyle>
          <a:p>
            <a:pPr>
              <a:lnSpc>
                <a:spcPct val="100000"/>
              </a:lnSpc>
              <a:tabLst>
                <a:tab algn="l" pos="0"/>
              </a:tabLst>
            </a:pPr>
            <a:fld id="{42079326-7851-46BF-B568-42A3C4591949}" type="slidenum">
              <a:rPr b="0" lang="en" sz="1200" spc="-1" strike="noStrike">
                <a:solidFill>
                  <a:srgbClr val="00ae9d"/>
                </a:solidFill>
                <a:latin typeface="Karla"/>
                <a:ea typeface="Karla"/>
              </a:rPr>
              <a:t>8</a:t>
            </a:fld>
            <a:endParaRPr b="0" lang="en-US" sz="1200" spc="-1" strike="noStrike">
              <a:latin typeface="Times New Roman"/>
            </a:endParaRPr>
          </a:p>
        </p:txBody>
      </p:sp>
      <p:sp>
        <p:nvSpPr>
          <p:cNvPr id="868" name="TextBox 6"/>
          <p:cNvSpPr/>
          <p:nvPr/>
        </p:nvSpPr>
        <p:spPr>
          <a:xfrm>
            <a:off x="6400800" y="4779000"/>
            <a:ext cx="228456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1800" spc="-1" strike="noStrike">
                <a:solidFill>
                  <a:srgbClr val="ffffff"/>
                </a:solidFill>
                <a:latin typeface="Century Gothic"/>
                <a:ea typeface="ＭＳ Ｐゴシック"/>
              </a:rPr>
              <a:t> </a:t>
            </a:r>
            <a:r>
              <a:rPr b="0" lang="en-US" sz="1800" spc="-1" strike="noStrike">
                <a:solidFill>
                  <a:srgbClr val="ffffff"/>
                </a:solidFill>
                <a:latin typeface="Century Gothic"/>
                <a:ea typeface="ＭＳ Ｐゴシック"/>
              </a:rPr>
              <a:t>Ahmad Jajja</a:t>
            </a:r>
            <a:endParaRPr b="0" lang="en-US" sz="1800" spc="-1" strike="noStrike">
              <a:latin typeface="Arial"/>
            </a:endParaRPr>
          </a:p>
        </p:txBody>
      </p:sp>
      <p:sp>
        <p:nvSpPr>
          <p:cNvPr id="869" name="PlaceHolder 4"/>
          <p:cNvSpPr>
            <a:spLocks noGrp="1"/>
          </p:cNvSpPr>
          <p:nvPr>
            <p:ph/>
          </p:nvPr>
        </p:nvSpPr>
        <p:spPr>
          <a:xfrm>
            <a:off x="686160" y="1702080"/>
            <a:ext cx="7368840" cy="2639880"/>
          </a:xfrm>
          <a:prstGeom prst="rect">
            <a:avLst/>
          </a:prstGeom>
          <a:noFill/>
          <a:ln w="0">
            <a:noFill/>
          </a:ln>
        </p:spPr>
        <p:txBody>
          <a:bodyPr lIns="0" rIns="0" tIns="91440" bIns="91440" anchor="t">
            <a:noAutofit/>
          </a:bodyPr>
          <a:p>
            <a:pPr marL="76320">
              <a:lnSpc>
                <a:spcPct val="100000"/>
              </a:lnSpc>
              <a:spcBef>
                <a:spcPts val="601"/>
              </a:spcBef>
              <a:tabLst>
                <a:tab algn="l" pos="0"/>
              </a:tabLst>
            </a:pPr>
            <a:r>
              <a:rPr b="0" lang="en-US" sz="1900" spc="-1" strike="noStrike">
                <a:solidFill>
                  <a:srgbClr val="004c52"/>
                </a:solidFill>
                <a:latin typeface="Karla"/>
                <a:ea typeface="Karla"/>
              </a:rPr>
              <a:t>‘</a:t>
            </a:r>
            <a:r>
              <a:rPr b="0" lang="en-US" sz="1900" spc="-1" strike="noStrike">
                <a:solidFill>
                  <a:srgbClr val="004c52"/>
                </a:solidFill>
                <a:latin typeface="Karla"/>
                <a:ea typeface="Karla"/>
              </a:rPr>
              <a:t>Snow Crash’ is a science-fiction novel written by Neal Stephenson and published in 1992. The term ‘metaverse’, which has been coined by the author, is a virtual reality space which uses internet and augmented reality. In the novel, users are represented by avatars and can interact with other human beings and software agents.</a:t>
            </a:r>
            <a:endParaRPr b="0" lang="en-US" sz="1900" spc="-1" strike="noStrike">
              <a:latin typeface="Arial"/>
            </a:endParaRPr>
          </a:p>
          <a:p>
            <a:pPr marL="76320">
              <a:lnSpc>
                <a:spcPct val="100000"/>
              </a:lnSpc>
              <a:spcBef>
                <a:spcPts val="601"/>
              </a:spcBef>
              <a:tabLst>
                <a:tab algn="l" pos="0"/>
              </a:tabLst>
            </a:pPr>
            <a:endParaRPr b="0" lang="en-US" sz="1900" spc="-1" strike="noStrike">
              <a:latin typeface="Arial"/>
            </a:endParaRPr>
          </a:p>
          <a:p>
            <a:pPr marL="76320">
              <a:lnSpc>
                <a:spcPct val="100000"/>
              </a:lnSpc>
              <a:spcBef>
                <a:spcPts val="601"/>
              </a:spcBef>
              <a:tabLst>
                <a:tab algn="l" pos="0"/>
              </a:tabLst>
            </a:pPr>
            <a:endParaRPr b="0" lang="en-US" sz="19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0" name="PlaceHolder 1"/>
          <p:cNvSpPr>
            <a:spLocks noGrp="1"/>
          </p:cNvSpPr>
          <p:nvPr>
            <p:ph type="title"/>
          </p:nvPr>
        </p:nvSpPr>
        <p:spPr>
          <a:xfrm>
            <a:off x="886680" y="398520"/>
            <a:ext cx="7368840" cy="855720"/>
          </a:xfrm>
          <a:prstGeom prst="rect">
            <a:avLst/>
          </a:prstGeom>
          <a:noFill/>
          <a:ln w="0">
            <a:noFill/>
          </a:ln>
        </p:spPr>
        <p:txBody>
          <a:bodyPr lIns="0" rIns="0" tIns="91440" bIns="91440" anchor="t">
            <a:noAutofit/>
          </a:bodyPr>
          <a:p>
            <a:pPr>
              <a:lnSpc>
                <a:spcPct val="100000"/>
              </a:lnSpc>
            </a:pPr>
            <a:r>
              <a:rPr b="1" lang="en-US" sz="2400" spc="-1" strike="noStrike">
                <a:solidFill>
                  <a:srgbClr val="ffffff"/>
                </a:solidFill>
                <a:latin typeface="Raleway"/>
                <a:ea typeface="Raleway"/>
              </a:rPr>
              <a:t>What is Metaverse?</a:t>
            </a:r>
            <a:endParaRPr b="0" lang="en-US" sz="2400" spc="-1" strike="noStrike">
              <a:latin typeface="Arial"/>
            </a:endParaRPr>
          </a:p>
        </p:txBody>
      </p:sp>
      <p:sp>
        <p:nvSpPr>
          <p:cNvPr id="871" name="PlaceHolder 2"/>
          <p:cNvSpPr>
            <a:spLocks noGrp="1"/>
          </p:cNvSpPr>
          <p:nvPr>
            <p:ph/>
          </p:nvPr>
        </p:nvSpPr>
        <p:spPr>
          <a:xfrm>
            <a:off x="886680" y="1669680"/>
            <a:ext cx="7368840" cy="3080520"/>
          </a:xfrm>
          <a:prstGeom prst="rect">
            <a:avLst/>
          </a:prstGeom>
          <a:noFill/>
          <a:ln w="0">
            <a:noFill/>
          </a:ln>
        </p:spPr>
        <p:txBody>
          <a:bodyPr lIns="0" rIns="0" tIns="91440" bIns="91440" anchor="t">
            <a:noAutofit/>
          </a:bodyPr>
          <a:p>
            <a:pPr>
              <a:lnSpc>
                <a:spcPct val="100000"/>
              </a:lnSpc>
              <a:spcBef>
                <a:spcPts val="601"/>
              </a:spcBef>
            </a:pPr>
            <a:endParaRPr b="0" lang="en-US" sz="3200" spc="-1" strike="noStrike">
              <a:latin typeface="Arial"/>
            </a:endParaRPr>
          </a:p>
          <a:p>
            <a:pPr>
              <a:lnSpc>
                <a:spcPct val="100000"/>
              </a:lnSpc>
              <a:spcBef>
                <a:spcPts val="601"/>
              </a:spcBef>
            </a:pPr>
            <a:endParaRPr b="0" lang="en-US" sz="3200" spc="-1" strike="noStrike">
              <a:latin typeface="Arial"/>
            </a:endParaRPr>
          </a:p>
          <a:p>
            <a:pPr>
              <a:lnSpc>
                <a:spcPct val="100000"/>
              </a:lnSpc>
              <a:spcBef>
                <a:spcPts val="601"/>
              </a:spcBef>
            </a:pPr>
            <a:endParaRPr b="0" lang="en-US" sz="3200" spc="-1" strike="noStrike">
              <a:latin typeface="Arial"/>
            </a:endParaRPr>
          </a:p>
          <a:p>
            <a:pPr marL="76320">
              <a:lnSpc>
                <a:spcPct val="100000"/>
              </a:lnSpc>
              <a:spcBef>
                <a:spcPts val="601"/>
              </a:spcBef>
              <a:tabLst>
                <a:tab algn="l" pos="0"/>
              </a:tabLst>
            </a:pPr>
            <a:endParaRPr b="0" lang="en-US" sz="3200" spc="-1" strike="noStrike">
              <a:latin typeface="Arial"/>
            </a:endParaRPr>
          </a:p>
        </p:txBody>
      </p:sp>
      <p:sp>
        <p:nvSpPr>
          <p:cNvPr id="872" name="PlaceHolder 3"/>
          <p:cNvSpPr>
            <a:spLocks noGrp="1"/>
          </p:cNvSpPr>
          <p:nvPr>
            <p:ph type="sldNum" idx="25"/>
          </p:nvPr>
        </p:nvSpPr>
        <p:spPr>
          <a:xfrm>
            <a:off x="27000" y="4749840"/>
            <a:ext cx="546840" cy="391680"/>
          </a:xfrm>
          <a:prstGeom prst="rect">
            <a:avLst/>
          </a:prstGeom>
          <a:noFill/>
          <a:ln w="0">
            <a:noFill/>
          </a:ln>
        </p:spPr>
        <p:txBody>
          <a:bodyPr lIns="90000" rIns="90000" tIns="91440" bIns="91440" anchor="t">
            <a:noAutofit/>
          </a:bodyPr>
          <a:lstStyle>
            <a:lvl1pPr>
              <a:lnSpc>
                <a:spcPct val="100000"/>
              </a:lnSpc>
              <a:tabLst>
                <a:tab algn="l" pos="0"/>
              </a:tabLst>
              <a:defRPr b="0" lang="en" sz="1200" spc="-1" strike="noStrike">
                <a:solidFill>
                  <a:srgbClr val="00ae9d"/>
                </a:solidFill>
                <a:latin typeface="Karla"/>
                <a:ea typeface="Karla"/>
              </a:defRPr>
            </a:lvl1pPr>
          </a:lstStyle>
          <a:p>
            <a:pPr>
              <a:lnSpc>
                <a:spcPct val="100000"/>
              </a:lnSpc>
              <a:tabLst>
                <a:tab algn="l" pos="0"/>
              </a:tabLst>
            </a:pPr>
            <a:fld id="{5A917E45-E329-4802-8761-77798302A256}" type="slidenum">
              <a:rPr b="0" lang="en" sz="1200" spc="-1" strike="noStrike">
                <a:solidFill>
                  <a:srgbClr val="00ae9d"/>
                </a:solidFill>
                <a:latin typeface="Karla"/>
                <a:ea typeface="Karla"/>
              </a:rPr>
              <a:t>8</a:t>
            </a:fld>
            <a:endParaRPr b="0" lang="en-US" sz="1200" spc="-1" strike="noStrike">
              <a:latin typeface="Times New Roman"/>
            </a:endParaRPr>
          </a:p>
        </p:txBody>
      </p:sp>
      <p:sp>
        <p:nvSpPr>
          <p:cNvPr id="873" name="TextBox 13"/>
          <p:cNvSpPr/>
          <p:nvPr/>
        </p:nvSpPr>
        <p:spPr>
          <a:xfrm>
            <a:off x="6400800" y="4779000"/>
            <a:ext cx="228456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1800" spc="-1" strike="noStrike">
                <a:solidFill>
                  <a:srgbClr val="ffffff"/>
                </a:solidFill>
                <a:latin typeface="Century Gothic"/>
                <a:ea typeface="ＭＳ Ｐゴシック"/>
              </a:rPr>
              <a:t> </a:t>
            </a:r>
            <a:r>
              <a:rPr b="0" lang="en-US" sz="1800" spc="-1" strike="noStrike">
                <a:solidFill>
                  <a:srgbClr val="ffffff"/>
                </a:solidFill>
                <a:latin typeface="Century Gothic"/>
                <a:ea typeface="ＭＳ Ｐゴシック"/>
              </a:rPr>
              <a:t>Ahmad Jajja</a:t>
            </a:r>
            <a:endParaRPr b="0" lang="en-US" sz="1800" spc="-1" strike="noStrike">
              <a:latin typeface="Arial"/>
            </a:endParaRPr>
          </a:p>
        </p:txBody>
      </p:sp>
      <p:sp>
        <p:nvSpPr>
          <p:cNvPr id="874" name="PlaceHolder 4"/>
          <p:cNvSpPr>
            <a:spLocks noGrp="1"/>
          </p:cNvSpPr>
          <p:nvPr>
            <p:ph/>
          </p:nvPr>
        </p:nvSpPr>
        <p:spPr>
          <a:xfrm>
            <a:off x="686160" y="1702080"/>
            <a:ext cx="7368840" cy="2639880"/>
          </a:xfrm>
          <a:prstGeom prst="rect">
            <a:avLst/>
          </a:prstGeom>
          <a:noFill/>
          <a:ln w="0">
            <a:noFill/>
          </a:ln>
        </p:spPr>
        <p:txBody>
          <a:bodyPr lIns="0" rIns="0" tIns="91440" bIns="91440" anchor="t">
            <a:noAutofit/>
          </a:bodyPr>
          <a:p>
            <a:pPr marL="76320">
              <a:lnSpc>
                <a:spcPct val="100000"/>
              </a:lnSpc>
              <a:spcBef>
                <a:spcPts val="601"/>
              </a:spcBef>
              <a:tabLst>
                <a:tab algn="l" pos="0"/>
              </a:tabLst>
            </a:pPr>
            <a:r>
              <a:rPr b="0" lang="en-US" sz="1900" spc="-1" strike="noStrike">
                <a:solidFill>
                  <a:srgbClr val="004c52"/>
                </a:solidFill>
                <a:latin typeface="Karla"/>
                <a:ea typeface="Karla"/>
              </a:rPr>
              <a:t>A massively scaled and interoperable network of real-time rendered 3D virtual worlds that can be experienced synchronously and persistently by an effectively unlimited number of users with an individual sense of presence,</a:t>
            </a:r>
            <a:endParaRPr b="0" lang="en-US" sz="1900" spc="-1" strike="noStrike">
              <a:latin typeface="Arial"/>
            </a:endParaRPr>
          </a:p>
          <a:p>
            <a:pPr marL="76320">
              <a:lnSpc>
                <a:spcPct val="100000"/>
              </a:lnSpc>
              <a:spcBef>
                <a:spcPts val="601"/>
              </a:spcBef>
              <a:tabLst>
                <a:tab algn="l" pos="0"/>
              </a:tabLst>
            </a:pPr>
            <a:r>
              <a:rPr b="0" lang="en-US" sz="1900" spc="-1" strike="noStrike">
                <a:solidFill>
                  <a:srgbClr val="004c52"/>
                </a:solidFill>
                <a:latin typeface="Karla"/>
                <a:ea typeface="Karla"/>
              </a:rPr>
              <a:t>and with continuity of data, such as identity, history, entitlements, objects,communications, and payments.</a:t>
            </a:r>
            <a:endParaRPr b="0" lang="en-US" sz="1900" spc="-1" strike="noStrike">
              <a:latin typeface="Arial"/>
            </a:endParaRPr>
          </a:p>
          <a:p>
            <a:pPr marL="76320">
              <a:lnSpc>
                <a:spcPct val="100000"/>
              </a:lnSpc>
              <a:spcBef>
                <a:spcPts val="601"/>
              </a:spcBef>
              <a:tabLst>
                <a:tab algn="l" pos="0"/>
              </a:tabLst>
            </a:pPr>
            <a:endParaRPr b="0" lang="en-US" sz="1900" spc="-1" strike="noStrike">
              <a:latin typeface="Arial"/>
            </a:endParaRPr>
          </a:p>
          <a:p>
            <a:pPr marL="76320">
              <a:lnSpc>
                <a:spcPct val="100000"/>
              </a:lnSpc>
              <a:spcBef>
                <a:spcPts val="601"/>
              </a:spcBef>
              <a:tabLst>
                <a:tab algn="l" pos="0"/>
              </a:tabLst>
            </a:pPr>
            <a:endParaRPr b="0" lang="en-US" sz="190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5" name="PlaceHolder 1"/>
          <p:cNvSpPr>
            <a:spLocks noGrp="1"/>
          </p:cNvSpPr>
          <p:nvPr>
            <p:ph type="title"/>
          </p:nvPr>
        </p:nvSpPr>
        <p:spPr>
          <a:xfrm>
            <a:off x="886680" y="398520"/>
            <a:ext cx="7368840" cy="855720"/>
          </a:xfrm>
          <a:prstGeom prst="rect">
            <a:avLst/>
          </a:prstGeom>
          <a:noFill/>
          <a:ln w="0">
            <a:noFill/>
          </a:ln>
        </p:spPr>
        <p:txBody>
          <a:bodyPr lIns="0" rIns="0" tIns="91440" bIns="91440" anchor="t">
            <a:noAutofit/>
          </a:bodyPr>
          <a:p>
            <a:pPr>
              <a:lnSpc>
                <a:spcPct val="100000"/>
              </a:lnSpc>
            </a:pPr>
            <a:r>
              <a:rPr b="1" lang="en-US" sz="2400" spc="-1" strike="noStrike">
                <a:solidFill>
                  <a:srgbClr val="ffffff"/>
                </a:solidFill>
                <a:latin typeface="Raleway"/>
                <a:ea typeface="Raleway"/>
              </a:rPr>
              <a:t>Massively Scaled</a:t>
            </a:r>
            <a:endParaRPr b="0" lang="en-US" sz="2400" spc="-1" strike="noStrike">
              <a:latin typeface="Arial"/>
            </a:endParaRPr>
          </a:p>
        </p:txBody>
      </p:sp>
      <p:sp>
        <p:nvSpPr>
          <p:cNvPr id="876" name="PlaceHolder 2"/>
          <p:cNvSpPr>
            <a:spLocks noGrp="1"/>
          </p:cNvSpPr>
          <p:nvPr>
            <p:ph/>
          </p:nvPr>
        </p:nvSpPr>
        <p:spPr>
          <a:xfrm>
            <a:off x="1053720" y="1694880"/>
            <a:ext cx="6656040" cy="3080520"/>
          </a:xfrm>
          <a:prstGeom prst="rect">
            <a:avLst/>
          </a:prstGeom>
          <a:noFill/>
          <a:ln w="0">
            <a:noFill/>
          </a:ln>
        </p:spPr>
        <p:txBody>
          <a:bodyPr lIns="0" rIns="0" tIns="91440" bIns="91440" anchor="t">
            <a:noAutofit/>
          </a:bodyPr>
          <a:p>
            <a:pPr>
              <a:lnSpc>
                <a:spcPct val="100000"/>
              </a:lnSpc>
              <a:spcBef>
                <a:spcPts val="601"/>
              </a:spcBef>
            </a:pPr>
            <a:endParaRPr b="0" lang="en-US" sz="3200" spc="-1" strike="noStrike">
              <a:latin typeface="Arial"/>
            </a:endParaRPr>
          </a:p>
          <a:p>
            <a:pPr>
              <a:lnSpc>
                <a:spcPct val="100000"/>
              </a:lnSpc>
              <a:spcBef>
                <a:spcPts val="601"/>
              </a:spcBef>
            </a:pPr>
            <a:endParaRPr b="0" lang="en-US" sz="3200" spc="-1" strike="noStrike">
              <a:latin typeface="Arial"/>
            </a:endParaRPr>
          </a:p>
          <a:p>
            <a:pPr>
              <a:lnSpc>
                <a:spcPct val="100000"/>
              </a:lnSpc>
              <a:spcBef>
                <a:spcPts val="601"/>
              </a:spcBef>
            </a:pPr>
            <a:endParaRPr b="0" lang="en-US" sz="3200" spc="-1" strike="noStrike">
              <a:latin typeface="Arial"/>
            </a:endParaRPr>
          </a:p>
          <a:p>
            <a:pPr marL="76320">
              <a:lnSpc>
                <a:spcPct val="100000"/>
              </a:lnSpc>
              <a:spcBef>
                <a:spcPts val="601"/>
              </a:spcBef>
              <a:tabLst>
                <a:tab algn="l" pos="0"/>
              </a:tabLst>
            </a:pPr>
            <a:endParaRPr b="0" lang="en-US" sz="3200" spc="-1" strike="noStrike">
              <a:latin typeface="Arial"/>
            </a:endParaRPr>
          </a:p>
        </p:txBody>
      </p:sp>
      <p:sp>
        <p:nvSpPr>
          <p:cNvPr id="877" name="PlaceHolder 3"/>
          <p:cNvSpPr>
            <a:spLocks noGrp="1"/>
          </p:cNvSpPr>
          <p:nvPr>
            <p:ph type="sldNum" idx="26"/>
          </p:nvPr>
        </p:nvSpPr>
        <p:spPr>
          <a:xfrm>
            <a:off x="27000" y="4749840"/>
            <a:ext cx="546840" cy="391680"/>
          </a:xfrm>
          <a:prstGeom prst="rect">
            <a:avLst/>
          </a:prstGeom>
          <a:noFill/>
          <a:ln w="0">
            <a:noFill/>
          </a:ln>
        </p:spPr>
        <p:txBody>
          <a:bodyPr lIns="90000" rIns="90000" tIns="91440" bIns="91440" anchor="t">
            <a:noAutofit/>
          </a:bodyPr>
          <a:lstStyle>
            <a:lvl1pPr>
              <a:lnSpc>
                <a:spcPct val="100000"/>
              </a:lnSpc>
              <a:tabLst>
                <a:tab algn="l" pos="0"/>
              </a:tabLst>
              <a:defRPr b="0" lang="en" sz="1200" spc="-1" strike="noStrike">
                <a:solidFill>
                  <a:srgbClr val="00ae9d"/>
                </a:solidFill>
                <a:latin typeface="Karla"/>
                <a:ea typeface="Karla"/>
              </a:defRPr>
            </a:lvl1pPr>
          </a:lstStyle>
          <a:p>
            <a:pPr>
              <a:lnSpc>
                <a:spcPct val="100000"/>
              </a:lnSpc>
              <a:tabLst>
                <a:tab algn="l" pos="0"/>
              </a:tabLst>
            </a:pPr>
            <a:fld id="{6503B171-E535-45B1-8AB0-14AA0E245ABA}" type="slidenum">
              <a:rPr b="0" lang="en" sz="1200" spc="-1" strike="noStrike">
                <a:solidFill>
                  <a:srgbClr val="00ae9d"/>
                </a:solidFill>
                <a:latin typeface="Karla"/>
                <a:ea typeface="Karla"/>
              </a:rPr>
              <a:t>8</a:t>
            </a:fld>
            <a:endParaRPr b="0" lang="en-US" sz="1200" spc="-1" strike="noStrike">
              <a:latin typeface="Times New Roman"/>
            </a:endParaRPr>
          </a:p>
        </p:txBody>
      </p:sp>
      <p:sp>
        <p:nvSpPr>
          <p:cNvPr id="878" name="TextBox 9"/>
          <p:cNvSpPr/>
          <p:nvPr/>
        </p:nvSpPr>
        <p:spPr>
          <a:xfrm>
            <a:off x="6400800" y="4779000"/>
            <a:ext cx="228456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1800" spc="-1" strike="noStrike">
                <a:solidFill>
                  <a:srgbClr val="ffffff"/>
                </a:solidFill>
                <a:latin typeface="Century Gothic"/>
                <a:ea typeface="ＭＳ Ｐゴシック"/>
              </a:rPr>
              <a:t> </a:t>
            </a:r>
            <a:r>
              <a:rPr b="0" lang="en-US" sz="1800" spc="-1" strike="noStrike">
                <a:solidFill>
                  <a:srgbClr val="ffffff"/>
                </a:solidFill>
                <a:latin typeface="Century Gothic"/>
                <a:ea typeface="ＭＳ Ｐゴシック"/>
              </a:rPr>
              <a:t>Ahmad Jajja</a:t>
            </a:r>
            <a:endParaRPr b="0" lang="en-US" sz="1800" spc="-1" strike="noStrike">
              <a:latin typeface="Arial"/>
            </a:endParaRPr>
          </a:p>
        </p:txBody>
      </p:sp>
      <p:sp>
        <p:nvSpPr>
          <p:cNvPr id="879" name="PlaceHolder 4"/>
          <p:cNvSpPr>
            <a:spLocks noGrp="1"/>
          </p:cNvSpPr>
          <p:nvPr>
            <p:ph/>
          </p:nvPr>
        </p:nvSpPr>
        <p:spPr>
          <a:xfrm>
            <a:off x="686160" y="1702080"/>
            <a:ext cx="7368840" cy="2639880"/>
          </a:xfrm>
          <a:prstGeom prst="rect">
            <a:avLst/>
          </a:prstGeom>
          <a:noFill/>
          <a:ln w="0">
            <a:noFill/>
          </a:ln>
        </p:spPr>
        <p:txBody>
          <a:bodyPr lIns="0" rIns="0" tIns="91440" bIns="91440" anchor="t">
            <a:noAutofit/>
          </a:bodyPr>
          <a:p>
            <a:pPr marL="76320">
              <a:lnSpc>
                <a:spcPct val="100000"/>
              </a:lnSpc>
              <a:spcBef>
                <a:spcPts val="601"/>
              </a:spcBef>
              <a:tabLst>
                <a:tab algn="l" pos="0"/>
              </a:tabLst>
            </a:pPr>
            <a:r>
              <a:rPr b="0" lang="en-US" sz="1900" spc="-1" strike="noStrike">
                <a:solidFill>
                  <a:srgbClr val="004c52"/>
                </a:solidFill>
                <a:latin typeface="Karla"/>
                <a:ea typeface="Karla"/>
              </a:rPr>
              <a:t>Global scale (everyone everywhere just like the Internet is now).</a:t>
            </a:r>
            <a:endParaRPr b="0" lang="en-US" sz="1900" spc="-1" strike="noStrike">
              <a:latin typeface="Arial"/>
            </a:endParaRPr>
          </a:p>
          <a:p>
            <a:pPr marL="76320">
              <a:lnSpc>
                <a:spcPct val="100000"/>
              </a:lnSpc>
              <a:spcBef>
                <a:spcPts val="601"/>
              </a:spcBef>
              <a:tabLst>
                <a:tab algn="l" pos="0"/>
              </a:tabLst>
            </a:pPr>
            <a:r>
              <a:rPr b="0" lang="en-US" sz="1900" spc="-1" strike="noStrike">
                <a:solidFill>
                  <a:srgbClr val="004c52"/>
                </a:solidFill>
                <a:latin typeface="Karla"/>
                <a:ea typeface="Karla"/>
              </a:rPr>
              <a:t>It must have a massively scaled number of virtual</a:t>
            </a:r>
            <a:endParaRPr b="0" lang="en-US" sz="1900" spc="-1" strike="noStrike">
              <a:latin typeface="Arial"/>
            </a:endParaRPr>
          </a:p>
          <a:p>
            <a:pPr marL="76320">
              <a:lnSpc>
                <a:spcPct val="100000"/>
              </a:lnSpc>
              <a:spcBef>
                <a:spcPts val="601"/>
              </a:spcBef>
              <a:tabLst>
                <a:tab algn="l" pos="0"/>
              </a:tabLst>
            </a:pPr>
            <a:r>
              <a:rPr b="0" lang="en-US" sz="1900" spc="-1" strike="noStrike">
                <a:solidFill>
                  <a:srgbClr val="004c52"/>
                </a:solidFill>
                <a:latin typeface="Karla"/>
                <a:ea typeface="Karla"/>
              </a:rPr>
              <a:t>worlds if it is to be “the Metaverse.”</a:t>
            </a:r>
            <a:endParaRPr b="0" lang="en-US" sz="1900" spc="-1" strike="noStrike">
              <a:latin typeface="Arial"/>
            </a:endParaRPr>
          </a:p>
          <a:p>
            <a:pPr marL="76320">
              <a:lnSpc>
                <a:spcPct val="100000"/>
              </a:lnSpc>
              <a:spcBef>
                <a:spcPts val="601"/>
              </a:spcBef>
              <a:tabLst>
                <a:tab algn="l" pos="0"/>
              </a:tabLst>
            </a:pPr>
            <a:endParaRPr b="0" lang="en-US" sz="1900" spc="-1" strike="noStrike">
              <a:latin typeface="Arial"/>
            </a:endParaRPr>
          </a:p>
          <a:p>
            <a:pPr marL="76320">
              <a:lnSpc>
                <a:spcPct val="100000"/>
              </a:lnSpc>
              <a:spcBef>
                <a:spcPts val="601"/>
              </a:spcBef>
              <a:tabLst>
                <a:tab algn="l" pos="0"/>
              </a:tabLst>
            </a:pPr>
            <a:endParaRPr b="0" lang="en-US" sz="1900" spc="-1" strike="noStrike">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0" name="PlaceHolder 1"/>
          <p:cNvSpPr>
            <a:spLocks noGrp="1"/>
          </p:cNvSpPr>
          <p:nvPr>
            <p:ph type="title"/>
          </p:nvPr>
        </p:nvSpPr>
        <p:spPr>
          <a:xfrm>
            <a:off x="886680" y="398520"/>
            <a:ext cx="7368840" cy="855720"/>
          </a:xfrm>
          <a:prstGeom prst="rect">
            <a:avLst/>
          </a:prstGeom>
          <a:noFill/>
          <a:ln w="0">
            <a:noFill/>
          </a:ln>
        </p:spPr>
        <p:txBody>
          <a:bodyPr lIns="0" rIns="0" tIns="91440" bIns="91440" anchor="t">
            <a:noAutofit/>
          </a:bodyPr>
          <a:p>
            <a:pPr>
              <a:lnSpc>
                <a:spcPct val="100000"/>
              </a:lnSpc>
            </a:pPr>
            <a:r>
              <a:rPr b="1" lang="en-US" sz="2400" spc="-1" strike="noStrike">
                <a:solidFill>
                  <a:srgbClr val="ffffff"/>
                </a:solidFill>
                <a:latin typeface="Raleway"/>
                <a:ea typeface="Raleway"/>
              </a:rPr>
              <a:t>Massively Scaled( Metagalaxies )</a:t>
            </a:r>
            <a:endParaRPr b="0" lang="en-US" sz="2400" spc="-1" strike="noStrike">
              <a:latin typeface="Arial"/>
            </a:endParaRPr>
          </a:p>
        </p:txBody>
      </p:sp>
      <p:sp>
        <p:nvSpPr>
          <p:cNvPr id="881" name="PlaceHolder 2"/>
          <p:cNvSpPr>
            <a:spLocks noGrp="1"/>
          </p:cNvSpPr>
          <p:nvPr>
            <p:ph/>
          </p:nvPr>
        </p:nvSpPr>
        <p:spPr>
          <a:xfrm>
            <a:off x="1053720" y="1694880"/>
            <a:ext cx="6656040" cy="3080520"/>
          </a:xfrm>
          <a:prstGeom prst="rect">
            <a:avLst/>
          </a:prstGeom>
          <a:noFill/>
          <a:ln w="0">
            <a:noFill/>
          </a:ln>
        </p:spPr>
        <p:txBody>
          <a:bodyPr lIns="0" rIns="0" tIns="91440" bIns="91440" anchor="t">
            <a:noAutofit/>
          </a:bodyPr>
          <a:p>
            <a:pPr>
              <a:lnSpc>
                <a:spcPct val="100000"/>
              </a:lnSpc>
              <a:spcBef>
                <a:spcPts val="601"/>
              </a:spcBef>
            </a:pPr>
            <a:endParaRPr b="0" lang="en-US" sz="3200" spc="-1" strike="noStrike">
              <a:latin typeface="Arial"/>
            </a:endParaRPr>
          </a:p>
          <a:p>
            <a:pPr>
              <a:lnSpc>
                <a:spcPct val="100000"/>
              </a:lnSpc>
              <a:spcBef>
                <a:spcPts val="601"/>
              </a:spcBef>
            </a:pPr>
            <a:endParaRPr b="0" lang="en-US" sz="3200" spc="-1" strike="noStrike">
              <a:latin typeface="Arial"/>
            </a:endParaRPr>
          </a:p>
          <a:p>
            <a:pPr>
              <a:lnSpc>
                <a:spcPct val="100000"/>
              </a:lnSpc>
              <a:spcBef>
                <a:spcPts val="601"/>
              </a:spcBef>
            </a:pPr>
            <a:endParaRPr b="0" lang="en-US" sz="3200" spc="-1" strike="noStrike">
              <a:latin typeface="Arial"/>
            </a:endParaRPr>
          </a:p>
          <a:p>
            <a:pPr marL="76320">
              <a:lnSpc>
                <a:spcPct val="100000"/>
              </a:lnSpc>
              <a:spcBef>
                <a:spcPts val="601"/>
              </a:spcBef>
              <a:tabLst>
                <a:tab algn="l" pos="0"/>
              </a:tabLst>
            </a:pPr>
            <a:endParaRPr b="0" lang="en-US" sz="3200" spc="-1" strike="noStrike">
              <a:latin typeface="Arial"/>
            </a:endParaRPr>
          </a:p>
        </p:txBody>
      </p:sp>
      <p:sp>
        <p:nvSpPr>
          <p:cNvPr id="882" name="PlaceHolder 3"/>
          <p:cNvSpPr>
            <a:spLocks noGrp="1"/>
          </p:cNvSpPr>
          <p:nvPr>
            <p:ph type="sldNum" idx="27"/>
          </p:nvPr>
        </p:nvSpPr>
        <p:spPr>
          <a:xfrm>
            <a:off x="27000" y="4749840"/>
            <a:ext cx="546840" cy="391680"/>
          </a:xfrm>
          <a:prstGeom prst="rect">
            <a:avLst/>
          </a:prstGeom>
          <a:noFill/>
          <a:ln w="0">
            <a:noFill/>
          </a:ln>
        </p:spPr>
        <p:txBody>
          <a:bodyPr lIns="90000" rIns="90000" tIns="91440" bIns="91440" anchor="t">
            <a:noAutofit/>
          </a:bodyPr>
          <a:lstStyle>
            <a:lvl1pPr>
              <a:lnSpc>
                <a:spcPct val="100000"/>
              </a:lnSpc>
              <a:tabLst>
                <a:tab algn="l" pos="0"/>
              </a:tabLst>
              <a:defRPr b="0" lang="en" sz="1200" spc="-1" strike="noStrike">
                <a:solidFill>
                  <a:srgbClr val="00ae9d"/>
                </a:solidFill>
                <a:latin typeface="Karla"/>
                <a:ea typeface="Karla"/>
              </a:defRPr>
            </a:lvl1pPr>
          </a:lstStyle>
          <a:p>
            <a:pPr>
              <a:lnSpc>
                <a:spcPct val="100000"/>
              </a:lnSpc>
              <a:tabLst>
                <a:tab algn="l" pos="0"/>
              </a:tabLst>
            </a:pPr>
            <a:fld id="{5D7B3A78-BA16-441F-86D1-6041D1D37EDC}" type="slidenum">
              <a:rPr b="0" lang="en" sz="1200" spc="-1" strike="noStrike">
                <a:solidFill>
                  <a:srgbClr val="00ae9d"/>
                </a:solidFill>
                <a:latin typeface="Karla"/>
                <a:ea typeface="Karla"/>
              </a:rPr>
              <a:t>8</a:t>
            </a:fld>
            <a:endParaRPr b="0" lang="en-US" sz="1200" spc="-1" strike="noStrike">
              <a:latin typeface="Times New Roman"/>
            </a:endParaRPr>
          </a:p>
        </p:txBody>
      </p:sp>
      <p:sp>
        <p:nvSpPr>
          <p:cNvPr id="883" name="TextBox 18"/>
          <p:cNvSpPr/>
          <p:nvPr/>
        </p:nvSpPr>
        <p:spPr>
          <a:xfrm>
            <a:off x="6400800" y="4779000"/>
            <a:ext cx="228456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1800" spc="-1" strike="noStrike">
                <a:solidFill>
                  <a:srgbClr val="ffffff"/>
                </a:solidFill>
                <a:latin typeface="Century Gothic"/>
                <a:ea typeface="ＭＳ Ｐゴシック"/>
              </a:rPr>
              <a:t> </a:t>
            </a:r>
            <a:r>
              <a:rPr b="0" lang="en-US" sz="1800" spc="-1" strike="noStrike">
                <a:solidFill>
                  <a:srgbClr val="ffffff"/>
                </a:solidFill>
                <a:latin typeface="Century Gothic"/>
                <a:ea typeface="ＭＳ Ｐゴシック"/>
              </a:rPr>
              <a:t>Ahmad Jajja</a:t>
            </a:r>
            <a:endParaRPr b="0" lang="en-US" sz="1800" spc="-1" strike="noStrike">
              <a:latin typeface="Arial"/>
            </a:endParaRPr>
          </a:p>
        </p:txBody>
      </p:sp>
      <p:sp>
        <p:nvSpPr>
          <p:cNvPr id="884" name="PlaceHolder 4"/>
          <p:cNvSpPr>
            <a:spLocks noGrp="1"/>
          </p:cNvSpPr>
          <p:nvPr>
            <p:ph/>
          </p:nvPr>
        </p:nvSpPr>
        <p:spPr>
          <a:xfrm>
            <a:off x="686160" y="1702080"/>
            <a:ext cx="7368840" cy="2639880"/>
          </a:xfrm>
          <a:prstGeom prst="rect">
            <a:avLst/>
          </a:prstGeom>
          <a:noFill/>
          <a:ln w="0">
            <a:noFill/>
          </a:ln>
        </p:spPr>
        <p:txBody>
          <a:bodyPr lIns="0" rIns="0" tIns="91440" bIns="91440" anchor="t">
            <a:noAutofit/>
          </a:bodyPr>
          <a:p>
            <a:pPr marL="76320">
              <a:lnSpc>
                <a:spcPct val="100000"/>
              </a:lnSpc>
              <a:spcBef>
                <a:spcPts val="601"/>
              </a:spcBef>
              <a:tabLst>
                <a:tab algn="l" pos="0"/>
              </a:tabLst>
            </a:pPr>
            <a:r>
              <a:rPr b="0" lang="en-US" sz="1900" spc="-1" strike="noStrike">
                <a:solidFill>
                  <a:srgbClr val="004c52"/>
                </a:solidFill>
                <a:latin typeface="Karla"/>
                <a:ea typeface="Karla"/>
              </a:rPr>
              <a:t>Within the Metaverse, there might be “metagalaxies,” a collection of virtual worlds that all operate under a single authority and that are clearly connected by a visual layer.</a:t>
            </a:r>
            <a:endParaRPr b="0" lang="en-US" sz="1900" spc="-1" strike="noStrike">
              <a:latin typeface="Arial"/>
            </a:endParaRPr>
          </a:p>
          <a:p>
            <a:pPr marL="76320">
              <a:lnSpc>
                <a:spcPct val="100000"/>
              </a:lnSpc>
              <a:spcBef>
                <a:spcPts val="601"/>
              </a:spcBef>
              <a:tabLst>
                <a:tab algn="l" pos="0"/>
              </a:tabLst>
            </a:pPr>
            <a:endParaRPr b="0" lang="en-US" sz="1900" spc="-1" strike="noStrike">
              <a:latin typeface="Arial"/>
            </a:endParaRPr>
          </a:p>
          <a:p>
            <a:pPr marL="76320">
              <a:lnSpc>
                <a:spcPct val="100000"/>
              </a:lnSpc>
              <a:spcBef>
                <a:spcPts val="601"/>
              </a:spcBef>
              <a:tabLst>
                <a:tab algn="l" pos="0"/>
              </a:tabLst>
            </a:pPr>
            <a:r>
              <a:rPr b="0" lang="en-US" sz="1900" spc="-1" strike="noStrike">
                <a:solidFill>
                  <a:srgbClr val="004c52"/>
                </a:solidFill>
                <a:latin typeface="Karla"/>
                <a:ea typeface="Karla"/>
              </a:rPr>
              <a:t>One way to think about a Metagalaxy is to think of Facebook’s role in the internet.</a:t>
            </a:r>
            <a:endParaRPr b="0" lang="en-US" sz="1900" spc="-1" strike="noStrike">
              <a:latin typeface="Arial"/>
            </a:endParaRPr>
          </a:p>
          <a:p>
            <a:pPr marL="76320">
              <a:lnSpc>
                <a:spcPct val="100000"/>
              </a:lnSpc>
              <a:spcBef>
                <a:spcPts val="601"/>
              </a:spcBef>
              <a:tabLst>
                <a:tab algn="l" pos="0"/>
              </a:tabLst>
            </a:pPr>
            <a:r>
              <a:rPr b="0" lang="en-US" sz="1900" spc="-1" strike="noStrike">
                <a:solidFill>
                  <a:srgbClr val="004c52"/>
                </a:solidFill>
                <a:latin typeface="Karla"/>
                <a:ea typeface="Karla"/>
              </a:rPr>
              <a:t>In a simplified sense, it’s today’s version of a 2D Metagalaxy</a:t>
            </a:r>
            <a:endParaRPr b="0" lang="en-US" sz="1900" spc="-1" strike="noStrike">
              <a:latin typeface="Arial"/>
            </a:endParaRPr>
          </a:p>
          <a:p>
            <a:pPr marL="76320">
              <a:lnSpc>
                <a:spcPct val="100000"/>
              </a:lnSpc>
              <a:spcBef>
                <a:spcPts val="601"/>
              </a:spcBef>
              <a:tabLst>
                <a:tab algn="l" pos="0"/>
              </a:tabLst>
            </a:pPr>
            <a:endParaRPr b="0" lang="en-US" sz="1900" spc="-1" strike="noStrike">
              <a:latin typeface="Arial"/>
            </a:endParaRPr>
          </a:p>
          <a:p>
            <a:pPr marL="76320">
              <a:lnSpc>
                <a:spcPct val="100000"/>
              </a:lnSpc>
              <a:spcBef>
                <a:spcPts val="601"/>
              </a:spcBef>
              <a:tabLst>
                <a:tab algn="l" pos="0"/>
              </a:tabLst>
            </a:pPr>
            <a:endParaRPr b="0" lang="en-US" sz="1900" spc="-1" strike="noStrike">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5" name="PlaceHolder 1"/>
          <p:cNvSpPr>
            <a:spLocks noGrp="1"/>
          </p:cNvSpPr>
          <p:nvPr>
            <p:ph type="title"/>
          </p:nvPr>
        </p:nvSpPr>
        <p:spPr>
          <a:xfrm>
            <a:off x="886680" y="398520"/>
            <a:ext cx="7368840" cy="855720"/>
          </a:xfrm>
          <a:prstGeom prst="rect">
            <a:avLst/>
          </a:prstGeom>
          <a:noFill/>
          <a:ln w="0">
            <a:noFill/>
          </a:ln>
        </p:spPr>
        <p:txBody>
          <a:bodyPr lIns="0" rIns="0" tIns="91440" bIns="91440" anchor="t">
            <a:noAutofit/>
          </a:bodyPr>
          <a:p>
            <a:pPr>
              <a:lnSpc>
                <a:spcPct val="100000"/>
              </a:lnSpc>
            </a:pPr>
            <a:r>
              <a:rPr b="1" lang="en-US" sz="2400" spc="-1" strike="noStrike">
                <a:solidFill>
                  <a:srgbClr val="ffffff"/>
                </a:solidFill>
                <a:latin typeface="Raleway"/>
                <a:ea typeface="Raleway"/>
              </a:rPr>
              <a:t>Virtual world</a:t>
            </a:r>
            <a:endParaRPr b="0" lang="en-US" sz="2400" spc="-1" strike="noStrike">
              <a:latin typeface="Arial"/>
            </a:endParaRPr>
          </a:p>
        </p:txBody>
      </p:sp>
      <p:sp>
        <p:nvSpPr>
          <p:cNvPr id="886" name="PlaceHolder 2"/>
          <p:cNvSpPr>
            <a:spLocks noGrp="1"/>
          </p:cNvSpPr>
          <p:nvPr>
            <p:ph/>
          </p:nvPr>
        </p:nvSpPr>
        <p:spPr>
          <a:xfrm>
            <a:off x="886680" y="1669680"/>
            <a:ext cx="7368840" cy="3080520"/>
          </a:xfrm>
          <a:prstGeom prst="rect">
            <a:avLst/>
          </a:prstGeom>
          <a:noFill/>
          <a:ln w="0">
            <a:noFill/>
          </a:ln>
        </p:spPr>
        <p:txBody>
          <a:bodyPr lIns="0" rIns="0" tIns="91440" bIns="91440" anchor="t">
            <a:noAutofit/>
          </a:bodyPr>
          <a:p>
            <a:pPr>
              <a:lnSpc>
                <a:spcPct val="100000"/>
              </a:lnSpc>
              <a:spcBef>
                <a:spcPts val="601"/>
              </a:spcBef>
            </a:pPr>
            <a:endParaRPr b="0" lang="en-US" sz="3200" spc="-1" strike="noStrike">
              <a:latin typeface="Arial"/>
            </a:endParaRPr>
          </a:p>
          <a:p>
            <a:pPr>
              <a:lnSpc>
                <a:spcPct val="100000"/>
              </a:lnSpc>
              <a:spcBef>
                <a:spcPts val="601"/>
              </a:spcBef>
            </a:pPr>
            <a:endParaRPr b="0" lang="en-US" sz="3200" spc="-1" strike="noStrike">
              <a:latin typeface="Arial"/>
            </a:endParaRPr>
          </a:p>
          <a:p>
            <a:pPr>
              <a:lnSpc>
                <a:spcPct val="100000"/>
              </a:lnSpc>
              <a:spcBef>
                <a:spcPts val="601"/>
              </a:spcBef>
            </a:pPr>
            <a:endParaRPr b="0" lang="en-US" sz="3200" spc="-1" strike="noStrike">
              <a:latin typeface="Arial"/>
            </a:endParaRPr>
          </a:p>
          <a:p>
            <a:pPr marL="76320">
              <a:lnSpc>
                <a:spcPct val="100000"/>
              </a:lnSpc>
              <a:spcBef>
                <a:spcPts val="601"/>
              </a:spcBef>
              <a:tabLst>
                <a:tab algn="l" pos="0"/>
              </a:tabLst>
            </a:pPr>
            <a:endParaRPr b="0" lang="en-US" sz="3200" spc="-1" strike="noStrike">
              <a:latin typeface="Arial"/>
            </a:endParaRPr>
          </a:p>
        </p:txBody>
      </p:sp>
      <p:sp>
        <p:nvSpPr>
          <p:cNvPr id="887" name="PlaceHolder 3"/>
          <p:cNvSpPr>
            <a:spLocks noGrp="1"/>
          </p:cNvSpPr>
          <p:nvPr>
            <p:ph type="sldNum" idx="28"/>
          </p:nvPr>
        </p:nvSpPr>
        <p:spPr>
          <a:xfrm>
            <a:off x="27000" y="4749840"/>
            <a:ext cx="546840" cy="391680"/>
          </a:xfrm>
          <a:prstGeom prst="rect">
            <a:avLst/>
          </a:prstGeom>
          <a:noFill/>
          <a:ln w="0">
            <a:noFill/>
          </a:ln>
        </p:spPr>
        <p:txBody>
          <a:bodyPr lIns="90000" rIns="90000" tIns="91440" bIns="91440" anchor="t">
            <a:noAutofit/>
          </a:bodyPr>
          <a:lstStyle>
            <a:lvl1pPr>
              <a:lnSpc>
                <a:spcPct val="100000"/>
              </a:lnSpc>
              <a:tabLst>
                <a:tab algn="l" pos="0"/>
              </a:tabLst>
              <a:defRPr b="0" lang="en" sz="1200" spc="-1" strike="noStrike">
                <a:solidFill>
                  <a:srgbClr val="00ae9d"/>
                </a:solidFill>
                <a:latin typeface="Karla"/>
                <a:ea typeface="Karla"/>
              </a:defRPr>
            </a:lvl1pPr>
          </a:lstStyle>
          <a:p>
            <a:pPr>
              <a:lnSpc>
                <a:spcPct val="100000"/>
              </a:lnSpc>
              <a:tabLst>
                <a:tab algn="l" pos="0"/>
              </a:tabLst>
            </a:pPr>
            <a:fld id="{F3FE2A2B-C62B-4B45-83D2-FF8F20A03A5B}" type="slidenum">
              <a:rPr b="0" lang="en" sz="1200" spc="-1" strike="noStrike">
                <a:solidFill>
                  <a:srgbClr val="00ae9d"/>
                </a:solidFill>
                <a:latin typeface="Karla"/>
                <a:ea typeface="Karla"/>
              </a:rPr>
              <a:t>8</a:t>
            </a:fld>
            <a:endParaRPr b="0" lang="en-US" sz="1200" spc="-1" strike="noStrike">
              <a:latin typeface="Times New Roman"/>
            </a:endParaRPr>
          </a:p>
        </p:txBody>
      </p:sp>
      <p:sp>
        <p:nvSpPr>
          <p:cNvPr id="888" name="TextBox 10"/>
          <p:cNvSpPr/>
          <p:nvPr/>
        </p:nvSpPr>
        <p:spPr>
          <a:xfrm>
            <a:off x="6400800" y="4779000"/>
            <a:ext cx="228456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1800" spc="-1" strike="noStrike">
                <a:solidFill>
                  <a:srgbClr val="ffffff"/>
                </a:solidFill>
                <a:latin typeface="Century Gothic"/>
                <a:ea typeface="ＭＳ Ｐゴシック"/>
              </a:rPr>
              <a:t> </a:t>
            </a:r>
            <a:r>
              <a:rPr b="0" lang="en-US" sz="1800" spc="-1" strike="noStrike">
                <a:solidFill>
                  <a:srgbClr val="ffffff"/>
                </a:solidFill>
                <a:latin typeface="Century Gothic"/>
                <a:ea typeface="ＭＳ Ｐゴシック"/>
              </a:rPr>
              <a:t>Ahmad Jajja</a:t>
            </a:r>
            <a:endParaRPr b="0" lang="en-US" sz="1800" spc="-1" strike="noStrike">
              <a:latin typeface="Arial"/>
            </a:endParaRPr>
          </a:p>
        </p:txBody>
      </p:sp>
      <p:sp>
        <p:nvSpPr>
          <p:cNvPr id="889" name="PlaceHolder 4"/>
          <p:cNvSpPr>
            <a:spLocks noGrp="1"/>
          </p:cNvSpPr>
          <p:nvPr>
            <p:ph/>
          </p:nvPr>
        </p:nvSpPr>
        <p:spPr>
          <a:xfrm>
            <a:off x="686160" y="1702080"/>
            <a:ext cx="7368840" cy="2639880"/>
          </a:xfrm>
          <a:prstGeom prst="rect">
            <a:avLst/>
          </a:prstGeom>
          <a:noFill/>
          <a:ln w="0">
            <a:noFill/>
          </a:ln>
        </p:spPr>
        <p:txBody>
          <a:bodyPr lIns="0" rIns="0" tIns="91440" bIns="91440" anchor="t">
            <a:noAutofit/>
          </a:bodyPr>
          <a:p>
            <a:pPr marL="76320">
              <a:lnSpc>
                <a:spcPct val="100000"/>
              </a:lnSpc>
              <a:spcBef>
                <a:spcPts val="601"/>
              </a:spcBef>
              <a:tabLst>
                <a:tab algn="l" pos="0"/>
              </a:tabLst>
            </a:pPr>
            <a:r>
              <a:rPr b="0" lang="en-US" sz="1900" spc="-1" strike="noStrike">
                <a:solidFill>
                  <a:srgbClr val="004c52"/>
                </a:solidFill>
                <a:latin typeface="Karla"/>
                <a:ea typeface="Karla"/>
              </a:rPr>
              <a:t>For decades, the primary reason to build a virtual world was for a video game, such as The Legend of Zelda or Call of Duty, or as part of a feature film, such as those of Disney’s Pixar or for Warner Bros.’ The Matrix. </a:t>
            </a:r>
            <a:endParaRPr b="0" lang="en-US" sz="1900" spc="-1" strike="noStrike">
              <a:latin typeface="Arial"/>
            </a:endParaRPr>
          </a:p>
          <a:p>
            <a:pPr marL="76320">
              <a:lnSpc>
                <a:spcPct val="100000"/>
              </a:lnSpc>
              <a:spcBef>
                <a:spcPts val="601"/>
              </a:spcBef>
              <a:tabLst>
                <a:tab algn="l" pos="0"/>
              </a:tabLst>
            </a:pPr>
            <a:endParaRPr b="0" lang="en-US" sz="1900" spc="-1" strike="noStrike">
              <a:latin typeface="Arial"/>
            </a:endParaRPr>
          </a:p>
          <a:p>
            <a:pPr marL="76320">
              <a:lnSpc>
                <a:spcPct val="100000"/>
              </a:lnSpc>
              <a:spcBef>
                <a:spcPts val="601"/>
              </a:spcBef>
              <a:tabLst>
                <a:tab algn="l" pos="0"/>
              </a:tabLst>
            </a:pPr>
            <a:r>
              <a:rPr b="0" lang="en-US" sz="1900" spc="-1" strike="noStrike">
                <a:solidFill>
                  <a:srgbClr val="004c52"/>
                </a:solidFill>
                <a:latin typeface="Karla"/>
                <a:ea typeface="Karla"/>
              </a:rPr>
              <a:t>This is why the Metaverse is often misdescribed as a game or entertainment experience.</a:t>
            </a:r>
            <a:endParaRPr b="0" lang="en-US" sz="1900" spc="-1" strike="noStrike">
              <a:latin typeface="Arial"/>
            </a:endParaRPr>
          </a:p>
          <a:p>
            <a:pPr marL="76320">
              <a:lnSpc>
                <a:spcPct val="100000"/>
              </a:lnSpc>
              <a:spcBef>
                <a:spcPts val="601"/>
              </a:spcBef>
              <a:tabLst>
                <a:tab algn="l" pos="0"/>
              </a:tabLst>
            </a:pPr>
            <a:endParaRPr b="0" lang="en-US" sz="1900" spc="-1" strike="noStrike">
              <a:latin typeface="Arial"/>
            </a:endParaRPr>
          </a:p>
          <a:p>
            <a:pPr marL="76320">
              <a:lnSpc>
                <a:spcPct val="100000"/>
              </a:lnSpc>
              <a:spcBef>
                <a:spcPts val="601"/>
              </a:spcBef>
              <a:tabLst>
                <a:tab algn="l" pos="0"/>
              </a:tabLst>
            </a:pPr>
            <a:endParaRPr b="0" lang="en-US" sz="1900" spc="-1" strike="noStrike">
              <a:latin typeface="Arial"/>
            </a:endParaRPr>
          </a:p>
          <a:p>
            <a:pPr marL="76320">
              <a:lnSpc>
                <a:spcPct val="100000"/>
              </a:lnSpc>
              <a:spcBef>
                <a:spcPts val="601"/>
              </a:spcBef>
              <a:tabLst>
                <a:tab algn="l" pos="0"/>
              </a:tabLst>
            </a:pPr>
            <a:endParaRPr b="0" lang="en-US" sz="1900" spc="-1" strike="noStrike">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0" name="PlaceHolder 1"/>
          <p:cNvSpPr>
            <a:spLocks noGrp="1"/>
          </p:cNvSpPr>
          <p:nvPr>
            <p:ph type="title"/>
          </p:nvPr>
        </p:nvSpPr>
        <p:spPr>
          <a:xfrm>
            <a:off x="886680" y="398520"/>
            <a:ext cx="7368840" cy="855720"/>
          </a:xfrm>
          <a:prstGeom prst="rect">
            <a:avLst/>
          </a:prstGeom>
          <a:noFill/>
          <a:ln w="0">
            <a:noFill/>
          </a:ln>
        </p:spPr>
        <p:txBody>
          <a:bodyPr lIns="0" rIns="0" tIns="91440" bIns="91440" anchor="t">
            <a:noAutofit/>
          </a:bodyPr>
          <a:p>
            <a:pPr>
              <a:lnSpc>
                <a:spcPct val="100000"/>
              </a:lnSpc>
            </a:pPr>
            <a:r>
              <a:rPr b="1" lang="en-US" sz="2400" spc="-1" strike="noStrike">
                <a:solidFill>
                  <a:srgbClr val="ffffff"/>
                </a:solidFill>
                <a:latin typeface="Raleway"/>
                <a:ea typeface="Raleway"/>
              </a:rPr>
              <a:t>Virtual world</a:t>
            </a:r>
            <a:endParaRPr b="0" lang="en-US" sz="2400" spc="-1" strike="noStrike">
              <a:latin typeface="Arial"/>
            </a:endParaRPr>
          </a:p>
        </p:txBody>
      </p:sp>
      <p:sp>
        <p:nvSpPr>
          <p:cNvPr id="891" name="PlaceHolder 2"/>
          <p:cNvSpPr>
            <a:spLocks noGrp="1"/>
          </p:cNvSpPr>
          <p:nvPr>
            <p:ph/>
          </p:nvPr>
        </p:nvSpPr>
        <p:spPr>
          <a:xfrm>
            <a:off x="886680" y="1669680"/>
            <a:ext cx="7368840" cy="3080520"/>
          </a:xfrm>
          <a:prstGeom prst="rect">
            <a:avLst/>
          </a:prstGeom>
          <a:noFill/>
          <a:ln w="0">
            <a:noFill/>
          </a:ln>
        </p:spPr>
        <p:txBody>
          <a:bodyPr lIns="0" rIns="0" tIns="91440" bIns="91440" anchor="t">
            <a:noAutofit/>
          </a:bodyPr>
          <a:p>
            <a:pPr>
              <a:lnSpc>
                <a:spcPct val="100000"/>
              </a:lnSpc>
              <a:spcBef>
                <a:spcPts val="601"/>
              </a:spcBef>
            </a:pPr>
            <a:endParaRPr b="0" lang="en-US" sz="3200" spc="-1" strike="noStrike">
              <a:latin typeface="Arial"/>
            </a:endParaRPr>
          </a:p>
          <a:p>
            <a:pPr>
              <a:lnSpc>
                <a:spcPct val="100000"/>
              </a:lnSpc>
              <a:spcBef>
                <a:spcPts val="601"/>
              </a:spcBef>
            </a:pPr>
            <a:endParaRPr b="0" lang="en-US" sz="3200" spc="-1" strike="noStrike">
              <a:latin typeface="Arial"/>
            </a:endParaRPr>
          </a:p>
          <a:p>
            <a:pPr>
              <a:lnSpc>
                <a:spcPct val="100000"/>
              </a:lnSpc>
              <a:spcBef>
                <a:spcPts val="601"/>
              </a:spcBef>
            </a:pPr>
            <a:endParaRPr b="0" lang="en-US" sz="3200" spc="-1" strike="noStrike">
              <a:latin typeface="Arial"/>
            </a:endParaRPr>
          </a:p>
          <a:p>
            <a:pPr marL="76320">
              <a:lnSpc>
                <a:spcPct val="100000"/>
              </a:lnSpc>
              <a:spcBef>
                <a:spcPts val="601"/>
              </a:spcBef>
              <a:tabLst>
                <a:tab algn="l" pos="0"/>
              </a:tabLst>
            </a:pPr>
            <a:endParaRPr b="0" lang="en-US" sz="3200" spc="-1" strike="noStrike">
              <a:latin typeface="Arial"/>
            </a:endParaRPr>
          </a:p>
        </p:txBody>
      </p:sp>
      <p:sp>
        <p:nvSpPr>
          <p:cNvPr id="892" name="PlaceHolder 3"/>
          <p:cNvSpPr>
            <a:spLocks noGrp="1"/>
          </p:cNvSpPr>
          <p:nvPr>
            <p:ph type="sldNum" idx="29"/>
          </p:nvPr>
        </p:nvSpPr>
        <p:spPr>
          <a:xfrm>
            <a:off x="27000" y="4749840"/>
            <a:ext cx="546840" cy="391680"/>
          </a:xfrm>
          <a:prstGeom prst="rect">
            <a:avLst/>
          </a:prstGeom>
          <a:noFill/>
          <a:ln w="0">
            <a:noFill/>
          </a:ln>
        </p:spPr>
        <p:txBody>
          <a:bodyPr lIns="90000" rIns="90000" tIns="91440" bIns="91440" anchor="t">
            <a:noAutofit/>
          </a:bodyPr>
          <a:lstStyle>
            <a:lvl1pPr>
              <a:lnSpc>
                <a:spcPct val="100000"/>
              </a:lnSpc>
              <a:tabLst>
                <a:tab algn="l" pos="0"/>
              </a:tabLst>
              <a:defRPr b="0" lang="en" sz="1200" spc="-1" strike="noStrike">
                <a:solidFill>
                  <a:srgbClr val="00ae9d"/>
                </a:solidFill>
                <a:latin typeface="Karla"/>
                <a:ea typeface="Karla"/>
              </a:defRPr>
            </a:lvl1pPr>
          </a:lstStyle>
          <a:p>
            <a:pPr>
              <a:lnSpc>
                <a:spcPct val="100000"/>
              </a:lnSpc>
              <a:tabLst>
                <a:tab algn="l" pos="0"/>
              </a:tabLst>
            </a:pPr>
            <a:fld id="{864A3065-A44D-4D9B-A040-9F540857D1FE}" type="slidenum">
              <a:rPr b="0" lang="en" sz="1200" spc="-1" strike="noStrike">
                <a:solidFill>
                  <a:srgbClr val="00ae9d"/>
                </a:solidFill>
                <a:latin typeface="Karla"/>
                <a:ea typeface="Karla"/>
              </a:rPr>
              <a:t>8</a:t>
            </a:fld>
            <a:endParaRPr b="0" lang="en-US" sz="1200" spc="-1" strike="noStrike">
              <a:latin typeface="Times New Roman"/>
            </a:endParaRPr>
          </a:p>
        </p:txBody>
      </p:sp>
      <p:sp>
        <p:nvSpPr>
          <p:cNvPr id="893" name="TextBox 14"/>
          <p:cNvSpPr/>
          <p:nvPr/>
        </p:nvSpPr>
        <p:spPr>
          <a:xfrm>
            <a:off x="6400800" y="4779000"/>
            <a:ext cx="228456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1800" spc="-1" strike="noStrike">
                <a:solidFill>
                  <a:srgbClr val="ffffff"/>
                </a:solidFill>
                <a:latin typeface="Century Gothic"/>
                <a:ea typeface="ＭＳ Ｐゴシック"/>
              </a:rPr>
              <a:t> </a:t>
            </a:r>
            <a:r>
              <a:rPr b="0" lang="en-US" sz="1800" spc="-1" strike="noStrike">
                <a:solidFill>
                  <a:srgbClr val="ffffff"/>
                </a:solidFill>
                <a:latin typeface="Century Gothic"/>
                <a:ea typeface="ＭＳ Ｐゴシック"/>
              </a:rPr>
              <a:t>Ahmad Jajja</a:t>
            </a:r>
            <a:endParaRPr b="0" lang="en-US" sz="1800" spc="-1" strike="noStrike">
              <a:latin typeface="Arial"/>
            </a:endParaRPr>
          </a:p>
        </p:txBody>
      </p:sp>
      <p:sp>
        <p:nvSpPr>
          <p:cNvPr id="894" name="PlaceHolder 4"/>
          <p:cNvSpPr>
            <a:spLocks noGrp="1"/>
          </p:cNvSpPr>
          <p:nvPr>
            <p:ph/>
          </p:nvPr>
        </p:nvSpPr>
        <p:spPr>
          <a:xfrm>
            <a:off x="686160" y="1702080"/>
            <a:ext cx="7368840" cy="2639880"/>
          </a:xfrm>
          <a:prstGeom prst="rect">
            <a:avLst/>
          </a:prstGeom>
          <a:noFill/>
          <a:ln w="0">
            <a:noFill/>
          </a:ln>
        </p:spPr>
        <p:txBody>
          <a:bodyPr lIns="0" rIns="0" tIns="91440" bIns="91440" anchor="t">
            <a:noAutofit/>
          </a:bodyPr>
          <a:p>
            <a:pPr marL="76320">
              <a:lnSpc>
                <a:spcPct val="100000"/>
              </a:lnSpc>
              <a:spcBef>
                <a:spcPts val="601"/>
              </a:spcBef>
              <a:tabLst>
                <a:tab algn="l" pos="0"/>
              </a:tabLst>
            </a:pPr>
            <a:r>
              <a:rPr b="0" lang="en-US" sz="1900" spc="-1" strike="noStrike">
                <a:solidFill>
                  <a:srgbClr val="004c52"/>
                </a:solidFill>
                <a:latin typeface="Karla"/>
                <a:ea typeface="Karla"/>
              </a:rPr>
              <a:t>virtual worlds can reproduce the “real world” exactly.</a:t>
            </a:r>
            <a:endParaRPr b="0" lang="en-US" sz="1900" spc="-1" strike="noStrike">
              <a:latin typeface="Arial"/>
            </a:endParaRPr>
          </a:p>
          <a:p>
            <a:pPr marL="76320">
              <a:lnSpc>
                <a:spcPct val="100000"/>
              </a:lnSpc>
              <a:spcBef>
                <a:spcPts val="601"/>
              </a:spcBef>
              <a:tabLst>
                <a:tab algn="l" pos="0"/>
              </a:tabLst>
            </a:pPr>
            <a:endParaRPr b="0" lang="en-US" sz="1900" spc="-1" strike="noStrike">
              <a:latin typeface="Arial"/>
            </a:endParaRPr>
          </a:p>
          <a:p>
            <a:pPr marL="76320">
              <a:lnSpc>
                <a:spcPct val="100000"/>
              </a:lnSpc>
              <a:spcBef>
                <a:spcPts val="601"/>
              </a:spcBef>
              <a:tabLst>
                <a:tab algn="l" pos="0"/>
              </a:tabLst>
            </a:pPr>
            <a:r>
              <a:rPr b="0" lang="en-US" sz="1900" spc="-1" strike="noStrike">
                <a:solidFill>
                  <a:srgbClr val="004c52"/>
                </a:solidFill>
                <a:latin typeface="Karla"/>
                <a:ea typeface="Karla"/>
              </a:rPr>
              <a:t>The purpose of a virtual world can be “game-like,” which is to say there is an objective such as winning, killing, scoring, defeating, or solving, or the purpose can be “non-game-like” with objectives such as educational or vocational training, commerce, socializing, meditation, fitness, and more.</a:t>
            </a:r>
            <a:endParaRPr b="0" lang="en-US" sz="1900" spc="-1" strike="noStrike">
              <a:latin typeface="Arial"/>
            </a:endParaRPr>
          </a:p>
          <a:p>
            <a:pPr marL="76320">
              <a:lnSpc>
                <a:spcPct val="100000"/>
              </a:lnSpc>
              <a:spcBef>
                <a:spcPts val="601"/>
              </a:spcBef>
              <a:tabLst>
                <a:tab algn="l" pos="0"/>
              </a:tabLst>
            </a:pPr>
            <a:endParaRPr b="0" lang="en-US" sz="1900" spc="-1" strike="noStrike">
              <a:latin typeface="Arial"/>
            </a:endParaRPr>
          </a:p>
          <a:p>
            <a:pPr marL="76320">
              <a:lnSpc>
                <a:spcPct val="100000"/>
              </a:lnSpc>
              <a:spcBef>
                <a:spcPts val="601"/>
              </a:spcBef>
              <a:tabLst>
                <a:tab algn="l" pos="0"/>
              </a:tabLst>
            </a:pPr>
            <a:endParaRPr b="0" lang="en-US" sz="1900" spc="-1" strike="noStrike">
              <a:latin typeface="Arial"/>
            </a:endParaRPr>
          </a:p>
          <a:p>
            <a:pPr marL="76320">
              <a:lnSpc>
                <a:spcPct val="100000"/>
              </a:lnSpc>
              <a:spcBef>
                <a:spcPts val="601"/>
              </a:spcBef>
              <a:tabLst>
                <a:tab algn="l" pos="0"/>
              </a:tabLst>
            </a:pPr>
            <a:endParaRPr b="0" lang="en-US" sz="1900" spc="-1" strike="noStrike">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5" name="PlaceHolder 1"/>
          <p:cNvSpPr>
            <a:spLocks noGrp="1"/>
          </p:cNvSpPr>
          <p:nvPr>
            <p:ph type="title"/>
          </p:nvPr>
        </p:nvSpPr>
        <p:spPr>
          <a:xfrm>
            <a:off x="886680" y="398520"/>
            <a:ext cx="7368840" cy="855720"/>
          </a:xfrm>
          <a:prstGeom prst="rect">
            <a:avLst/>
          </a:prstGeom>
          <a:noFill/>
          <a:ln w="0">
            <a:noFill/>
          </a:ln>
        </p:spPr>
        <p:txBody>
          <a:bodyPr lIns="0" rIns="0" tIns="91440" bIns="91440" anchor="t">
            <a:noAutofit/>
          </a:bodyPr>
          <a:p>
            <a:pPr>
              <a:lnSpc>
                <a:spcPct val="100000"/>
              </a:lnSpc>
            </a:pPr>
            <a:r>
              <a:rPr b="1" lang="en-US" sz="2400" spc="-1" strike="noStrike">
                <a:solidFill>
                  <a:srgbClr val="ffffff"/>
                </a:solidFill>
                <a:latin typeface="Raleway"/>
                <a:ea typeface="Raleway"/>
              </a:rPr>
              <a:t>Interoperability</a:t>
            </a:r>
            <a:endParaRPr b="0" lang="en-US" sz="2400" spc="-1" strike="noStrike">
              <a:latin typeface="Arial"/>
            </a:endParaRPr>
          </a:p>
        </p:txBody>
      </p:sp>
      <p:sp>
        <p:nvSpPr>
          <p:cNvPr id="896" name="PlaceHolder 2"/>
          <p:cNvSpPr>
            <a:spLocks noGrp="1"/>
          </p:cNvSpPr>
          <p:nvPr>
            <p:ph/>
          </p:nvPr>
        </p:nvSpPr>
        <p:spPr>
          <a:xfrm>
            <a:off x="886680" y="1669680"/>
            <a:ext cx="7368840" cy="3080520"/>
          </a:xfrm>
          <a:prstGeom prst="rect">
            <a:avLst/>
          </a:prstGeom>
          <a:noFill/>
          <a:ln w="0">
            <a:noFill/>
          </a:ln>
        </p:spPr>
        <p:txBody>
          <a:bodyPr lIns="0" rIns="0" tIns="91440" bIns="91440" anchor="t">
            <a:noAutofit/>
          </a:bodyPr>
          <a:p>
            <a:pPr>
              <a:lnSpc>
                <a:spcPct val="100000"/>
              </a:lnSpc>
              <a:spcBef>
                <a:spcPts val="601"/>
              </a:spcBef>
            </a:pPr>
            <a:endParaRPr b="0" lang="en-US" sz="3200" spc="-1" strike="noStrike">
              <a:latin typeface="Arial"/>
            </a:endParaRPr>
          </a:p>
          <a:p>
            <a:pPr>
              <a:lnSpc>
                <a:spcPct val="100000"/>
              </a:lnSpc>
              <a:spcBef>
                <a:spcPts val="601"/>
              </a:spcBef>
            </a:pPr>
            <a:endParaRPr b="0" lang="en-US" sz="3200" spc="-1" strike="noStrike">
              <a:latin typeface="Arial"/>
            </a:endParaRPr>
          </a:p>
          <a:p>
            <a:pPr>
              <a:lnSpc>
                <a:spcPct val="100000"/>
              </a:lnSpc>
              <a:spcBef>
                <a:spcPts val="601"/>
              </a:spcBef>
            </a:pPr>
            <a:endParaRPr b="0" lang="en-US" sz="3200" spc="-1" strike="noStrike">
              <a:latin typeface="Arial"/>
            </a:endParaRPr>
          </a:p>
          <a:p>
            <a:pPr marL="76320">
              <a:lnSpc>
                <a:spcPct val="100000"/>
              </a:lnSpc>
              <a:spcBef>
                <a:spcPts val="601"/>
              </a:spcBef>
              <a:tabLst>
                <a:tab algn="l" pos="0"/>
              </a:tabLst>
            </a:pPr>
            <a:endParaRPr b="0" lang="en-US" sz="3200" spc="-1" strike="noStrike">
              <a:latin typeface="Arial"/>
            </a:endParaRPr>
          </a:p>
        </p:txBody>
      </p:sp>
      <p:sp>
        <p:nvSpPr>
          <p:cNvPr id="897" name="PlaceHolder 3"/>
          <p:cNvSpPr>
            <a:spLocks noGrp="1"/>
          </p:cNvSpPr>
          <p:nvPr>
            <p:ph type="sldNum" idx="30"/>
          </p:nvPr>
        </p:nvSpPr>
        <p:spPr>
          <a:xfrm>
            <a:off x="27000" y="4749840"/>
            <a:ext cx="546840" cy="391680"/>
          </a:xfrm>
          <a:prstGeom prst="rect">
            <a:avLst/>
          </a:prstGeom>
          <a:noFill/>
          <a:ln w="0">
            <a:noFill/>
          </a:ln>
        </p:spPr>
        <p:txBody>
          <a:bodyPr lIns="90000" rIns="90000" tIns="91440" bIns="91440" anchor="t">
            <a:noAutofit/>
          </a:bodyPr>
          <a:lstStyle>
            <a:lvl1pPr>
              <a:lnSpc>
                <a:spcPct val="100000"/>
              </a:lnSpc>
              <a:tabLst>
                <a:tab algn="l" pos="0"/>
              </a:tabLst>
              <a:defRPr b="0" lang="en" sz="1200" spc="-1" strike="noStrike">
                <a:solidFill>
                  <a:srgbClr val="00ae9d"/>
                </a:solidFill>
                <a:latin typeface="Karla"/>
                <a:ea typeface="Karla"/>
              </a:defRPr>
            </a:lvl1pPr>
          </a:lstStyle>
          <a:p>
            <a:pPr>
              <a:lnSpc>
                <a:spcPct val="100000"/>
              </a:lnSpc>
              <a:tabLst>
                <a:tab algn="l" pos="0"/>
              </a:tabLst>
            </a:pPr>
            <a:fld id="{1C2FD528-B1A0-4242-8294-059754089CE3}" type="slidenum">
              <a:rPr b="0" lang="en" sz="1200" spc="-1" strike="noStrike">
                <a:solidFill>
                  <a:srgbClr val="00ae9d"/>
                </a:solidFill>
                <a:latin typeface="Karla"/>
                <a:ea typeface="Karla"/>
              </a:rPr>
              <a:t>8</a:t>
            </a:fld>
            <a:endParaRPr b="0" lang="en-US" sz="1200" spc="-1" strike="noStrike">
              <a:latin typeface="Times New Roman"/>
            </a:endParaRPr>
          </a:p>
        </p:txBody>
      </p:sp>
      <p:sp>
        <p:nvSpPr>
          <p:cNvPr id="898" name="TextBox 11"/>
          <p:cNvSpPr/>
          <p:nvPr/>
        </p:nvSpPr>
        <p:spPr>
          <a:xfrm>
            <a:off x="6400800" y="4779000"/>
            <a:ext cx="228456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1800" spc="-1" strike="noStrike">
                <a:solidFill>
                  <a:srgbClr val="ffffff"/>
                </a:solidFill>
                <a:latin typeface="Century Gothic"/>
                <a:ea typeface="ＭＳ Ｐゴシック"/>
              </a:rPr>
              <a:t> </a:t>
            </a:r>
            <a:r>
              <a:rPr b="0" lang="en-US" sz="1800" spc="-1" strike="noStrike">
                <a:solidFill>
                  <a:srgbClr val="ffffff"/>
                </a:solidFill>
                <a:latin typeface="Century Gothic"/>
                <a:ea typeface="ＭＳ Ｐゴシック"/>
              </a:rPr>
              <a:t>Ahmad Jajja</a:t>
            </a:r>
            <a:endParaRPr b="0" lang="en-US" sz="1800" spc="-1" strike="noStrike">
              <a:latin typeface="Arial"/>
            </a:endParaRPr>
          </a:p>
        </p:txBody>
      </p:sp>
      <p:sp>
        <p:nvSpPr>
          <p:cNvPr id="899" name="PlaceHolder 4"/>
          <p:cNvSpPr>
            <a:spLocks noGrp="1"/>
          </p:cNvSpPr>
          <p:nvPr>
            <p:ph/>
          </p:nvPr>
        </p:nvSpPr>
        <p:spPr>
          <a:xfrm>
            <a:off x="686160" y="1702080"/>
            <a:ext cx="7368840" cy="2639880"/>
          </a:xfrm>
          <a:prstGeom prst="rect">
            <a:avLst/>
          </a:prstGeom>
          <a:noFill/>
          <a:ln w="0">
            <a:noFill/>
          </a:ln>
        </p:spPr>
        <p:txBody>
          <a:bodyPr lIns="0" rIns="0" tIns="91440" bIns="91440" anchor="t">
            <a:noAutofit/>
          </a:bodyPr>
          <a:p>
            <a:pPr marL="76320">
              <a:lnSpc>
                <a:spcPct val="100000"/>
              </a:lnSpc>
              <a:spcBef>
                <a:spcPts val="601"/>
              </a:spcBef>
              <a:tabLst>
                <a:tab algn="l" pos="0"/>
              </a:tabLst>
            </a:pPr>
            <a:r>
              <a:rPr b="0" lang="en-US" sz="1900" spc="-1" strike="noStrike">
                <a:solidFill>
                  <a:srgbClr val="004c52"/>
                </a:solidFill>
                <a:latin typeface="Karla"/>
                <a:ea typeface="Karla"/>
              </a:rPr>
              <a:t>User’s ability to take her virtual “content,” such as an avatar or a backpack, from one virtual world to another, where it might also be changed, sold, or remixed with other goods.</a:t>
            </a:r>
            <a:endParaRPr b="0" lang="en-US" sz="1900" spc="-1" strike="noStrike">
              <a:latin typeface="Arial"/>
            </a:endParaRPr>
          </a:p>
          <a:p>
            <a:pPr marL="76320">
              <a:lnSpc>
                <a:spcPct val="100000"/>
              </a:lnSpc>
              <a:spcBef>
                <a:spcPts val="601"/>
              </a:spcBef>
              <a:tabLst>
                <a:tab algn="l" pos="0"/>
              </a:tabLst>
            </a:pPr>
            <a:endParaRPr b="0" lang="en-US" sz="1900" spc="-1" strike="noStrike">
              <a:latin typeface="Arial"/>
            </a:endParaRPr>
          </a:p>
          <a:p>
            <a:pPr marL="76320">
              <a:lnSpc>
                <a:spcPct val="100000"/>
              </a:lnSpc>
              <a:spcBef>
                <a:spcPts val="601"/>
              </a:spcBef>
              <a:tabLst>
                <a:tab algn="l" pos="0"/>
              </a:tabLst>
            </a:pPr>
            <a:endParaRPr b="0" lang="en-US" sz="1900" spc="-1" strike="noStrike">
              <a:latin typeface="Arial"/>
            </a:endParaRPr>
          </a:p>
          <a:p>
            <a:pPr marL="76320">
              <a:lnSpc>
                <a:spcPct val="100000"/>
              </a:lnSpc>
              <a:spcBef>
                <a:spcPts val="601"/>
              </a:spcBef>
              <a:tabLst>
                <a:tab algn="l" pos="0"/>
              </a:tabLst>
            </a:pPr>
            <a:endParaRPr b="0" lang="en-US" sz="1900" spc="-1" strike="noStrike">
              <a:latin typeface="Arial"/>
            </a:endParaRPr>
          </a:p>
          <a:p>
            <a:pPr marL="76320">
              <a:lnSpc>
                <a:spcPct val="100000"/>
              </a:lnSpc>
              <a:spcBef>
                <a:spcPts val="601"/>
              </a:spcBef>
              <a:tabLst>
                <a:tab algn="l" pos="0"/>
              </a:tabLst>
            </a:pPr>
            <a:endParaRPr b="0" lang="en-US" sz="1900" spc="-1" strike="noStrike">
              <a:latin typeface="Arial"/>
            </a:endParaRPr>
          </a:p>
          <a:p>
            <a:pPr marL="76320">
              <a:lnSpc>
                <a:spcPct val="100000"/>
              </a:lnSpc>
              <a:spcBef>
                <a:spcPts val="601"/>
              </a:spcBef>
              <a:tabLst>
                <a:tab algn="l" pos="0"/>
              </a:tabLst>
            </a:pPr>
            <a:endParaRPr b="0" lang="en-US" sz="1900" spc="-1" strike="noStrike">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0" name="PlaceHolder 1"/>
          <p:cNvSpPr>
            <a:spLocks noGrp="1"/>
          </p:cNvSpPr>
          <p:nvPr>
            <p:ph type="title"/>
          </p:nvPr>
        </p:nvSpPr>
        <p:spPr>
          <a:xfrm>
            <a:off x="886680" y="398520"/>
            <a:ext cx="7368840" cy="855720"/>
          </a:xfrm>
          <a:prstGeom prst="rect">
            <a:avLst/>
          </a:prstGeom>
          <a:noFill/>
          <a:ln w="0">
            <a:noFill/>
          </a:ln>
        </p:spPr>
        <p:txBody>
          <a:bodyPr lIns="0" rIns="0" tIns="91440" bIns="91440" anchor="t">
            <a:noAutofit/>
          </a:bodyPr>
          <a:p>
            <a:pPr>
              <a:lnSpc>
                <a:spcPct val="100000"/>
              </a:lnSpc>
            </a:pPr>
            <a:r>
              <a:rPr b="1" lang="en-US" sz="2400" spc="-1" strike="noStrike">
                <a:solidFill>
                  <a:srgbClr val="ffffff"/>
                </a:solidFill>
                <a:latin typeface="Raleway"/>
                <a:ea typeface="Raleway"/>
              </a:rPr>
              <a:t>Interoperability</a:t>
            </a:r>
            <a:endParaRPr b="0" lang="en-US" sz="2400" spc="-1" strike="noStrike">
              <a:latin typeface="Arial"/>
            </a:endParaRPr>
          </a:p>
        </p:txBody>
      </p:sp>
      <p:sp>
        <p:nvSpPr>
          <p:cNvPr id="901" name="PlaceHolder 2"/>
          <p:cNvSpPr>
            <a:spLocks noGrp="1"/>
          </p:cNvSpPr>
          <p:nvPr>
            <p:ph/>
          </p:nvPr>
        </p:nvSpPr>
        <p:spPr>
          <a:xfrm>
            <a:off x="886680" y="1669680"/>
            <a:ext cx="7368840" cy="3080520"/>
          </a:xfrm>
          <a:prstGeom prst="rect">
            <a:avLst/>
          </a:prstGeom>
          <a:noFill/>
          <a:ln w="0">
            <a:noFill/>
          </a:ln>
        </p:spPr>
        <p:txBody>
          <a:bodyPr lIns="0" rIns="0" tIns="91440" bIns="91440" anchor="t">
            <a:noAutofit/>
          </a:bodyPr>
          <a:p>
            <a:pPr>
              <a:lnSpc>
                <a:spcPct val="100000"/>
              </a:lnSpc>
              <a:spcBef>
                <a:spcPts val="601"/>
              </a:spcBef>
            </a:pPr>
            <a:endParaRPr b="0" lang="en-US" sz="3200" spc="-1" strike="noStrike">
              <a:latin typeface="Arial"/>
            </a:endParaRPr>
          </a:p>
          <a:p>
            <a:pPr>
              <a:lnSpc>
                <a:spcPct val="100000"/>
              </a:lnSpc>
              <a:spcBef>
                <a:spcPts val="601"/>
              </a:spcBef>
            </a:pPr>
            <a:endParaRPr b="0" lang="en-US" sz="3200" spc="-1" strike="noStrike">
              <a:latin typeface="Arial"/>
            </a:endParaRPr>
          </a:p>
          <a:p>
            <a:pPr>
              <a:lnSpc>
                <a:spcPct val="100000"/>
              </a:lnSpc>
              <a:spcBef>
                <a:spcPts val="601"/>
              </a:spcBef>
            </a:pPr>
            <a:endParaRPr b="0" lang="en-US" sz="3200" spc="-1" strike="noStrike">
              <a:latin typeface="Arial"/>
            </a:endParaRPr>
          </a:p>
          <a:p>
            <a:pPr marL="76320">
              <a:lnSpc>
                <a:spcPct val="100000"/>
              </a:lnSpc>
              <a:spcBef>
                <a:spcPts val="601"/>
              </a:spcBef>
              <a:tabLst>
                <a:tab algn="l" pos="0"/>
              </a:tabLst>
            </a:pPr>
            <a:endParaRPr b="0" lang="en-US" sz="3200" spc="-1" strike="noStrike">
              <a:latin typeface="Arial"/>
            </a:endParaRPr>
          </a:p>
        </p:txBody>
      </p:sp>
      <p:sp>
        <p:nvSpPr>
          <p:cNvPr id="902" name="PlaceHolder 3"/>
          <p:cNvSpPr>
            <a:spLocks noGrp="1"/>
          </p:cNvSpPr>
          <p:nvPr>
            <p:ph type="sldNum" idx="31"/>
          </p:nvPr>
        </p:nvSpPr>
        <p:spPr>
          <a:xfrm>
            <a:off x="27000" y="4749840"/>
            <a:ext cx="546840" cy="391680"/>
          </a:xfrm>
          <a:prstGeom prst="rect">
            <a:avLst/>
          </a:prstGeom>
          <a:noFill/>
          <a:ln w="0">
            <a:noFill/>
          </a:ln>
        </p:spPr>
        <p:txBody>
          <a:bodyPr lIns="90000" rIns="90000" tIns="91440" bIns="91440" anchor="t">
            <a:noAutofit/>
          </a:bodyPr>
          <a:lstStyle>
            <a:lvl1pPr>
              <a:lnSpc>
                <a:spcPct val="100000"/>
              </a:lnSpc>
              <a:tabLst>
                <a:tab algn="l" pos="0"/>
              </a:tabLst>
              <a:defRPr b="0" lang="en" sz="1200" spc="-1" strike="noStrike">
                <a:solidFill>
                  <a:srgbClr val="00ae9d"/>
                </a:solidFill>
                <a:latin typeface="Karla"/>
                <a:ea typeface="Karla"/>
              </a:defRPr>
            </a:lvl1pPr>
          </a:lstStyle>
          <a:p>
            <a:pPr>
              <a:lnSpc>
                <a:spcPct val="100000"/>
              </a:lnSpc>
              <a:tabLst>
                <a:tab algn="l" pos="0"/>
              </a:tabLst>
            </a:pPr>
            <a:fld id="{BAF35085-C354-43E7-A9C8-6276A990C2D6}" type="slidenum">
              <a:rPr b="0" lang="en" sz="1200" spc="-1" strike="noStrike">
                <a:solidFill>
                  <a:srgbClr val="00ae9d"/>
                </a:solidFill>
                <a:latin typeface="Karla"/>
                <a:ea typeface="Karla"/>
              </a:rPr>
              <a:t>8</a:t>
            </a:fld>
            <a:endParaRPr b="0" lang="en-US" sz="1200" spc="-1" strike="noStrike">
              <a:latin typeface="Times New Roman"/>
            </a:endParaRPr>
          </a:p>
        </p:txBody>
      </p:sp>
      <p:sp>
        <p:nvSpPr>
          <p:cNvPr id="903" name="TextBox 19"/>
          <p:cNvSpPr/>
          <p:nvPr/>
        </p:nvSpPr>
        <p:spPr>
          <a:xfrm>
            <a:off x="6400800" y="4779000"/>
            <a:ext cx="228456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1800" spc="-1" strike="noStrike">
                <a:solidFill>
                  <a:srgbClr val="ffffff"/>
                </a:solidFill>
                <a:latin typeface="Century Gothic"/>
                <a:ea typeface="ＭＳ Ｐゴシック"/>
              </a:rPr>
              <a:t> </a:t>
            </a:r>
            <a:r>
              <a:rPr b="0" lang="en-US" sz="1800" spc="-1" strike="noStrike">
                <a:solidFill>
                  <a:srgbClr val="ffffff"/>
                </a:solidFill>
                <a:latin typeface="Century Gothic"/>
                <a:ea typeface="ＭＳ Ｐゴシック"/>
              </a:rPr>
              <a:t>Ahmad Jajja</a:t>
            </a:r>
            <a:endParaRPr b="0" lang="en-US" sz="1800" spc="-1" strike="noStrike">
              <a:latin typeface="Arial"/>
            </a:endParaRPr>
          </a:p>
        </p:txBody>
      </p:sp>
      <p:sp>
        <p:nvSpPr>
          <p:cNvPr id="904" name="PlaceHolder 4"/>
          <p:cNvSpPr>
            <a:spLocks noGrp="1"/>
          </p:cNvSpPr>
          <p:nvPr>
            <p:ph/>
          </p:nvPr>
        </p:nvSpPr>
        <p:spPr>
          <a:xfrm>
            <a:off x="686160" y="1702080"/>
            <a:ext cx="7368840" cy="2639880"/>
          </a:xfrm>
          <a:prstGeom prst="rect">
            <a:avLst/>
          </a:prstGeom>
          <a:noFill/>
          <a:ln w="0">
            <a:noFill/>
          </a:ln>
        </p:spPr>
        <p:txBody>
          <a:bodyPr lIns="0" rIns="0" tIns="91440" bIns="91440" anchor="t">
            <a:noAutofit/>
          </a:bodyPr>
          <a:p>
            <a:pPr marL="76320">
              <a:lnSpc>
                <a:spcPct val="100000"/>
              </a:lnSpc>
              <a:spcBef>
                <a:spcPts val="601"/>
              </a:spcBef>
              <a:tabLst>
                <a:tab algn="l" pos="0"/>
              </a:tabLst>
            </a:pPr>
            <a:r>
              <a:rPr b="0" lang="en-US" sz="1900" spc="-1" strike="noStrike">
                <a:solidFill>
                  <a:srgbClr val="004c52"/>
                </a:solidFill>
                <a:latin typeface="Karla"/>
                <a:ea typeface="Karla"/>
              </a:rPr>
              <a:t>This isolation and fragmentation stems from the fact that today’s virtual worlds, and their builders, never designed their systems or experiences to be interoperable.</a:t>
            </a:r>
            <a:endParaRPr b="0" lang="en-US" sz="1900" spc="-1" strike="noStrike">
              <a:latin typeface="Arial"/>
            </a:endParaRPr>
          </a:p>
          <a:p>
            <a:pPr marL="76320">
              <a:lnSpc>
                <a:spcPct val="100000"/>
              </a:lnSpc>
              <a:spcBef>
                <a:spcPts val="601"/>
              </a:spcBef>
              <a:tabLst>
                <a:tab algn="l" pos="0"/>
              </a:tabLst>
            </a:pPr>
            <a:endParaRPr b="0" lang="en-US" sz="1900" spc="-1" strike="noStrike">
              <a:latin typeface="Arial"/>
            </a:endParaRPr>
          </a:p>
          <a:p>
            <a:pPr marL="76320">
              <a:lnSpc>
                <a:spcPct val="100000"/>
              </a:lnSpc>
              <a:spcBef>
                <a:spcPts val="601"/>
              </a:spcBef>
              <a:tabLst>
                <a:tab algn="l" pos="0"/>
              </a:tabLst>
            </a:pPr>
            <a:r>
              <a:rPr b="0" lang="en-US" sz="1900" spc="-1" strike="noStrike">
                <a:solidFill>
                  <a:srgbClr val="004c52"/>
                </a:solidFill>
                <a:latin typeface="Karla"/>
                <a:ea typeface="Karla"/>
              </a:rPr>
              <a:t>If Call of Duty wants to import an avatar from Fortnite, it</a:t>
            </a:r>
            <a:endParaRPr b="0" lang="en-US" sz="1900" spc="-1" strike="noStrike">
              <a:latin typeface="Arial"/>
            </a:endParaRPr>
          </a:p>
          <a:p>
            <a:pPr marL="76320">
              <a:lnSpc>
                <a:spcPct val="100000"/>
              </a:lnSpc>
              <a:spcBef>
                <a:spcPts val="601"/>
              </a:spcBef>
              <a:tabLst>
                <a:tab algn="l" pos="0"/>
              </a:tabLst>
            </a:pPr>
            <a:r>
              <a:rPr b="0" lang="en-US" sz="1900" spc="-1" strike="noStrike">
                <a:solidFill>
                  <a:srgbClr val="004c52"/>
                </a:solidFill>
                <a:latin typeface="Karla"/>
                <a:ea typeface="Karla"/>
              </a:rPr>
              <a:t>will likely want to restyle the avatar to fit Call of Duty’s gritty realism.</a:t>
            </a:r>
            <a:endParaRPr b="0" lang="en-US" sz="1900" spc="-1" strike="noStrike">
              <a:latin typeface="Arial"/>
            </a:endParaRPr>
          </a:p>
          <a:p>
            <a:pPr marL="76320">
              <a:lnSpc>
                <a:spcPct val="100000"/>
              </a:lnSpc>
              <a:spcBef>
                <a:spcPts val="601"/>
              </a:spcBef>
              <a:tabLst>
                <a:tab algn="l" pos="0"/>
              </a:tabLst>
            </a:pPr>
            <a:endParaRPr b="0" lang="en-US" sz="1900" spc="-1" strike="noStrike">
              <a:latin typeface="Arial"/>
            </a:endParaRPr>
          </a:p>
          <a:p>
            <a:pPr marL="76320">
              <a:lnSpc>
                <a:spcPct val="100000"/>
              </a:lnSpc>
              <a:spcBef>
                <a:spcPts val="601"/>
              </a:spcBef>
              <a:tabLst>
                <a:tab algn="l" pos="0"/>
              </a:tabLst>
            </a:pPr>
            <a:endParaRPr b="0" lang="en-US" sz="1900" spc="-1" strike="noStrike">
              <a:latin typeface="Arial"/>
            </a:endParaRPr>
          </a:p>
          <a:p>
            <a:pPr marL="76320">
              <a:lnSpc>
                <a:spcPct val="100000"/>
              </a:lnSpc>
              <a:spcBef>
                <a:spcPts val="601"/>
              </a:spcBef>
              <a:tabLst>
                <a:tab algn="l" pos="0"/>
              </a:tabLst>
            </a:pPr>
            <a:endParaRPr b="0" lang="en-US" sz="1900" spc="-1" strike="noStrike">
              <a:latin typeface="Arial"/>
            </a:endParaRPr>
          </a:p>
          <a:p>
            <a:pPr marL="76320">
              <a:lnSpc>
                <a:spcPct val="100000"/>
              </a:lnSpc>
              <a:spcBef>
                <a:spcPts val="601"/>
              </a:spcBef>
              <a:tabLst>
                <a:tab algn="l" pos="0"/>
              </a:tabLst>
            </a:pPr>
            <a:endParaRPr b="0" lang="en-US" sz="1900" spc="-1" strike="noStrike">
              <a:latin typeface="Arial"/>
            </a:endParaRPr>
          </a:p>
          <a:p>
            <a:pPr marL="76320">
              <a:lnSpc>
                <a:spcPct val="100000"/>
              </a:lnSpc>
              <a:spcBef>
                <a:spcPts val="601"/>
              </a:spcBef>
              <a:tabLst>
                <a:tab algn="l" pos="0"/>
              </a:tabLst>
            </a:pPr>
            <a:endParaRPr b="0" lang="en-US" sz="1900" spc="-1" strike="noStrike">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5" name="PlaceHolder 1"/>
          <p:cNvSpPr>
            <a:spLocks noGrp="1"/>
          </p:cNvSpPr>
          <p:nvPr>
            <p:ph type="title"/>
          </p:nvPr>
        </p:nvSpPr>
        <p:spPr>
          <a:xfrm>
            <a:off x="886680" y="398520"/>
            <a:ext cx="7368840" cy="855720"/>
          </a:xfrm>
          <a:prstGeom prst="rect">
            <a:avLst/>
          </a:prstGeom>
          <a:noFill/>
          <a:ln w="0">
            <a:noFill/>
          </a:ln>
        </p:spPr>
        <p:txBody>
          <a:bodyPr lIns="0" rIns="0" tIns="91440" bIns="91440" anchor="t">
            <a:noAutofit/>
          </a:bodyPr>
          <a:p>
            <a:pPr>
              <a:lnSpc>
                <a:spcPct val="100000"/>
              </a:lnSpc>
            </a:pPr>
            <a:r>
              <a:rPr b="1" lang="en-US" sz="2400" spc="-1" strike="noStrike">
                <a:solidFill>
                  <a:srgbClr val="ffffff"/>
                </a:solidFill>
                <a:latin typeface="Raleway"/>
                <a:ea typeface="Raleway"/>
              </a:rPr>
              <a:t>Interoperability</a:t>
            </a:r>
            <a:endParaRPr b="0" lang="en-US" sz="2400" spc="-1" strike="noStrike">
              <a:latin typeface="Arial"/>
            </a:endParaRPr>
          </a:p>
        </p:txBody>
      </p:sp>
      <p:sp>
        <p:nvSpPr>
          <p:cNvPr id="906" name="PlaceHolder 2"/>
          <p:cNvSpPr>
            <a:spLocks noGrp="1"/>
          </p:cNvSpPr>
          <p:nvPr>
            <p:ph/>
          </p:nvPr>
        </p:nvSpPr>
        <p:spPr>
          <a:xfrm>
            <a:off x="886680" y="1669680"/>
            <a:ext cx="7368840" cy="3080520"/>
          </a:xfrm>
          <a:prstGeom prst="rect">
            <a:avLst/>
          </a:prstGeom>
          <a:noFill/>
          <a:ln w="0">
            <a:noFill/>
          </a:ln>
        </p:spPr>
        <p:txBody>
          <a:bodyPr lIns="0" rIns="0" tIns="91440" bIns="91440" anchor="t">
            <a:noAutofit/>
          </a:bodyPr>
          <a:p>
            <a:pPr>
              <a:lnSpc>
                <a:spcPct val="100000"/>
              </a:lnSpc>
              <a:spcBef>
                <a:spcPts val="601"/>
              </a:spcBef>
            </a:pPr>
            <a:endParaRPr b="0" lang="en-US" sz="3200" spc="-1" strike="noStrike">
              <a:latin typeface="Arial"/>
            </a:endParaRPr>
          </a:p>
          <a:p>
            <a:pPr>
              <a:lnSpc>
                <a:spcPct val="100000"/>
              </a:lnSpc>
              <a:spcBef>
                <a:spcPts val="601"/>
              </a:spcBef>
            </a:pPr>
            <a:endParaRPr b="0" lang="en-US" sz="3200" spc="-1" strike="noStrike">
              <a:latin typeface="Arial"/>
            </a:endParaRPr>
          </a:p>
          <a:p>
            <a:pPr>
              <a:lnSpc>
                <a:spcPct val="100000"/>
              </a:lnSpc>
              <a:spcBef>
                <a:spcPts val="601"/>
              </a:spcBef>
            </a:pPr>
            <a:endParaRPr b="0" lang="en-US" sz="3200" spc="-1" strike="noStrike">
              <a:latin typeface="Arial"/>
            </a:endParaRPr>
          </a:p>
          <a:p>
            <a:pPr marL="76320">
              <a:lnSpc>
                <a:spcPct val="100000"/>
              </a:lnSpc>
              <a:spcBef>
                <a:spcPts val="601"/>
              </a:spcBef>
              <a:tabLst>
                <a:tab algn="l" pos="0"/>
              </a:tabLst>
            </a:pPr>
            <a:endParaRPr b="0" lang="en-US" sz="3200" spc="-1" strike="noStrike">
              <a:latin typeface="Arial"/>
            </a:endParaRPr>
          </a:p>
        </p:txBody>
      </p:sp>
      <p:sp>
        <p:nvSpPr>
          <p:cNvPr id="907" name="PlaceHolder 3"/>
          <p:cNvSpPr>
            <a:spLocks noGrp="1"/>
          </p:cNvSpPr>
          <p:nvPr>
            <p:ph type="sldNum" idx="32"/>
          </p:nvPr>
        </p:nvSpPr>
        <p:spPr>
          <a:xfrm>
            <a:off x="27000" y="4749840"/>
            <a:ext cx="546840" cy="391680"/>
          </a:xfrm>
          <a:prstGeom prst="rect">
            <a:avLst/>
          </a:prstGeom>
          <a:noFill/>
          <a:ln w="0">
            <a:noFill/>
          </a:ln>
        </p:spPr>
        <p:txBody>
          <a:bodyPr lIns="90000" rIns="90000" tIns="91440" bIns="91440" anchor="t">
            <a:noAutofit/>
          </a:bodyPr>
          <a:lstStyle>
            <a:lvl1pPr>
              <a:lnSpc>
                <a:spcPct val="100000"/>
              </a:lnSpc>
              <a:tabLst>
                <a:tab algn="l" pos="0"/>
              </a:tabLst>
              <a:defRPr b="0" lang="en" sz="1200" spc="-1" strike="noStrike">
                <a:solidFill>
                  <a:srgbClr val="00ae9d"/>
                </a:solidFill>
                <a:latin typeface="Karla"/>
                <a:ea typeface="Karla"/>
              </a:defRPr>
            </a:lvl1pPr>
          </a:lstStyle>
          <a:p>
            <a:pPr>
              <a:lnSpc>
                <a:spcPct val="100000"/>
              </a:lnSpc>
              <a:tabLst>
                <a:tab algn="l" pos="0"/>
              </a:tabLst>
            </a:pPr>
            <a:fld id="{DF347BDA-3BFC-4082-A7EF-FC4F45D60A6C}" type="slidenum">
              <a:rPr b="0" lang="en" sz="1200" spc="-1" strike="noStrike">
                <a:solidFill>
                  <a:srgbClr val="00ae9d"/>
                </a:solidFill>
                <a:latin typeface="Karla"/>
                <a:ea typeface="Karla"/>
              </a:rPr>
              <a:t>8</a:t>
            </a:fld>
            <a:endParaRPr b="0" lang="en-US" sz="1200" spc="-1" strike="noStrike">
              <a:latin typeface="Times New Roman"/>
            </a:endParaRPr>
          </a:p>
        </p:txBody>
      </p:sp>
      <p:sp>
        <p:nvSpPr>
          <p:cNvPr id="908" name="TextBox 15"/>
          <p:cNvSpPr/>
          <p:nvPr/>
        </p:nvSpPr>
        <p:spPr>
          <a:xfrm>
            <a:off x="6400800" y="4779000"/>
            <a:ext cx="228456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1800" spc="-1" strike="noStrike">
                <a:solidFill>
                  <a:srgbClr val="ffffff"/>
                </a:solidFill>
                <a:latin typeface="Century Gothic"/>
                <a:ea typeface="ＭＳ Ｐゴシック"/>
              </a:rPr>
              <a:t> </a:t>
            </a:r>
            <a:r>
              <a:rPr b="0" lang="en-US" sz="1800" spc="-1" strike="noStrike">
                <a:solidFill>
                  <a:srgbClr val="ffffff"/>
                </a:solidFill>
                <a:latin typeface="Century Gothic"/>
                <a:ea typeface="ＭＳ Ｐゴシック"/>
              </a:rPr>
              <a:t>Ahmad Jajja</a:t>
            </a:r>
            <a:endParaRPr b="0" lang="en-US" sz="1800" spc="-1" strike="noStrike">
              <a:latin typeface="Arial"/>
            </a:endParaRPr>
          </a:p>
        </p:txBody>
      </p:sp>
      <p:sp>
        <p:nvSpPr>
          <p:cNvPr id="909" name="PlaceHolder 4"/>
          <p:cNvSpPr>
            <a:spLocks noGrp="1"/>
          </p:cNvSpPr>
          <p:nvPr>
            <p:ph/>
          </p:nvPr>
        </p:nvSpPr>
        <p:spPr>
          <a:xfrm>
            <a:off x="686160" y="1702080"/>
            <a:ext cx="7368840" cy="2639880"/>
          </a:xfrm>
          <a:prstGeom prst="rect">
            <a:avLst/>
          </a:prstGeom>
          <a:noFill/>
          <a:ln w="0">
            <a:noFill/>
          </a:ln>
        </p:spPr>
        <p:txBody>
          <a:bodyPr lIns="0" rIns="0" tIns="91440" bIns="91440" anchor="t">
            <a:noAutofit/>
          </a:bodyPr>
          <a:p>
            <a:pPr marL="76320">
              <a:lnSpc>
                <a:spcPct val="100000"/>
              </a:lnSpc>
              <a:spcBef>
                <a:spcPts val="601"/>
              </a:spcBef>
              <a:tabLst>
                <a:tab algn="l" pos="0"/>
              </a:tabLst>
            </a:pPr>
            <a:r>
              <a:rPr b="0" lang="en-US" sz="1900" spc="-1" strike="noStrike">
                <a:solidFill>
                  <a:srgbClr val="004c52"/>
                </a:solidFill>
                <a:latin typeface="Karla"/>
                <a:ea typeface="Karla"/>
              </a:rPr>
              <a:t>This isolation and fragmentation stems from the fact that today’s virtual worlds, and their builders, never designed their systems or experiences to be interoperable.</a:t>
            </a:r>
            <a:endParaRPr b="0" lang="en-US" sz="1900" spc="-1" strike="noStrike">
              <a:latin typeface="Arial"/>
            </a:endParaRPr>
          </a:p>
          <a:p>
            <a:pPr marL="76320">
              <a:lnSpc>
                <a:spcPct val="100000"/>
              </a:lnSpc>
              <a:spcBef>
                <a:spcPts val="601"/>
              </a:spcBef>
              <a:tabLst>
                <a:tab algn="l" pos="0"/>
              </a:tabLst>
            </a:pPr>
            <a:endParaRPr b="0" lang="en-US" sz="1900" spc="-1" strike="noStrike">
              <a:latin typeface="Arial"/>
            </a:endParaRPr>
          </a:p>
          <a:p>
            <a:pPr marL="76320">
              <a:lnSpc>
                <a:spcPct val="100000"/>
              </a:lnSpc>
              <a:spcBef>
                <a:spcPts val="601"/>
              </a:spcBef>
              <a:tabLst>
                <a:tab algn="l" pos="0"/>
              </a:tabLst>
            </a:pPr>
            <a:r>
              <a:rPr b="0" lang="en-US" sz="1900" spc="-1" strike="noStrike">
                <a:solidFill>
                  <a:srgbClr val="004c52"/>
                </a:solidFill>
                <a:latin typeface="Karla"/>
                <a:ea typeface="Karla"/>
              </a:rPr>
              <a:t>If Call of Duty wants to import an avatar from Fortnite, it</a:t>
            </a:r>
            <a:endParaRPr b="0" lang="en-US" sz="1900" spc="-1" strike="noStrike">
              <a:latin typeface="Arial"/>
            </a:endParaRPr>
          </a:p>
          <a:p>
            <a:pPr marL="76320">
              <a:lnSpc>
                <a:spcPct val="100000"/>
              </a:lnSpc>
              <a:spcBef>
                <a:spcPts val="601"/>
              </a:spcBef>
              <a:tabLst>
                <a:tab algn="l" pos="0"/>
              </a:tabLst>
            </a:pPr>
            <a:r>
              <a:rPr b="0" lang="en-US" sz="1900" spc="-1" strike="noStrike">
                <a:solidFill>
                  <a:srgbClr val="004c52"/>
                </a:solidFill>
                <a:latin typeface="Karla"/>
                <a:ea typeface="Karla"/>
              </a:rPr>
              <a:t>will likely want to restyle the avatar to fit Call of Duty’s gritty realism.</a:t>
            </a:r>
            <a:endParaRPr b="0" lang="en-US" sz="1900" spc="-1" strike="noStrike">
              <a:latin typeface="Arial"/>
            </a:endParaRPr>
          </a:p>
          <a:p>
            <a:pPr marL="76320">
              <a:lnSpc>
                <a:spcPct val="100000"/>
              </a:lnSpc>
              <a:spcBef>
                <a:spcPts val="601"/>
              </a:spcBef>
              <a:tabLst>
                <a:tab algn="l" pos="0"/>
              </a:tabLst>
            </a:pPr>
            <a:endParaRPr b="0" lang="en-US" sz="1900" spc="-1" strike="noStrike">
              <a:latin typeface="Arial"/>
            </a:endParaRPr>
          </a:p>
          <a:p>
            <a:pPr marL="76320">
              <a:lnSpc>
                <a:spcPct val="100000"/>
              </a:lnSpc>
              <a:spcBef>
                <a:spcPts val="601"/>
              </a:spcBef>
              <a:tabLst>
                <a:tab algn="l" pos="0"/>
              </a:tabLst>
            </a:pPr>
            <a:endParaRPr b="0" lang="en-US" sz="1900" spc="-1" strike="noStrike">
              <a:latin typeface="Arial"/>
            </a:endParaRPr>
          </a:p>
          <a:p>
            <a:pPr marL="76320">
              <a:lnSpc>
                <a:spcPct val="100000"/>
              </a:lnSpc>
              <a:spcBef>
                <a:spcPts val="601"/>
              </a:spcBef>
              <a:tabLst>
                <a:tab algn="l" pos="0"/>
              </a:tabLst>
            </a:pPr>
            <a:endParaRPr b="0" lang="en-US" sz="1900" spc="-1" strike="noStrike">
              <a:latin typeface="Arial"/>
            </a:endParaRPr>
          </a:p>
          <a:p>
            <a:pPr marL="76320">
              <a:lnSpc>
                <a:spcPct val="100000"/>
              </a:lnSpc>
              <a:spcBef>
                <a:spcPts val="601"/>
              </a:spcBef>
              <a:tabLst>
                <a:tab algn="l" pos="0"/>
              </a:tabLst>
            </a:pPr>
            <a:endParaRPr b="0" lang="en-US" sz="1900" spc="-1" strike="noStrike">
              <a:latin typeface="Arial"/>
            </a:endParaRPr>
          </a:p>
          <a:p>
            <a:pPr marL="76320">
              <a:lnSpc>
                <a:spcPct val="100000"/>
              </a:lnSpc>
              <a:spcBef>
                <a:spcPts val="601"/>
              </a:spcBef>
              <a:tabLst>
                <a:tab algn="l" pos="0"/>
              </a:tabLst>
            </a:pPr>
            <a:endParaRPr b="0" lang="en-US" sz="1900" spc="-1" strike="noStrike">
              <a:latin typeface="Arial"/>
            </a:endParaRPr>
          </a:p>
        </p:txBody>
      </p:sp>
      <p:pic>
        <p:nvPicPr>
          <p:cNvPr id="910" name="" descr=""/>
          <p:cNvPicPr/>
          <p:nvPr/>
        </p:nvPicPr>
        <p:blipFill>
          <a:blip r:embed="rId1"/>
          <a:stretch/>
        </p:blipFill>
        <p:spPr>
          <a:xfrm>
            <a:off x="1143000" y="1600200"/>
            <a:ext cx="5943240" cy="2514240"/>
          </a:xfrm>
          <a:prstGeom prst="rect">
            <a:avLst/>
          </a:prstGeom>
          <a:ln w="0">
            <a:noFill/>
          </a:ln>
        </p:spPr>
      </p:pic>
      <p:pic>
        <p:nvPicPr>
          <p:cNvPr id="911" name="" descr=""/>
          <p:cNvPicPr/>
          <p:nvPr/>
        </p:nvPicPr>
        <p:blipFill>
          <a:blip r:embed="rId2"/>
          <a:stretch/>
        </p:blipFill>
        <p:spPr>
          <a:xfrm>
            <a:off x="0" y="0"/>
            <a:ext cx="9143640" cy="5143320"/>
          </a:xfrm>
          <a:prstGeom prst="rect">
            <a:avLst/>
          </a:prstGeom>
          <a:ln w="0">
            <a:noFill/>
          </a:ln>
        </p:spPr>
      </p:pic>
      <p:sp>
        <p:nvSpPr>
          <p:cNvPr id="912" name="PlaceHolder 5"/>
          <p:cNvSpPr/>
          <p:nvPr/>
        </p:nvSpPr>
        <p:spPr>
          <a:xfrm>
            <a:off x="2286000" y="58320"/>
            <a:ext cx="7368840" cy="855720"/>
          </a:xfrm>
          <a:prstGeom prst="rect">
            <a:avLst/>
          </a:prstGeom>
          <a:noFill/>
          <a:ln w="0">
            <a:noFill/>
          </a:ln>
        </p:spPr>
        <p:style>
          <a:lnRef idx="0"/>
          <a:fillRef idx="0"/>
          <a:effectRef idx="0"/>
          <a:fontRef idx="minor"/>
        </p:style>
        <p:txBody>
          <a:bodyPr lIns="0" rIns="0" tIns="91440" bIns="91440" anchor="t">
            <a:noAutofit/>
          </a:bodyPr>
          <a:p>
            <a:pPr>
              <a:lnSpc>
                <a:spcPct val="100000"/>
              </a:lnSpc>
            </a:pPr>
            <a:r>
              <a:rPr b="1" lang="en-US" sz="2400" spc="-1" strike="noStrike">
                <a:solidFill>
                  <a:srgbClr val="000000"/>
                </a:solidFill>
                <a:latin typeface="Raleway"/>
                <a:ea typeface="Raleway"/>
              </a:rPr>
              <a:t>Real-Time Rendering</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34" name="PlaceHolder 1"/>
          <p:cNvSpPr>
            <a:spLocks noGrp="1"/>
          </p:cNvSpPr>
          <p:nvPr>
            <p:ph type="sldNum" idx="21"/>
          </p:nvPr>
        </p:nvSpPr>
        <p:spPr>
          <a:xfrm>
            <a:off x="27000" y="4749840"/>
            <a:ext cx="546840" cy="391680"/>
          </a:xfrm>
          <a:prstGeom prst="rect">
            <a:avLst/>
          </a:prstGeom>
          <a:noFill/>
          <a:ln w="0">
            <a:noFill/>
          </a:ln>
        </p:spPr>
        <p:txBody>
          <a:bodyPr lIns="90000" rIns="90000" tIns="91440" bIns="91440" anchor="t">
            <a:noAutofit/>
          </a:bodyPr>
          <a:lstStyle>
            <a:lvl1pPr>
              <a:lnSpc>
                <a:spcPct val="100000"/>
              </a:lnSpc>
              <a:tabLst>
                <a:tab algn="l" pos="0"/>
              </a:tabLst>
              <a:defRPr b="0" lang="en" sz="1200" spc="-1" strike="noStrike">
                <a:solidFill>
                  <a:srgbClr val="00ae9d"/>
                </a:solidFill>
                <a:latin typeface="Karla"/>
                <a:ea typeface="Karla"/>
              </a:defRPr>
            </a:lvl1pPr>
          </a:lstStyle>
          <a:p>
            <a:pPr>
              <a:lnSpc>
                <a:spcPct val="100000"/>
              </a:lnSpc>
              <a:tabLst>
                <a:tab algn="l" pos="0"/>
              </a:tabLst>
            </a:pPr>
            <a:fld id="{117818E1-197A-4411-BC85-E0EB258D614E}" type="slidenum">
              <a:rPr b="0" lang="en" sz="1200" spc="-1" strike="noStrike">
                <a:solidFill>
                  <a:srgbClr val="00ae9d"/>
                </a:solidFill>
                <a:latin typeface="Karla"/>
                <a:ea typeface="Karla"/>
              </a:rPr>
              <a:t>&lt;number&gt;</a:t>
            </a:fld>
            <a:endParaRPr b="0" lang="en-US" sz="1200" spc="-1" strike="noStrike">
              <a:latin typeface="Times New Roman"/>
            </a:endParaRPr>
          </a:p>
        </p:txBody>
      </p:sp>
      <p:sp>
        <p:nvSpPr>
          <p:cNvPr id="835" name="TextBox 6"/>
          <p:cNvSpPr/>
          <p:nvPr/>
        </p:nvSpPr>
        <p:spPr>
          <a:xfrm>
            <a:off x="6005880" y="4774320"/>
            <a:ext cx="313632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1800" spc="-1" strike="noStrike">
                <a:solidFill>
                  <a:srgbClr val="ffffff"/>
                </a:solidFill>
                <a:latin typeface="Century Gothic"/>
                <a:ea typeface="ＭＳ Ｐゴシック"/>
              </a:rPr>
              <a:t>Muhammad Umar Ahmad</a:t>
            </a:r>
            <a:endParaRPr b="0" lang="en-US" sz="1800" spc="-1" strike="noStrike">
              <a:latin typeface="Arial"/>
            </a:endParaRPr>
          </a:p>
        </p:txBody>
      </p:sp>
      <p:pic>
        <p:nvPicPr>
          <p:cNvPr id="836" name="" descr=""/>
          <p:cNvPicPr/>
          <p:nvPr/>
        </p:nvPicPr>
        <p:blipFill>
          <a:blip r:embed="rId1"/>
          <a:stretch/>
        </p:blipFill>
        <p:spPr>
          <a:xfrm>
            <a:off x="0" y="0"/>
            <a:ext cx="9142560" cy="5142240"/>
          </a:xfrm>
          <a:prstGeom prst="rect">
            <a:avLst/>
          </a:prstGeom>
          <a:ln w="0">
            <a:noFill/>
          </a:ln>
        </p:spPr>
      </p:pic>
      <p:sp>
        <p:nvSpPr>
          <p:cNvPr id="837" name="PlaceHolder 2"/>
          <p:cNvSpPr>
            <a:spLocks noGrp="1"/>
          </p:cNvSpPr>
          <p:nvPr>
            <p:ph type="title"/>
          </p:nvPr>
        </p:nvSpPr>
        <p:spPr>
          <a:xfrm>
            <a:off x="2688120" y="4286520"/>
            <a:ext cx="7368840" cy="855720"/>
          </a:xfrm>
          <a:prstGeom prst="rect">
            <a:avLst/>
          </a:prstGeom>
          <a:noFill/>
          <a:ln w="0">
            <a:noFill/>
          </a:ln>
        </p:spPr>
        <p:txBody>
          <a:bodyPr lIns="0" rIns="0" tIns="91440" bIns="91440" anchor="t">
            <a:noAutofit/>
          </a:bodyPr>
          <a:p>
            <a:pPr>
              <a:lnSpc>
                <a:spcPct val="100000"/>
              </a:lnSpc>
            </a:pPr>
            <a:r>
              <a:rPr b="1" lang="en-US" sz="2400" spc="-1" strike="noStrike">
                <a:solidFill>
                  <a:srgbClr val="ffffff"/>
                </a:solidFill>
                <a:latin typeface="Raleway"/>
                <a:ea typeface="Raleway"/>
              </a:rPr>
              <a:t>Future of the internet</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3" name="PlaceHolder 1"/>
          <p:cNvSpPr>
            <a:spLocks noGrp="1"/>
          </p:cNvSpPr>
          <p:nvPr>
            <p:ph type="title"/>
          </p:nvPr>
        </p:nvSpPr>
        <p:spPr>
          <a:xfrm>
            <a:off x="886680" y="398520"/>
            <a:ext cx="7368840" cy="855720"/>
          </a:xfrm>
          <a:prstGeom prst="rect">
            <a:avLst/>
          </a:prstGeom>
          <a:noFill/>
          <a:ln w="0">
            <a:noFill/>
          </a:ln>
        </p:spPr>
        <p:txBody>
          <a:bodyPr lIns="0" rIns="0" tIns="91440" bIns="91440" anchor="t">
            <a:noAutofit/>
          </a:bodyPr>
          <a:p>
            <a:pPr>
              <a:lnSpc>
                <a:spcPct val="100000"/>
              </a:lnSpc>
            </a:pPr>
            <a:r>
              <a:rPr b="1" lang="en-US" sz="2400" spc="-1" strike="noStrike">
                <a:solidFill>
                  <a:srgbClr val="ffffff"/>
                </a:solidFill>
                <a:latin typeface="Raleway"/>
                <a:ea typeface="Raleway"/>
              </a:rPr>
              <a:t>Real-Time Rendering</a:t>
            </a:r>
            <a:endParaRPr b="0" lang="en-US" sz="2400" spc="-1" strike="noStrike">
              <a:latin typeface="Arial"/>
            </a:endParaRPr>
          </a:p>
        </p:txBody>
      </p:sp>
      <p:sp>
        <p:nvSpPr>
          <p:cNvPr id="914" name="PlaceHolder 2"/>
          <p:cNvSpPr>
            <a:spLocks noGrp="1"/>
          </p:cNvSpPr>
          <p:nvPr>
            <p:ph/>
          </p:nvPr>
        </p:nvSpPr>
        <p:spPr>
          <a:xfrm>
            <a:off x="886680" y="1669680"/>
            <a:ext cx="7368840" cy="3080520"/>
          </a:xfrm>
          <a:prstGeom prst="rect">
            <a:avLst/>
          </a:prstGeom>
          <a:noFill/>
          <a:ln w="0">
            <a:noFill/>
          </a:ln>
        </p:spPr>
        <p:txBody>
          <a:bodyPr lIns="0" rIns="0" tIns="91440" bIns="91440" anchor="t">
            <a:noAutofit/>
          </a:bodyPr>
          <a:p>
            <a:pPr>
              <a:lnSpc>
                <a:spcPct val="100000"/>
              </a:lnSpc>
              <a:spcBef>
                <a:spcPts val="601"/>
              </a:spcBef>
            </a:pPr>
            <a:endParaRPr b="0" lang="en-US" sz="3200" spc="-1" strike="noStrike">
              <a:latin typeface="Arial"/>
            </a:endParaRPr>
          </a:p>
          <a:p>
            <a:pPr>
              <a:lnSpc>
                <a:spcPct val="100000"/>
              </a:lnSpc>
              <a:spcBef>
                <a:spcPts val="601"/>
              </a:spcBef>
            </a:pPr>
            <a:endParaRPr b="0" lang="en-US" sz="3200" spc="-1" strike="noStrike">
              <a:latin typeface="Arial"/>
            </a:endParaRPr>
          </a:p>
          <a:p>
            <a:pPr>
              <a:lnSpc>
                <a:spcPct val="100000"/>
              </a:lnSpc>
              <a:spcBef>
                <a:spcPts val="601"/>
              </a:spcBef>
            </a:pPr>
            <a:endParaRPr b="0" lang="en-US" sz="3200" spc="-1" strike="noStrike">
              <a:latin typeface="Arial"/>
            </a:endParaRPr>
          </a:p>
          <a:p>
            <a:pPr marL="76320">
              <a:lnSpc>
                <a:spcPct val="100000"/>
              </a:lnSpc>
              <a:spcBef>
                <a:spcPts val="601"/>
              </a:spcBef>
              <a:tabLst>
                <a:tab algn="l" pos="0"/>
              </a:tabLst>
            </a:pPr>
            <a:endParaRPr b="0" lang="en-US" sz="3200" spc="-1" strike="noStrike">
              <a:latin typeface="Arial"/>
            </a:endParaRPr>
          </a:p>
        </p:txBody>
      </p:sp>
      <p:sp>
        <p:nvSpPr>
          <p:cNvPr id="915" name="PlaceHolder 3"/>
          <p:cNvSpPr>
            <a:spLocks noGrp="1"/>
          </p:cNvSpPr>
          <p:nvPr>
            <p:ph type="sldNum" idx="33"/>
          </p:nvPr>
        </p:nvSpPr>
        <p:spPr>
          <a:xfrm>
            <a:off x="27000" y="4749840"/>
            <a:ext cx="546840" cy="391680"/>
          </a:xfrm>
          <a:prstGeom prst="rect">
            <a:avLst/>
          </a:prstGeom>
          <a:noFill/>
          <a:ln w="0">
            <a:noFill/>
          </a:ln>
        </p:spPr>
        <p:txBody>
          <a:bodyPr lIns="90000" rIns="90000" tIns="91440" bIns="91440" anchor="t">
            <a:noAutofit/>
          </a:bodyPr>
          <a:lstStyle>
            <a:lvl1pPr>
              <a:lnSpc>
                <a:spcPct val="100000"/>
              </a:lnSpc>
              <a:tabLst>
                <a:tab algn="l" pos="0"/>
              </a:tabLst>
              <a:defRPr b="0" lang="en" sz="1200" spc="-1" strike="noStrike">
                <a:solidFill>
                  <a:srgbClr val="00ae9d"/>
                </a:solidFill>
                <a:latin typeface="Karla"/>
                <a:ea typeface="Karla"/>
              </a:defRPr>
            </a:lvl1pPr>
          </a:lstStyle>
          <a:p>
            <a:pPr>
              <a:lnSpc>
                <a:spcPct val="100000"/>
              </a:lnSpc>
              <a:tabLst>
                <a:tab algn="l" pos="0"/>
              </a:tabLst>
            </a:pPr>
            <a:fld id="{A56BE340-9DE4-45A4-871E-23B743E970E4}" type="slidenum">
              <a:rPr b="0" lang="en" sz="1200" spc="-1" strike="noStrike">
                <a:solidFill>
                  <a:srgbClr val="00ae9d"/>
                </a:solidFill>
                <a:latin typeface="Karla"/>
                <a:ea typeface="Karla"/>
              </a:rPr>
              <a:t>&lt;number&gt;</a:t>
            </a:fld>
            <a:endParaRPr b="0" lang="en-US" sz="1200" spc="-1" strike="noStrike">
              <a:latin typeface="Times New Roman"/>
            </a:endParaRPr>
          </a:p>
        </p:txBody>
      </p:sp>
      <p:sp>
        <p:nvSpPr>
          <p:cNvPr id="916" name="TextBox 12"/>
          <p:cNvSpPr/>
          <p:nvPr/>
        </p:nvSpPr>
        <p:spPr>
          <a:xfrm>
            <a:off x="6400800" y="4779000"/>
            <a:ext cx="228456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1800" spc="-1" strike="noStrike">
                <a:solidFill>
                  <a:srgbClr val="ffffff"/>
                </a:solidFill>
                <a:latin typeface="Century Gothic"/>
                <a:ea typeface="ＭＳ Ｐゴシック"/>
              </a:rPr>
              <a:t> </a:t>
            </a:r>
            <a:r>
              <a:rPr b="0" lang="en-US" sz="1800" spc="-1" strike="noStrike">
                <a:solidFill>
                  <a:srgbClr val="ffffff"/>
                </a:solidFill>
                <a:latin typeface="Century Gothic"/>
                <a:ea typeface="ＭＳ Ｐゴシック"/>
              </a:rPr>
              <a:t>Ahmad Jajja</a:t>
            </a:r>
            <a:endParaRPr b="0" lang="en-US" sz="1800" spc="-1" strike="noStrike">
              <a:latin typeface="Arial"/>
            </a:endParaRPr>
          </a:p>
        </p:txBody>
      </p:sp>
      <p:sp>
        <p:nvSpPr>
          <p:cNvPr id="917" name="PlaceHolder 4"/>
          <p:cNvSpPr>
            <a:spLocks noGrp="1"/>
          </p:cNvSpPr>
          <p:nvPr>
            <p:ph/>
          </p:nvPr>
        </p:nvSpPr>
        <p:spPr>
          <a:xfrm>
            <a:off x="686160" y="1702080"/>
            <a:ext cx="7368840" cy="2639880"/>
          </a:xfrm>
          <a:prstGeom prst="rect">
            <a:avLst/>
          </a:prstGeom>
          <a:noFill/>
          <a:ln w="0">
            <a:noFill/>
          </a:ln>
        </p:spPr>
        <p:txBody>
          <a:bodyPr lIns="0" rIns="0" tIns="91440" bIns="91440" anchor="t">
            <a:noAutofit/>
          </a:bodyPr>
          <a:p>
            <a:pPr marL="76320">
              <a:lnSpc>
                <a:spcPct val="100000"/>
              </a:lnSpc>
              <a:spcBef>
                <a:spcPts val="601"/>
              </a:spcBef>
              <a:tabLst>
                <a:tab algn="l" pos="0"/>
              </a:tabLst>
            </a:pPr>
            <a:r>
              <a:rPr b="0" lang="en-US" sz="1900" spc="-1" strike="noStrike">
                <a:solidFill>
                  <a:srgbClr val="004c52"/>
                </a:solidFill>
                <a:latin typeface="Karla"/>
                <a:ea typeface="Karla"/>
              </a:rPr>
              <a:t>Rendering is the process of generating a 2D or 3D object or environment using a computer program.</a:t>
            </a:r>
            <a:endParaRPr b="0" lang="en-US" sz="1900" spc="-1" strike="noStrike">
              <a:latin typeface="Arial"/>
            </a:endParaRPr>
          </a:p>
          <a:p>
            <a:pPr marL="76320">
              <a:lnSpc>
                <a:spcPct val="100000"/>
              </a:lnSpc>
              <a:spcBef>
                <a:spcPts val="601"/>
              </a:spcBef>
              <a:tabLst>
                <a:tab algn="l" pos="0"/>
              </a:tabLst>
            </a:pPr>
            <a:endParaRPr b="0" lang="en-US" sz="1900" spc="-1" strike="noStrike">
              <a:latin typeface="Arial"/>
            </a:endParaRPr>
          </a:p>
          <a:p>
            <a:pPr marL="76320">
              <a:lnSpc>
                <a:spcPct val="100000"/>
              </a:lnSpc>
              <a:spcBef>
                <a:spcPts val="601"/>
              </a:spcBef>
              <a:tabLst>
                <a:tab algn="l" pos="0"/>
              </a:tabLst>
            </a:pPr>
            <a:r>
              <a:rPr b="0" lang="en-US" sz="1900" spc="-1" strike="noStrike">
                <a:solidFill>
                  <a:srgbClr val="004c52"/>
                </a:solidFill>
                <a:latin typeface="Karla"/>
                <a:ea typeface="Karla"/>
              </a:rPr>
              <a:t>Real-time rendering refers to the process of generating a computer image as we experience it in near real-time</a:t>
            </a:r>
            <a:endParaRPr b="0" lang="en-US" sz="1900" spc="-1" strike="noStrike">
              <a:latin typeface="Arial"/>
            </a:endParaRPr>
          </a:p>
          <a:p>
            <a:pPr marL="76320">
              <a:lnSpc>
                <a:spcPct val="100000"/>
              </a:lnSpc>
              <a:spcBef>
                <a:spcPts val="601"/>
              </a:spcBef>
              <a:tabLst>
                <a:tab algn="l" pos="0"/>
              </a:tabLst>
            </a:pPr>
            <a:endParaRPr b="0" lang="en-US" sz="1900" spc="-1" strike="noStrike">
              <a:latin typeface="Arial"/>
            </a:endParaRPr>
          </a:p>
          <a:p>
            <a:pPr marL="76320">
              <a:lnSpc>
                <a:spcPct val="100000"/>
              </a:lnSpc>
              <a:spcBef>
                <a:spcPts val="601"/>
              </a:spcBef>
              <a:tabLst>
                <a:tab algn="l" pos="0"/>
              </a:tabLst>
            </a:pPr>
            <a:endParaRPr b="0" lang="en-US" sz="1900" spc="-1" strike="noStrike">
              <a:latin typeface="Arial"/>
            </a:endParaRPr>
          </a:p>
          <a:p>
            <a:pPr marL="76320">
              <a:lnSpc>
                <a:spcPct val="100000"/>
              </a:lnSpc>
              <a:spcBef>
                <a:spcPts val="601"/>
              </a:spcBef>
              <a:tabLst>
                <a:tab algn="l" pos="0"/>
              </a:tabLst>
            </a:pPr>
            <a:endParaRPr b="0" lang="en-US" sz="1900" spc="-1" strike="noStrike">
              <a:latin typeface="Arial"/>
            </a:endParaRPr>
          </a:p>
          <a:p>
            <a:pPr marL="76320">
              <a:lnSpc>
                <a:spcPct val="100000"/>
              </a:lnSpc>
              <a:spcBef>
                <a:spcPts val="601"/>
              </a:spcBef>
              <a:tabLst>
                <a:tab algn="l" pos="0"/>
              </a:tabLst>
            </a:pPr>
            <a:endParaRPr b="0" lang="en-US" sz="1900" spc="-1" strike="noStrike">
              <a:latin typeface="Arial"/>
            </a:endParaRPr>
          </a:p>
          <a:p>
            <a:pPr marL="76320">
              <a:lnSpc>
                <a:spcPct val="100000"/>
              </a:lnSpc>
              <a:spcBef>
                <a:spcPts val="601"/>
              </a:spcBef>
              <a:tabLst>
                <a:tab algn="l" pos="0"/>
              </a:tabLst>
            </a:pPr>
            <a:endParaRPr b="0" lang="en-US" sz="1900" spc="-1" strike="noStrike">
              <a:latin typeface="Arial"/>
            </a:endParaRPr>
          </a:p>
          <a:p>
            <a:pPr marL="76320">
              <a:lnSpc>
                <a:spcPct val="100000"/>
              </a:lnSpc>
              <a:spcBef>
                <a:spcPts val="601"/>
              </a:spcBef>
              <a:tabLst>
                <a:tab algn="l" pos="0"/>
              </a:tabLst>
            </a:pPr>
            <a:endParaRPr b="0" lang="en-US" sz="1900" spc="-1" strike="noStrike">
              <a:latin typeface="Arial"/>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8" name="PlaceHolder 1"/>
          <p:cNvSpPr>
            <a:spLocks noGrp="1"/>
          </p:cNvSpPr>
          <p:nvPr>
            <p:ph type="title"/>
          </p:nvPr>
        </p:nvSpPr>
        <p:spPr>
          <a:xfrm>
            <a:off x="886680" y="398520"/>
            <a:ext cx="7368840" cy="855720"/>
          </a:xfrm>
          <a:prstGeom prst="rect">
            <a:avLst/>
          </a:prstGeom>
          <a:noFill/>
          <a:ln w="0">
            <a:noFill/>
          </a:ln>
        </p:spPr>
        <p:txBody>
          <a:bodyPr lIns="0" rIns="0" tIns="91440" bIns="91440" anchor="t">
            <a:noAutofit/>
          </a:bodyPr>
          <a:p>
            <a:pPr>
              <a:lnSpc>
                <a:spcPct val="100000"/>
              </a:lnSpc>
            </a:pPr>
            <a:r>
              <a:rPr b="1" lang="en-US" sz="2400" spc="-1" strike="noStrike">
                <a:solidFill>
                  <a:srgbClr val="ffffff"/>
                </a:solidFill>
                <a:latin typeface="Raleway"/>
                <a:ea typeface="Raleway"/>
              </a:rPr>
              <a:t>Synchronous </a:t>
            </a:r>
            <a:endParaRPr b="0" lang="en-US" sz="2400" spc="-1" strike="noStrike">
              <a:latin typeface="Arial"/>
            </a:endParaRPr>
          </a:p>
        </p:txBody>
      </p:sp>
      <p:sp>
        <p:nvSpPr>
          <p:cNvPr id="919" name="PlaceHolder 2"/>
          <p:cNvSpPr>
            <a:spLocks noGrp="1"/>
          </p:cNvSpPr>
          <p:nvPr>
            <p:ph/>
          </p:nvPr>
        </p:nvSpPr>
        <p:spPr>
          <a:xfrm>
            <a:off x="886680" y="1669680"/>
            <a:ext cx="7368840" cy="3080520"/>
          </a:xfrm>
          <a:prstGeom prst="rect">
            <a:avLst/>
          </a:prstGeom>
          <a:noFill/>
          <a:ln w="0">
            <a:noFill/>
          </a:ln>
        </p:spPr>
        <p:txBody>
          <a:bodyPr lIns="0" rIns="0" tIns="91440" bIns="91440" anchor="t">
            <a:noAutofit/>
          </a:bodyPr>
          <a:p>
            <a:pPr>
              <a:lnSpc>
                <a:spcPct val="100000"/>
              </a:lnSpc>
              <a:spcBef>
                <a:spcPts val="601"/>
              </a:spcBef>
            </a:pPr>
            <a:endParaRPr b="0" lang="en-US" sz="3200" spc="-1" strike="noStrike">
              <a:latin typeface="Arial"/>
            </a:endParaRPr>
          </a:p>
          <a:p>
            <a:pPr>
              <a:lnSpc>
                <a:spcPct val="100000"/>
              </a:lnSpc>
              <a:spcBef>
                <a:spcPts val="601"/>
              </a:spcBef>
            </a:pPr>
            <a:endParaRPr b="0" lang="en-US" sz="3200" spc="-1" strike="noStrike">
              <a:latin typeface="Arial"/>
            </a:endParaRPr>
          </a:p>
          <a:p>
            <a:pPr>
              <a:lnSpc>
                <a:spcPct val="100000"/>
              </a:lnSpc>
              <a:spcBef>
                <a:spcPts val="601"/>
              </a:spcBef>
            </a:pPr>
            <a:endParaRPr b="0" lang="en-US" sz="3200" spc="-1" strike="noStrike">
              <a:latin typeface="Arial"/>
            </a:endParaRPr>
          </a:p>
          <a:p>
            <a:pPr marL="76320">
              <a:lnSpc>
                <a:spcPct val="100000"/>
              </a:lnSpc>
              <a:spcBef>
                <a:spcPts val="601"/>
              </a:spcBef>
              <a:tabLst>
                <a:tab algn="l" pos="0"/>
              </a:tabLst>
            </a:pPr>
            <a:endParaRPr b="0" lang="en-US" sz="3200" spc="-1" strike="noStrike">
              <a:latin typeface="Arial"/>
            </a:endParaRPr>
          </a:p>
        </p:txBody>
      </p:sp>
      <p:sp>
        <p:nvSpPr>
          <p:cNvPr id="920" name="PlaceHolder 3"/>
          <p:cNvSpPr>
            <a:spLocks noGrp="1"/>
          </p:cNvSpPr>
          <p:nvPr>
            <p:ph type="sldNum" idx="34"/>
          </p:nvPr>
        </p:nvSpPr>
        <p:spPr>
          <a:xfrm>
            <a:off x="27000" y="4749840"/>
            <a:ext cx="546840" cy="391680"/>
          </a:xfrm>
          <a:prstGeom prst="rect">
            <a:avLst/>
          </a:prstGeom>
          <a:noFill/>
          <a:ln w="0">
            <a:noFill/>
          </a:ln>
        </p:spPr>
        <p:txBody>
          <a:bodyPr lIns="90000" rIns="90000" tIns="91440" bIns="91440" anchor="t">
            <a:noAutofit/>
          </a:bodyPr>
          <a:lstStyle>
            <a:lvl1pPr>
              <a:lnSpc>
                <a:spcPct val="100000"/>
              </a:lnSpc>
              <a:tabLst>
                <a:tab algn="l" pos="0"/>
              </a:tabLst>
              <a:defRPr b="0" lang="en" sz="1200" spc="-1" strike="noStrike">
                <a:solidFill>
                  <a:srgbClr val="00ae9d"/>
                </a:solidFill>
                <a:latin typeface="Karla"/>
                <a:ea typeface="Karla"/>
              </a:defRPr>
            </a:lvl1pPr>
          </a:lstStyle>
          <a:p>
            <a:pPr>
              <a:lnSpc>
                <a:spcPct val="100000"/>
              </a:lnSpc>
              <a:tabLst>
                <a:tab algn="l" pos="0"/>
              </a:tabLst>
            </a:pPr>
            <a:fld id="{10E4D8F1-2DB4-40D1-8B35-152E8FA9EA47}" type="slidenum">
              <a:rPr b="0" lang="en" sz="1200" spc="-1" strike="noStrike">
                <a:solidFill>
                  <a:srgbClr val="00ae9d"/>
                </a:solidFill>
                <a:latin typeface="Karla"/>
                <a:ea typeface="Karla"/>
              </a:rPr>
              <a:t>&lt;number&gt;</a:t>
            </a:fld>
            <a:endParaRPr b="0" lang="en-US" sz="1200" spc="-1" strike="noStrike">
              <a:latin typeface="Times New Roman"/>
            </a:endParaRPr>
          </a:p>
        </p:txBody>
      </p:sp>
      <p:sp>
        <p:nvSpPr>
          <p:cNvPr id="921" name="TextBox 16"/>
          <p:cNvSpPr/>
          <p:nvPr/>
        </p:nvSpPr>
        <p:spPr>
          <a:xfrm>
            <a:off x="6400800" y="4779000"/>
            <a:ext cx="228456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1800" spc="-1" strike="noStrike">
                <a:solidFill>
                  <a:srgbClr val="ffffff"/>
                </a:solidFill>
                <a:latin typeface="Century Gothic"/>
                <a:ea typeface="ＭＳ Ｐゴシック"/>
              </a:rPr>
              <a:t> </a:t>
            </a:r>
            <a:r>
              <a:rPr b="0" lang="en-US" sz="1800" spc="-1" strike="noStrike">
                <a:solidFill>
                  <a:srgbClr val="ffffff"/>
                </a:solidFill>
                <a:latin typeface="Century Gothic"/>
                <a:ea typeface="ＭＳ Ｐゴシック"/>
              </a:rPr>
              <a:t>Ahmad Jajja</a:t>
            </a:r>
            <a:endParaRPr b="0" lang="en-US" sz="1800" spc="-1" strike="noStrike">
              <a:latin typeface="Arial"/>
            </a:endParaRPr>
          </a:p>
        </p:txBody>
      </p:sp>
      <p:sp>
        <p:nvSpPr>
          <p:cNvPr id="922" name="PlaceHolder 4"/>
          <p:cNvSpPr>
            <a:spLocks noGrp="1"/>
          </p:cNvSpPr>
          <p:nvPr>
            <p:ph/>
          </p:nvPr>
        </p:nvSpPr>
        <p:spPr>
          <a:xfrm>
            <a:off x="686160" y="1702080"/>
            <a:ext cx="7368840" cy="2639880"/>
          </a:xfrm>
          <a:prstGeom prst="rect">
            <a:avLst/>
          </a:prstGeom>
          <a:noFill/>
          <a:ln w="0">
            <a:noFill/>
          </a:ln>
        </p:spPr>
        <p:txBody>
          <a:bodyPr lIns="0" rIns="0" tIns="91440" bIns="91440" anchor="t">
            <a:noAutofit/>
          </a:bodyPr>
          <a:p>
            <a:pPr marL="76320">
              <a:lnSpc>
                <a:spcPct val="100000"/>
              </a:lnSpc>
              <a:spcBef>
                <a:spcPts val="601"/>
              </a:spcBef>
              <a:tabLst>
                <a:tab algn="l" pos="0"/>
              </a:tabLst>
            </a:pPr>
            <a:r>
              <a:rPr b="0" lang="en-US" sz="1900" spc="-1" strike="noStrike">
                <a:solidFill>
                  <a:srgbClr val="004c52"/>
                </a:solidFill>
                <a:latin typeface="Karla"/>
                <a:ea typeface="Karla"/>
              </a:rPr>
              <a:t>Synchronous means that we’re in a shared experience.</a:t>
            </a:r>
            <a:endParaRPr b="0" lang="en-US" sz="1900" spc="-1" strike="noStrike">
              <a:latin typeface="Arial"/>
            </a:endParaRPr>
          </a:p>
          <a:p>
            <a:pPr marL="76320">
              <a:lnSpc>
                <a:spcPct val="100000"/>
              </a:lnSpc>
              <a:spcBef>
                <a:spcPts val="601"/>
              </a:spcBef>
              <a:tabLst>
                <a:tab algn="l" pos="0"/>
              </a:tabLst>
            </a:pPr>
            <a:endParaRPr b="0" lang="en-US" sz="1900" spc="-1" strike="noStrike">
              <a:latin typeface="Arial"/>
            </a:endParaRPr>
          </a:p>
          <a:p>
            <a:pPr marL="76320">
              <a:lnSpc>
                <a:spcPct val="100000"/>
              </a:lnSpc>
              <a:spcBef>
                <a:spcPts val="601"/>
              </a:spcBef>
              <a:tabLst>
                <a:tab algn="l" pos="0"/>
              </a:tabLst>
            </a:pPr>
            <a:r>
              <a:rPr b="0" lang="en-US" sz="1900" spc="-1" strike="noStrike">
                <a:solidFill>
                  <a:srgbClr val="004c52"/>
                </a:solidFill>
                <a:latin typeface="Karla"/>
                <a:ea typeface="Karla"/>
              </a:rPr>
              <a:t>In the preschool classroom, we observe the value of shared physical experience. From playdough to the playground, shared experiences connect kids. They built strong friendships that could last decades and spread across time zones.</a:t>
            </a:r>
            <a:endParaRPr b="0" lang="en-US" sz="1900" spc="-1" strike="noStrike">
              <a:latin typeface="Arial"/>
            </a:endParaRPr>
          </a:p>
          <a:p>
            <a:pPr marL="76320">
              <a:lnSpc>
                <a:spcPct val="100000"/>
              </a:lnSpc>
              <a:spcBef>
                <a:spcPts val="601"/>
              </a:spcBef>
              <a:tabLst>
                <a:tab algn="l" pos="0"/>
              </a:tabLst>
            </a:pPr>
            <a:endParaRPr b="0" lang="en-US" sz="1900" spc="-1" strike="noStrike">
              <a:latin typeface="Arial"/>
            </a:endParaRPr>
          </a:p>
          <a:p>
            <a:pPr marL="76320">
              <a:lnSpc>
                <a:spcPct val="100000"/>
              </a:lnSpc>
              <a:spcBef>
                <a:spcPts val="601"/>
              </a:spcBef>
              <a:tabLst>
                <a:tab algn="l" pos="0"/>
              </a:tabLst>
            </a:pPr>
            <a:endParaRPr b="0" lang="en-US" sz="1900" spc="-1" strike="noStrike">
              <a:latin typeface="Arial"/>
            </a:endParaRPr>
          </a:p>
          <a:p>
            <a:pPr marL="76320">
              <a:lnSpc>
                <a:spcPct val="100000"/>
              </a:lnSpc>
              <a:spcBef>
                <a:spcPts val="601"/>
              </a:spcBef>
              <a:tabLst>
                <a:tab algn="l" pos="0"/>
              </a:tabLst>
            </a:pPr>
            <a:endParaRPr b="0" lang="en-US" sz="1900" spc="-1" strike="noStrike">
              <a:latin typeface="Arial"/>
            </a:endParaRPr>
          </a:p>
          <a:p>
            <a:pPr marL="76320">
              <a:lnSpc>
                <a:spcPct val="100000"/>
              </a:lnSpc>
              <a:spcBef>
                <a:spcPts val="601"/>
              </a:spcBef>
              <a:tabLst>
                <a:tab algn="l" pos="0"/>
              </a:tabLst>
            </a:pPr>
            <a:endParaRPr b="0" lang="en-US" sz="1900" spc="-1" strike="noStrike">
              <a:latin typeface="Arial"/>
            </a:endParaRPr>
          </a:p>
          <a:p>
            <a:pPr marL="76320">
              <a:lnSpc>
                <a:spcPct val="100000"/>
              </a:lnSpc>
              <a:spcBef>
                <a:spcPts val="601"/>
              </a:spcBef>
              <a:tabLst>
                <a:tab algn="l" pos="0"/>
              </a:tabLst>
            </a:pPr>
            <a:endParaRPr b="0" lang="en-US" sz="1900" spc="-1" strike="noStrike">
              <a:latin typeface="Arial"/>
            </a:endParaRPr>
          </a:p>
          <a:p>
            <a:pPr marL="76320">
              <a:lnSpc>
                <a:spcPct val="100000"/>
              </a:lnSpc>
              <a:spcBef>
                <a:spcPts val="601"/>
              </a:spcBef>
              <a:tabLst>
                <a:tab algn="l" pos="0"/>
              </a:tabLst>
            </a:pPr>
            <a:endParaRPr b="0" lang="en-US" sz="1900" spc="-1" strike="noStrike">
              <a:latin typeface="Arial"/>
            </a:endParaRPr>
          </a:p>
          <a:p>
            <a:pPr marL="76320">
              <a:lnSpc>
                <a:spcPct val="100000"/>
              </a:lnSpc>
              <a:spcBef>
                <a:spcPts val="601"/>
              </a:spcBef>
              <a:tabLst>
                <a:tab algn="l" pos="0"/>
              </a:tabLst>
            </a:pPr>
            <a:endParaRPr b="0" lang="en-US" sz="1900" spc="-1" strike="noStrike">
              <a:latin typeface="Arial"/>
            </a:endParaRPr>
          </a:p>
          <a:p>
            <a:pPr marL="76320">
              <a:lnSpc>
                <a:spcPct val="100000"/>
              </a:lnSpc>
              <a:spcBef>
                <a:spcPts val="601"/>
              </a:spcBef>
              <a:tabLst>
                <a:tab algn="l" pos="0"/>
              </a:tabLst>
            </a:pPr>
            <a:endParaRPr b="0" lang="en-US" sz="1900" spc="-1" strike="noStrike">
              <a:latin typeface="Arial"/>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3" name="PlaceHolder 1"/>
          <p:cNvSpPr>
            <a:spLocks noGrp="1"/>
          </p:cNvSpPr>
          <p:nvPr>
            <p:ph type="title"/>
          </p:nvPr>
        </p:nvSpPr>
        <p:spPr>
          <a:xfrm>
            <a:off x="886680" y="398520"/>
            <a:ext cx="7368840" cy="855720"/>
          </a:xfrm>
          <a:prstGeom prst="rect">
            <a:avLst/>
          </a:prstGeom>
          <a:noFill/>
          <a:ln w="0">
            <a:noFill/>
          </a:ln>
        </p:spPr>
        <p:txBody>
          <a:bodyPr lIns="0" rIns="0" tIns="91440" bIns="91440" anchor="t">
            <a:noAutofit/>
          </a:bodyPr>
          <a:p>
            <a:pPr>
              <a:lnSpc>
                <a:spcPct val="100000"/>
              </a:lnSpc>
            </a:pPr>
            <a:r>
              <a:rPr b="1" lang="en-US" sz="2400" spc="-1" strike="noStrike">
                <a:solidFill>
                  <a:srgbClr val="ffffff"/>
                </a:solidFill>
                <a:latin typeface="Raleway"/>
                <a:ea typeface="Raleway"/>
              </a:rPr>
              <a:t>Persistence </a:t>
            </a:r>
            <a:endParaRPr b="0" lang="en-US" sz="2400" spc="-1" strike="noStrike">
              <a:latin typeface="Arial"/>
            </a:endParaRPr>
          </a:p>
        </p:txBody>
      </p:sp>
      <p:sp>
        <p:nvSpPr>
          <p:cNvPr id="924" name="PlaceHolder 2"/>
          <p:cNvSpPr>
            <a:spLocks noGrp="1"/>
          </p:cNvSpPr>
          <p:nvPr>
            <p:ph/>
          </p:nvPr>
        </p:nvSpPr>
        <p:spPr>
          <a:xfrm>
            <a:off x="886680" y="1669680"/>
            <a:ext cx="7368840" cy="3080520"/>
          </a:xfrm>
          <a:prstGeom prst="rect">
            <a:avLst/>
          </a:prstGeom>
          <a:noFill/>
          <a:ln w="0">
            <a:noFill/>
          </a:ln>
        </p:spPr>
        <p:txBody>
          <a:bodyPr lIns="0" rIns="0" tIns="91440" bIns="91440" anchor="t">
            <a:noAutofit/>
          </a:bodyPr>
          <a:p>
            <a:pPr>
              <a:lnSpc>
                <a:spcPct val="100000"/>
              </a:lnSpc>
              <a:spcBef>
                <a:spcPts val="601"/>
              </a:spcBef>
            </a:pPr>
            <a:endParaRPr b="0" lang="en-US" sz="3200" spc="-1" strike="noStrike">
              <a:latin typeface="Arial"/>
            </a:endParaRPr>
          </a:p>
          <a:p>
            <a:pPr>
              <a:lnSpc>
                <a:spcPct val="100000"/>
              </a:lnSpc>
              <a:spcBef>
                <a:spcPts val="601"/>
              </a:spcBef>
            </a:pPr>
            <a:endParaRPr b="0" lang="en-US" sz="3200" spc="-1" strike="noStrike">
              <a:latin typeface="Arial"/>
            </a:endParaRPr>
          </a:p>
          <a:p>
            <a:pPr>
              <a:lnSpc>
                <a:spcPct val="100000"/>
              </a:lnSpc>
              <a:spcBef>
                <a:spcPts val="601"/>
              </a:spcBef>
            </a:pPr>
            <a:endParaRPr b="0" lang="en-US" sz="3200" spc="-1" strike="noStrike">
              <a:latin typeface="Arial"/>
            </a:endParaRPr>
          </a:p>
          <a:p>
            <a:pPr marL="76320">
              <a:lnSpc>
                <a:spcPct val="100000"/>
              </a:lnSpc>
              <a:spcBef>
                <a:spcPts val="601"/>
              </a:spcBef>
              <a:tabLst>
                <a:tab algn="l" pos="0"/>
              </a:tabLst>
            </a:pPr>
            <a:endParaRPr b="0" lang="en-US" sz="3200" spc="-1" strike="noStrike">
              <a:latin typeface="Arial"/>
            </a:endParaRPr>
          </a:p>
        </p:txBody>
      </p:sp>
      <p:sp>
        <p:nvSpPr>
          <p:cNvPr id="925" name="PlaceHolder 3"/>
          <p:cNvSpPr>
            <a:spLocks noGrp="1"/>
          </p:cNvSpPr>
          <p:nvPr>
            <p:ph type="sldNum" idx="35"/>
          </p:nvPr>
        </p:nvSpPr>
        <p:spPr>
          <a:xfrm>
            <a:off x="27000" y="4749840"/>
            <a:ext cx="546840" cy="391680"/>
          </a:xfrm>
          <a:prstGeom prst="rect">
            <a:avLst/>
          </a:prstGeom>
          <a:noFill/>
          <a:ln w="0">
            <a:noFill/>
          </a:ln>
        </p:spPr>
        <p:txBody>
          <a:bodyPr lIns="90000" rIns="90000" tIns="91440" bIns="91440" anchor="t">
            <a:noAutofit/>
          </a:bodyPr>
          <a:lstStyle>
            <a:lvl1pPr>
              <a:lnSpc>
                <a:spcPct val="100000"/>
              </a:lnSpc>
              <a:tabLst>
                <a:tab algn="l" pos="0"/>
              </a:tabLst>
              <a:defRPr b="0" lang="en" sz="1200" spc="-1" strike="noStrike">
                <a:solidFill>
                  <a:srgbClr val="00ae9d"/>
                </a:solidFill>
                <a:latin typeface="Karla"/>
                <a:ea typeface="Karla"/>
              </a:defRPr>
            </a:lvl1pPr>
          </a:lstStyle>
          <a:p>
            <a:pPr>
              <a:lnSpc>
                <a:spcPct val="100000"/>
              </a:lnSpc>
              <a:tabLst>
                <a:tab algn="l" pos="0"/>
              </a:tabLst>
            </a:pPr>
            <a:fld id="{F819C703-9836-48C0-BE39-AAE338CFC2B2}" type="slidenum">
              <a:rPr b="0" lang="en" sz="1200" spc="-1" strike="noStrike">
                <a:solidFill>
                  <a:srgbClr val="00ae9d"/>
                </a:solidFill>
                <a:latin typeface="Karla"/>
                <a:ea typeface="Karla"/>
              </a:rPr>
              <a:t>&lt;number&gt;</a:t>
            </a:fld>
            <a:endParaRPr b="0" lang="en-US" sz="1200" spc="-1" strike="noStrike">
              <a:latin typeface="Times New Roman"/>
            </a:endParaRPr>
          </a:p>
        </p:txBody>
      </p:sp>
      <p:sp>
        <p:nvSpPr>
          <p:cNvPr id="926" name="TextBox 17"/>
          <p:cNvSpPr/>
          <p:nvPr/>
        </p:nvSpPr>
        <p:spPr>
          <a:xfrm>
            <a:off x="6400800" y="4779000"/>
            <a:ext cx="228456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1800" spc="-1" strike="noStrike">
                <a:solidFill>
                  <a:srgbClr val="ffffff"/>
                </a:solidFill>
                <a:latin typeface="Century Gothic"/>
                <a:ea typeface="ＭＳ Ｐゴシック"/>
              </a:rPr>
              <a:t> </a:t>
            </a:r>
            <a:r>
              <a:rPr b="0" lang="en-US" sz="1800" spc="-1" strike="noStrike">
                <a:solidFill>
                  <a:srgbClr val="ffffff"/>
                </a:solidFill>
                <a:latin typeface="Century Gothic"/>
                <a:ea typeface="ＭＳ Ｐゴシック"/>
              </a:rPr>
              <a:t>Ahmad Jajja</a:t>
            </a:r>
            <a:endParaRPr b="0" lang="en-US" sz="1800" spc="-1" strike="noStrike">
              <a:latin typeface="Arial"/>
            </a:endParaRPr>
          </a:p>
        </p:txBody>
      </p:sp>
      <p:sp>
        <p:nvSpPr>
          <p:cNvPr id="927" name="PlaceHolder 4"/>
          <p:cNvSpPr>
            <a:spLocks noGrp="1"/>
          </p:cNvSpPr>
          <p:nvPr>
            <p:ph/>
          </p:nvPr>
        </p:nvSpPr>
        <p:spPr>
          <a:xfrm>
            <a:off x="685800" y="1600200"/>
            <a:ext cx="7368840" cy="2639880"/>
          </a:xfrm>
          <a:prstGeom prst="rect">
            <a:avLst/>
          </a:prstGeom>
          <a:noFill/>
          <a:ln w="0">
            <a:noFill/>
          </a:ln>
        </p:spPr>
        <p:txBody>
          <a:bodyPr lIns="0" rIns="0" tIns="91440" bIns="91440" anchor="t">
            <a:noAutofit/>
          </a:bodyPr>
          <a:p>
            <a:pPr marL="76320">
              <a:lnSpc>
                <a:spcPct val="100000"/>
              </a:lnSpc>
              <a:spcBef>
                <a:spcPts val="601"/>
              </a:spcBef>
              <a:tabLst>
                <a:tab algn="l" pos="0"/>
              </a:tabLst>
            </a:pPr>
            <a:r>
              <a:rPr b="0" lang="en-US" sz="1900" spc="-1" strike="noStrike">
                <a:solidFill>
                  <a:srgbClr val="004c52"/>
                </a:solidFill>
                <a:latin typeface="Karla"/>
                <a:ea typeface="Karla"/>
              </a:rPr>
              <a:t>Persistence is philosophical, what endures, what continues. Almost nothing in the virtual world today is persistent.</a:t>
            </a:r>
            <a:endParaRPr b="0" lang="en-US" sz="1900" spc="-1" strike="noStrike">
              <a:latin typeface="Arial"/>
            </a:endParaRPr>
          </a:p>
          <a:p>
            <a:pPr marL="76320">
              <a:lnSpc>
                <a:spcPct val="100000"/>
              </a:lnSpc>
              <a:spcBef>
                <a:spcPts val="601"/>
              </a:spcBef>
              <a:tabLst>
                <a:tab algn="l" pos="0"/>
              </a:tabLst>
            </a:pPr>
            <a:endParaRPr b="0" lang="en-US" sz="1900" spc="-1" strike="noStrike">
              <a:latin typeface="Arial"/>
            </a:endParaRPr>
          </a:p>
          <a:p>
            <a:pPr marL="76320">
              <a:lnSpc>
                <a:spcPct val="100000"/>
              </a:lnSpc>
              <a:spcBef>
                <a:spcPts val="601"/>
              </a:spcBef>
              <a:tabLst>
                <a:tab algn="l" pos="0"/>
              </a:tabLst>
            </a:pPr>
            <a:r>
              <a:rPr b="0" lang="en-US" sz="1900" spc="-1" strike="noStrike">
                <a:solidFill>
                  <a:srgbClr val="004c52"/>
                </a:solidFill>
                <a:latin typeface="Karla"/>
                <a:ea typeface="Karla"/>
              </a:rPr>
              <a:t>According to Stephenson’s Snow Crash,. Nearly everything and anything done by any user, at any time, can persist forever. This applies not just to the virtual world, but to the</a:t>
            </a:r>
            <a:endParaRPr b="0" lang="en-US" sz="1900" spc="-1" strike="noStrike">
              <a:latin typeface="Arial"/>
            </a:endParaRPr>
          </a:p>
          <a:p>
            <a:pPr marL="76320">
              <a:lnSpc>
                <a:spcPct val="100000"/>
              </a:lnSpc>
              <a:spcBef>
                <a:spcPts val="601"/>
              </a:spcBef>
              <a:tabLst>
                <a:tab algn="l" pos="0"/>
              </a:tabLst>
            </a:pPr>
            <a:r>
              <a:rPr b="0" lang="en-US" sz="1900" spc="-1" strike="noStrike">
                <a:solidFill>
                  <a:srgbClr val="004c52"/>
                </a:solidFill>
                <a:latin typeface="Karla"/>
                <a:ea typeface="Karla"/>
              </a:rPr>
              <a:t>individual items in it.</a:t>
            </a:r>
            <a:endParaRPr b="0" lang="en-US" sz="1900" spc="-1" strike="noStrike">
              <a:latin typeface="Arial"/>
            </a:endParaRPr>
          </a:p>
          <a:p>
            <a:pPr marL="76320">
              <a:lnSpc>
                <a:spcPct val="100000"/>
              </a:lnSpc>
              <a:spcBef>
                <a:spcPts val="601"/>
              </a:spcBef>
              <a:tabLst>
                <a:tab algn="l" pos="0"/>
              </a:tabLst>
            </a:pPr>
            <a:r>
              <a:rPr b="0" lang="en-US" sz="1900" spc="-1" strike="noStrike">
                <a:solidFill>
                  <a:srgbClr val="004c52"/>
                </a:solidFill>
                <a:latin typeface="Karla"/>
                <a:ea typeface="Karla"/>
              </a:rPr>
              <a:t>And per the principles of interoperability,these modifications would persist wherever we go.</a:t>
            </a:r>
            <a:endParaRPr b="0" lang="en-US" sz="1900" spc="-1" strike="noStrike">
              <a:latin typeface="Arial"/>
            </a:endParaRPr>
          </a:p>
          <a:p>
            <a:pPr marL="76320">
              <a:lnSpc>
                <a:spcPct val="100000"/>
              </a:lnSpc>
              <a:spcBef>
                <a:spcPts val="601"/>
              </a:spcBef>
              <a:tabLst>
                <a:tab algn="l" pos="0"/>
              </a:tabLst>
            </a:pPr>
            <a:endParaRPr b="0" lang="en-US" sz="1900" spc="-1" strike="noStrike">
              <a:latin typeface="Arial"/>
            </a:endParaRPr>
          </a:p>
          <a:p>
            <a:pPr marL="76320">
              <a:lnSpc>
                <a:spcPct val="100000"/>
              </a:lnSpc>
              <a:spcBef>
                <a:spcPts val="601"/>
              </a:spcBef>
              <a:tabLst>
                <a:tab algn="l" pos="0"/>
              </a:tabLst>
            </a:pPr>
            <a:endParaRPr b="0" lang="en-US" sz="1900" spc="-1" strike="noStrike">
              <a:latin typeface="Arial"/>
            </a:endParaRPr>
          </a:p>
          <a:p>
            <a:pPr marL="76320">
              <a:lnSpc>
                <a:spcPct val="100000"/>
              </a:lnSpc>
              <a:spcBef>
                <a:spcPts val="601"/>
              </a:spcBef>
              <a:tabLst>
                <a:tab algn="l" pos="0"/>
              </a:tabLst>
            </a:pPr>
            <a:endParaRPr b="0" lang="en-US" sz="1900" spc="-1" strike="noStrike">
              <a:latin typeface="Arial"/>
            </a:endParaRPr>
          </a:p>
          <a:p>
            <a:pPr marL="76320">
              <a:lnSpc>
                <a:spcPct val="100000"/>
              </a:lnSpc>
              <a:spcBef>
                <a:spcPts val="601"/>
              </a:spcBef>
              <a:tabLst>
                <a:tab algn="l" pos="0"/>
              </a:tabLst>
            </a:pPr>
            <a:endParaRPr b="0" lang="en-US" sz="1900" spc="-1" strike="noStrike">
              <a:latin typeface="Arial"/>
            </a:endParaRPr>
          </a:p>
          <a:p>
            <a:pPr marL="76320">
              <a:lnSpc>
                <a:spcPct val="100000"/>
              </a:lnSpc>
              <a:spcBef>
                <a:spcPts val="601"/>
              </a:spcBef>
              <a:tabLst>
                <a:tab algn="l" pos="0"/>
              </a:tabLst>
            </a:pPr>
            <a:endParaRPr b="0" lang="en-US" sz="1900" spc="-1" strike="noStrike">
              <a:latin typeface="Arial"/>
            </a:endParaRPr>
          </a:p>
          <a:p>
            <a:pPr marL="76320">
              <a:lnSpc>
                <a:spcPct val="100000"/>
              </a:lnSpc>
              <a:spcBef>
                <a:spcPts val="601"/>
              </a:spcBef>
              <a:tabLst>
                <a:tab algn="l" pos="0"/>
              </a:tabLst>
            </a:pPr>
            <a:endParaRPr b="0" lang="en-US" sz="1900" spc="-1" strike="noStrike">
              <a:latin typeface="Arial"/>
            </a:endParaRPr>
          </a:p>
          <a:p>
            <a:pPr marL="76320">
              <a:lnSpc>
                <a:spcPct val="100000"/>
              </a:lnSpc>
              <a:spcBef>
                <a:spcPts val="601"/>
              </a:spcBef>
              <a:tabLst>
                <a:tab algn="l" pos="0"/>
              </a:tabLst>
            </a:pPr>
            <a:endParaRPr b="0" lang="en-US" sz="1900" spc="-1" strike="noStrike">
              <a:latin typeface="Arial"/>
            </a:endParaRPr>
          </a:p>
          <a:p>
            <a:pPr marL="76320">
              <a:lnSpc>
                <a:spcPct val="100000"/>
              </a:lnSpc>
              <a:spcBef>
                <a:spcPts val="601"/>
              </a:spcBef>
              <a:tabLst>
                <a:tab algn="l" pos="0"/>
              </a:tabLst>
            </a:pPr>
            <a:endParaRPr b="0" lang="en-US" sz="1900" spc="-1" strike="noStrike">
              <a:latin typeface="Arial"/>
            </a:endParaRPr>
          </a:p>
          <a:p>
            <a:pPr marL="76320">
              <a:lnSpc>
                <a:spcPct val="100000"/>
              </a:lnSpc>
              <a:spcBef>
                <a:spcPts val="601"/>
              </a:spcBef>
              <a:tabLst>
                <a:tab algn="l" pos="0"/>
              </a:tabLst>
            </a:pPr>
            <a:endParaRPr b="0" lang="en-US" sz="1900" spc="-1" strike="noStrike">
              <a:latin typeface="Arial"/>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8" name="PlaceHolder 1"/>
          <p:cNvSpPr>
            <a:spLocks noGrp="1"/>
          </p:cNvSpPr>
          <p:nvPr>
            <p:ph type="title"/>
          </p:nvPr>
        </p:nvSpPr>
        <p:spPr>
          <a:xfrm>
            <a:off x="886680" y="398520"/>
            <a:ext cx="7368840" cy="855720"/>
          </a:xfrm>
          <a:prstGeom prst="rect">
            <a:avLst/>
          </a:prstGeom>
          <a:noFill/>
          <a:ln w="0">
            <a:noFill/>
          </a:ln>
        </p:spPr>
        <p:txBody>
          <a:bodyPr lIns="0" rIns="0" tIns="91440" bIns="91440" anchor="t">
            <a:noAutofit/>
          </a:bodyPr>
          <a:p>
            <a:pPr>
              <a:lnSpc>
                <a:spcPct val="100000"/>
              </a:lnSpc>
            </a:pPr>
            <a:r>
              <a:rPr b="1" lang="en-US" sz="2400" spc="-1" strike="noStrike">
                <a:solidFill>
                  <a:srgbClr val="ffffff"/>
                </a:solidFill>
                <a:latin typeface="Raleway"/>
                <a:ea typeface="Raleway"/>
              </a:rPr>
              <a:t>Persistence </a:t>
            </a:r>
            <a:endParaRPr b="0" lang="en-US" sz="2400" spc="-1" strike="noStrike">
              <a:latin typeface="Arial"/>
            </a:endParaRPr>
          </a:p>
        </p:txBody>
      </p:sp>
      <p:sp>
        <p:nvSpPr>
          <p:cNvPr id="929" name="PlaceHolder 2"/>
          <p:cNvSpPr>
            <a:spLocks noGrp="1"/>
          </p:cNvSpPr>
          <p:nvPr>
            <p:ph/>
          </p:nvPr>
        </p:nvSpPr>
        <p:spPr>
          <a:xfrm>
            <a:off x="886680" y="1669680"/>
            <a:ext cx="7368840" cy="3080520"/>
          </a:xfrm>
          <a:prstGeom prst="rect">
            <a:avLst/>
          </a:prstGeom>
          <a:noFill/>
          <a:ln w="0">
            <a:noFill/>
          </a:ln>
        </p:spPr>
        <p:txBody>
          <a:bodyPr lIns="0" rIns="0" tIns="91440" bIns="91440" anchor="t">
            <a:noAutofit/>
          </a:bodyPr>
          <a:p>
            <a:pPr>
              <a:lnSpc>
                <a:spcPct val="100000"/>
              </a:lnSpc>
              <a:spcBef>
                <a:spcPts val="601"/>
              </a:spcBef>
            </a:pPr>
            <a:endParaRPr b="0" lang="en-US" sz="3200" spc="-1" strike="noStrike">
              <a:latin typeface="Arial"/>
            </a:endParaRPr>
          </a:p>
          <a:p>
            <a:pPr>
              <a:lnSpc>
                <a:spcPct val="100000"/>
              </a:lnSpc>
              <a:spcBef>
                <a:spcPts val="601"/>
              </a:spcBef>
            </a:pPr>
            <a:endParaRPr b="0" lang="en-US" sz="3200" spc="-1" strike="noStrike">
              <a:latin typeface="Arial"/>
            </a:endParaRPr>
          </a:p>
          <a:p>
            <a:pPr>
              <a:lnSpc>
                <a:spcPct val="100000"/>
              </a:lnSpc>
              <a:spcBef>
                <a:spcPts val="601"/>
              </a:spcBef>
            </a:pPr>
            <a:endParaRPr b="0" lang="en-US" sz="3200" spc="-1" strike="noStrike">
              <a:latin typeface="Arial"/>
            </a:endParaRPr>
          </a:p>
          <a:p>
            <a:pPr marL="76320">
              <a:lnSpc>
                <a:spcPct val="100000"/>
              </a:lnSpc>
              <a:spcBef>
                <a:spcPts val="601"/>
              </a:spcBef>
              <a:tabLst>
                <a:tab algn="l" pos="0"/>
              </a:tabLst>
            </a:pPr>
            <a:endParaRPr b="0" lang="en-US" sz="3200" spc="-1" strike="noStrike">
              <a:latin typeface="Arial"/>
            </a:endParaRPr>
          </a:p>
        </p:txBody>
      </p:sp>
      <p:sp>
        <p:nvSpPr>
          <p:cNvPr id="930" name="PlaceHolder 3"/>
          <p:cNvSpPr>
            <a:spLocks noGrp="1"/>
          </p:cNvSpPr>
          <p:nvPr>
            <p:ph type="sldNum" idx="36"/>
          </p:nvPr>
        </p:nvSpPr>
        <p:spPr>
          <a:xfrm>
            <a:off x="27000" y="4749840"/>
            <a:ext cx="546840" cy="391680"/>
          </a:xfrm>
          <a:prstGeom prst="rect">
            <a:avLst/>
          </a:prstGeom>
          <a:noFill/>
          <a:ln w="0">
            <a:noFill/>
          </a:ln>
        </p:spPr>
        <p:txBody>
          <a:bodyPr lIns="90000" rIns="90000" tIns="91440" bIns="91440" anchor="t">
            <a:noAutofit/>
          </a:bodyPr>
          <a:lstStyle>
            <a:lvl1pPr>
              <a:lnSpc>
                <a:spcPct val="100000"/>
              </a:lnSpc>
              <a:tabLst>
                <a:tab algn="l" pos="0"/>
              </a:tabLst>
              <a:defRPr b="0" lang="en" sz="1200" spc="-1" strike="noStrike">
                <a:solidFill>
                  <a:srgbClr val="00ae9d"/>
                </a:solidFill>
                <a:latin typeface="Karla"/>
                <a:ea typeface="Karla"/>
              </a:defRPr>
            </a:lvl1pPr>
          </a:lstStyle>
          <a:p>
            <a:pPr>
              <a:lnSpc>
                <a:spcPct val="100000"/>
              </a:lnSpc>
              <a:tabLst>
                <a:tab algn="l" pos="0"/>
              </a:tabLst>
            </a:pPr>
            <a:fld id="{EA074941-E2AE-46CE-A016-64ACF244E8AB}" type="slidenum">
              <a:rPr b="0" lang="en" sz="1200" spc="-1" strike="noStrike">
                <a:solidFill>
                  <a:srgbClr val="00ae9d"/>
                </a:solidFill>
                <a:latin typeface="Karla"/>
                <a:ea typeface="Karla"/>
              </a:rPr>
              <a:t>&lt;number&gt;</a:t>
            </a:fld>
            <a:endParaRPr b="0" lang="en-US" sz="1200" spc="-1" strike="noStrike">
              <a:latin typeface="Times New Roman"/>
            </a:endParaRPr>
          </a:p>
        </p:txBody>
      </p:sp>
      <p:sp>
        <p:nvSpPr>
          <p:cNvPr id="931" name="TextBox 20"/>
          <p:cNvSpPr/>
          <p:nvPr/>
        </p:nvSpPr>
        <p:spPr>
          <a:xfrm>
            <a:off x="6400800" y="4779000"/>
            <a:ext cx="228456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1800" spc="-1" strike="noStrike">
                <a:solidFill>
                  <a:srgbClr val="ffffff"/>
                </a:solidFill>
                <a:latin typeface="Century Gothic"/>
                <a:ea typeface="ＭＳ Ｐゴシック"/>
              </a:rPr>
              <a:t> </a:t>
            </a:r>
            <a:r>
              <a:rPr b="0" lang="en-US" sz="1800" spc="-1" strike="noStrike">
                <a:solidFill>
                  <a:srgbClr val="ffffff"/>
                </a:solidFill>
                <a:latin typeface="Century Gothic"/>
                <a:ea typeface="ＭＳ Ｐゴシック"/>
              </a:rPr>
              <a:t>Ahmad Jajja</a:t>
            </a:r>
            <a:endParaRPr b="0" lang="en-US" sz="1800" spc="-1" strike="noStrike">
              <a:latin typeface="Arial"/>
            </a:endParaRPr>
          </a:p>
        </p:txBody>
      </p:sp>
      <p:sp>
        <p:nvSpPr>
          <p:cNvPr id="932" name="PlaceHolder 4"/>
          <p:cNvSpPr>
            <a:spLocks noGrp="1"/>
          </p:cNvSpPr>
          <p:nvPr>
            <p:ph/>
          </p:nvPr>
        </p:nvSpPr>
        <p:spPr>
          <a:xfrm>
            <a:off x="685800" y="1600200"/>
            <a:ext cx="7368840" cy="2639880"/>
          </a:xfrm>
          <a:prstGeom prst="rect">
            <a:avLst/>
          </a:prstGeom>
          <a:noFill/>
          <a:ln w="0">
            <a:noFill/>
          </a:ln>
        </p:spPr>
        <p:txBody>
          <a:bodyPr lIns="0" rIns="0" tIns="91440" bIns="91440" anchor="t">
            <a:noAutofit/>
          </a:bodyPr>
          <a:p>
            <a:pPr marL="76320">
              <a:lnSpc>
                <a:spcPct val="100000"/>
              </a:lnSpc>
              <a:spcBef>
                <a:spcPts val="601"/>
              </a:spcBef>
              <a:tabLst>
                <a:tab algn="l" pos="0"/>
              </a:tabLst>
            </a:pPr>
            <a:r>
              <a:rPr b="0" lang="en-US" sz="1900" spc="-1" strike="noStrike">
                <a:solidFill>
                  <a:srgbClr val="004c52"/>
                </a:solidFill>
                <a:latin typeface="Karla"/>
                <a:ea typeface="Karla"/>
              </a:rPr>
              <a:t>The literal version of Stephenson’s Metaverse may not even be desirable. He imagined individuals waking up in the Metaverse inside their virtual homes, then walking or taking a train to a virtual bar. While skeuomorphism† often</a:t>
            </a:r>
            <a:endParaRPr b="0" lang="en-US" sz="1900" spc="-1" strike="noStrike">
              <a:latin typeface="Arial"/>
            </a:endParaRPr>
          </a:p>
          <a:p>
            <a:pPr marL="76320">
              <a:lnSpc>
                <a:spcPct val="100000"/>
              </a:lnSpc>
              <a:spcBef>
                <a:spcPts val="601"/>
              </a:spcBef>
              <a:tabLst>
                <a:tab algn="l" pos="0"/>
              </a:tabLst>
            </a:pPr>
            <a:r>
              <a:rPr b="0" lang="en-US" sz="1900" spc="-1" strike="noStrike">
                <a:solidFill>
                  <a:srgbClr val="004c52"/>
                </a:solidFill>
                <a:latin typeface="Karla"/>
                <a:ea typeface="Karla"/>
              </a:rPr>
              <a:t>has utility, “The Street” as a single unifying layer for everything in the virtual world likely does not. Most participants in the Metaverse would rather teleport from destination to destination..</a:t>
            </a:r>
            <a:endParaRPr b="0" lang="en-US" sz="1900" spc="-1" strike="noStrike">
              <a:latin typeface="Arial"/>
            </a:endParaRPr>
          </a:p>
          <a:p>
            <a:pPr marL="76320">
              <a:lnSpc>
                <a:spcPct val="100000"/>
              </a:lnSpc>
              <a:spcBef>
                <a:spcPts val="601"/>
              </a:spcBef>
              <a:tabLst>
                <a:tab algn="l" pos="0"/>
              </a:tabLst>
            </a:pPr>
            <a:endParaRPr b="0" lang="en-US" sz="1900" spc="-1" strike="noStrike">
              <a:latin typeface="Arial"/>
            </a:endParaRPr>
          </a:p>
          <a:p>
            <a:pPr marL="76320">
              <a:lnSpc>
                <a:spcPct val="100000"/>
              </a:lnSpc>
              <a:spcBef>
                <a:spcPts val="601"/>
              </a:spcBef>
              <a:tabLst>
                <a:tab algn="l" pos="0"/>
              </a:tabLst>
            </a:pPr>
            <a:endParaRPr b="0" lang="en-US" sz="1900" spc="-1" strike="noStrike">
              <a:latin typeface="Arial"/>
            </a:endParaRPr>
          </a:p>
          <a:p>
            <a:pPr marL="76320">
              <a:lnSpc>
                <a:spcPct val="100000"/>
              </a:lnSpc>
              <a:spcBef>
                <a:spcPts val="601"/>
              </a:spcBef>
              <a:tabLst>
                <a:tab algn="l" pos="0"/>
              </a:tabLst>
            </a:pPr>
            <a:endParaRPr b="0" lang="en-US" sz="1900" spc="-1" strike="noStrike">
              <a:latin typeface="Arial"/>
            </a:endParaRPr>
          </a:p>
          <a:p>
            <a:pPr marL="76320">
              <a:lnSpc>
                <a:spcPct val="100000"/>
              </a:lnSpc>
              <a:spcBef>
                <a:spcPts val="601"/>
              </a:spcBef>
              <a:tabLst>
                <a:tab algn="l" pos="0"/>
              </a:tabLst>
            </a:pPr>
            <a:endParaRPr b="0" lang="en-US" sz="1900" spc="-1" strike="noStrike">
              <a:latin typeface="Arial"/>
            </a:endParaRPr>
          </a:p>
          <a:p>
            <a:pPr marL="76320">
              <a:lnSpc>
                <a:spcPct val="100000"/>
              </a:lnSpc>
              <a:spcBef>
                <a:spcPts val="601"/>
              </a:spcBef>
              <a:tabLst>
                <a:tab algn="l" pos="0"/>
              </a:tabLst>
            </a:pPr>
            <a:endParaRPr b="0" lang="en-US" sz="1900" spc="-1" strike="noStrike">
              <a:latin typeface="Arial"/>
            </a:endParaRPr>
          </a:p>
          <a:p>
            <a:pPr marL="76320">
              <a:lnSpc>
                <a:spcPct val="100000"/>
              </a:lnSpc>
              <a:spcBef>
                <a:spcPts val="601"/>
              </a:spcBef>
              <a:tabLst>
                <a:tab algn="l" pos="0"/>
              </a:tabLst>
            </a:pPr>
            <a:endParaRPr b="0" lang="en-US" sz="1900" spc="-1" strike="noStrike">
              <a:latin typeface="Arial"/>
            </a:endParaRPr>
          </a:p>
          <a:p>
            <a:pPr marL="76320">
              <a:lnSpc>
                <a:spcPct val="100000"/>
              </a:lnSpc>
              <a:spcBef>
                <a:spcPts val="601"/>
              </a:spcBef>
              <a:tabLst>
                <a:tab algn="l" pos="0"/>
              </a:tabLst>
            </a:pPr>
            <a:endParaRPr b="0" lang="en-US" sz="1900" spc="-1" strike="noStrike">
              <a:latin typeface="Arial"/>
            </a:endParaRPr>
          </a:p>
          <a:p>
            <a:pPr marL="76320">
              <a:lnSpc>
                <a:spcPct val="100000"/>
              </a:lnSpc>
              <a:spcBef>
                <a:spcPts val="601"/>
              </a:spcBef>
              <a:tabLst>
                <a:tab algn="l" pos="0"/>
              </a:tabLst>
            </a:pPr>
            <a:endParaRPr b="0" lang="en-US" sz="1900" spc="-1" strike="noStrike">
              <a:latin typeface="Arial"/>
            </a:endParaRPr>
          </a:p>
          <a:p>
            <a:pPr marL="76320">
              <a:lnSpc>
                <a:spcPct val="100000"/>
              </a:lnSpc>
              <a:spcBef>
                <a:spcPts val="601"/>
              </a:spcBef>
              <a:tabLst>
                <a:tab algn="l" pos="0"/>
              </a:tabLst>
            </a:pPr>
            <a:endParaRPr b="0" lang="en-US" sz="1900" spc="-1" strike="noStrike">
              <a:latin typeface="Arial"/>
            </a:endParaRPr>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33" name="PlaceHolder 1"/>
          <p:cNvSpPr>
            <a:spLocks noGrp="1"/>
          </p:cNvSpPr>
          <p:nvPr>
            <p:ph type="title"/>
          </p:nvPr>
        </p:nvSpPr>
        <p:spPr>
          <a:xfrm>
            <a:off x="926280" y="398520"/>
            <a:ext cx="7368840" cy="855720"/>
          </a:xfrm>
          <a:prstGeom prst="rect">
            <a:avLst/>
          </a:prstGeom>
          <a:noFill/>
          <a:ln w="0">
            <a:noFill/>
          </a:ln>
        </p:spPr>
        <p:txBody>
          <a:bodyPr lIns="0" rIns="0" tIns="91440" bIns="91440" anchor="t">
            <a:noAutofit/>
          </a:bodyPr>
          <a:p>
            <a:pPr>
              <a:lnSpc>
                <a:spcPct val="100000"/>
              </a:lnSpc>
            </a:pPr>
            <a:r>
              <a:rPr b="1" lang="en-US" sz="2400" spc="-1" strike="noStrike">
                <a:solidFill>
                  <a:srgbClr val="ffffff"/>
                </a:solidFill>
                <a:latin typeface="Raleway"/>
                <a:ea typeface="Raleway"/>
              </a:rPr>
              <a:t>Next Internet! </a:t>
            </a:r>
            <a:endParaRPr b="0" lang="en-US" sz="2400" spc="-1" strike="noStrike">
              <a:latin typeface="Arial"/>
            </a:endParaRPr>
          </a:p>
        </p:txBody>
      </p:sp>
      <p:sp>
        <p:nvSpPr>
          <p:cNvPr id="934" name="PlaceHolder 2"/>
          <p:cNvSpPr>
            <a:spLocks noGrp="1"/>
          </p:cNvSpPr>
          <p:nvPr>
            <p:ph/>
          </p:nvPr>
        </p:nvSpPr>
        <p:spPr>
          <a:xfrm>
            <a:off x="926280" y="1669680"/>
            <a:ext cx="7368840" cy="3080520"/>
          </a:xfrm>
          <a:prstGeom prst="rect">
            <a:avLst/>
          </a:prstGeom>
          <a:noFill/>
          <a:ln w="0">
            <a:noFill/>
          </a:ln>
        </p:spPr>
        <p:txBody>
          <a:bodyPr lIns="0" rIns="0" tIns="91440" bIns="91440" anchor="t">
            <a:noAutofit/>
          </a:bodyPr>
          <a:p>
            <a:pPr>
              <a:lnSpc>
                <a:spcPct val="100000"/>
              </a:lnSpc>
              <a:spcBef>
                <a:spcPts val="601"/>
              </a:spcBef>
            </a:pPr>
            <a:endParaRPr b="0" lang="en-US" sz="3200" spc="-1" strike="noStrike">
              <a:latin typeface="Arial"/>
            </a:endParaRPr>
          </a:p>
          <a:p>
            <a:pPr>
              <a:lnSpc>
                <a:spcPct val="100000"/>
              </a:lnSpc>
              <a:spcBef>
                <a:spcPts val="601"/>
              </a:spcBef>
            </a:pPr>
            <a:endParaRPr b="0" lang="en-US" sz="3200" spc="-1" strike="noStrike">
              <a:latin typeface="Arial"/>
            </a:endParaRPr>
          </a:p>
          <a:p>
            <a:pPr>
              <a:lnSpc>
                <a:spcPct val="100000"/>
              </a:lnSpc>
              <a:spcBef>
                <a:spcPts val="601"/>
              </a:spcBef>
            </a:pPr>
            <a:endParaRPr b="0" lang="en-US" sz="3200" spc="-1" strike="noStrike">
              <a:latin typeface="Arial"/>
            </a:endParaRPr>
          </a:p>
          <a:p>
            <a:pPr marL="76320">
              <a:lnSpc>
                <a:spcPct val="100000"/>
              </a:lnSpc>
              <a:spcBef>
                <a:spcPts val="601"/>
              </a:spcBef>
              <a:tabLst>
                <a:tab algn="l" pos="0"/>
              </a:tabLst>
            </a:pPr>
            <a:endParaRPr b="0" lang="en-US" sz="3200" spc="-1" strike="noStrike">
              <a:latin typeface="Arial"/>
            </a:endParaRPr>
          </a:p>
        </p:txBody>
      </p:sp>
      <p:sp>
        <p:nvSpPr>
          <p:cNvPr id="935" name="PlaceHolder 3"/>
          <p:cNvSpPr>
            <a:spLocks noGrp="1"/>
          </p:cNvSpPr>
          <p:nvPr>
            <p:ph type="sldNum" idx="37"/>
          </p:nvPr>
        </p:nvSpPr>
        <p:spPr>
          <a:xfrm>
            <a:off x="66600" y="4749840"/>
            <a:ext cx="546840" cy="391680"/>
          </a:xfrm>
          <a:prstGeom prst="rect">
            <a:avLst/>
          </a:prstGeom>
          <a:noFill/>
          <a:ln w="0">
            <a:noFill/>
          </a:ln>
        </p:spPr>
        <p:txBody>
          <a:bodyPr lIns="90000" rIns="90000" tIns="91440" bIns="91440" anchor="t">
            <a:noAutofit/>
          </a:bodyPr>
          <a:lstStyle>
            <a:lvl1pPr>
              <a:lnSpc>
                <a:spcPct val="100000"/>
              </a:lnSpc>
              <a:tabLst>
                <a:tab algn="l" pos="0"/>
              </a:tabLst>
              <a:defRPr b="0" lang="en" sz="1200" spc="-1" strike="noStrike">
                <a:solidFill>
                  <a:srgbClr val="00ae9d"/>
                </a:solidFill>
                <a:latin typeface="Karla"/>
                <a:ea typeface="Karla"/>
              </a:defRPr>
            </a:lvl1pPr>
          </a:lstStyle>
          <a:p>
            <a:pPr>
              <a:lnSpc>
                <a:spcPct val="100000"/>
              </a:lnSpc>
              <a:tabLst>
                <a:tab algn="l" pos="0"/>
              </a:tabLst>
            </a:pPr>
            <a:fld id="{4D9D44D4-719B-4CD8-B5D8-88AC5F400789}" type="slidenum">
              <a:rPr b="0" lang="en" sz="1200" spc="-1" strike="noStrike">
                <a:solidFill>
                  <a:srgbClr val="00ae9d"/>
                </a:solidFill>
                <a:latin typeface="Karla"/>
                <a:ea typeface="Karla"/>
              </a:rPr>
              <a:t>&lt;number&gt;</a:t>
            </a:fld>
            <a:endParaRPr b="0" lang="en-US" sz="1200" spc="-1" strike="noStrike">
              <a:latin typeface="Times New Roman"/>
            </a:endParaRPr>
          </a:p>
        </p:txBody>
      </p:sp>
      <p:sp>
        <p:nvSpPr>
          <p:cNvPr id="936" name="TextBox 21"/>
          <p:cNvSpPr/>
          <p:nvPr/>
        </p:nvSpPr>
        <p:spPr>
          <a:xfrm>
            <a:off x="6440400" y="4779000"/>
            <a:ext cx="228456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1800" spc="-1" strike="noStrike">
                <a:solidFill>
                  <a:srgbClr val="ffffff"/>
                </a:solidFill>
                <a:latin typeface="Century Gothic"/>
                <a:ea typeface="ＭＳ Ｐゴシック"/>
              </a:rPr>
              <a:t> </a:t>
            </a:r>
            <a:r>
              <a:rPr b="0" lang="en-US" sz="1800" spc="-1" strike="noStrike">
                <a:solidFill>
                  <a:srgbClr val="ffffff"/>
                </a:solidFill>
                <a:latin typeface="Century Gothic"/>
                <a:ea typeface="ＭＳ Ｐゴシック"/>
              </a:rPr>
              <a:t>Ahmad Jajja</a:t>
            </a:r>
            <a:endParaRPr b="0" lang="en-US" sz="1800" spc="-1" strike="noStrike">
              <a:latin typeface="Arial"/>
            </a:endParaRPr>
          </a:p>
        </p:txBody>
      </p:sp>
      <p:sp>
        <p:nvSpPr>
          <p:cNvPr id="937" name="PlaceHolder 4"/>
          <p:cNvSpPr>
            <a:spLocks noGrp="1"/>
          </p:cNvSpPr>
          <p:nvPr>
            <p:ph/>
          </p:nvPr>
        </p:nvSpPr>
        <p:spPr>
          <a:xfrm>
            <a:off x="725400" y="1600200"/>
            <a:ext cx="7368840" cy="2639880"/>
          </a:xfrm>
          <a:prstGeom prst="rect">
            <a:avLst/>
          </a:prstGeom>
          <a:noFill/>
          <a:ln w="0">
            <a:noFill/>
          </a:ln>
        </p:spPr>
        <p:txBody>
          <a:bodyPr lIns="0" rIns="0" tIns="91440" bIns="91440" anchor="t">
            <a:noAutofit/>
          </a:bodyPr>
          <a:p>
            <a:pPr marL="76320">
              <a:lnSpc>
                <a:spcPct val="100000"/>
              </a:lnSpc>
              <a:spcBef>
                <a:spcPts val="601"/>
              </a:spcBef>
              <a:tabLst>
                <a:tab algn="l" pos="0"/>
              </a:tabLst>
            </a:pPr>
            <a:r>
              <a:rPr b="0" lang="en-US" sz="1900" spc="-1" strike="noStrike">
                <a:solidFill>
                  <a:srgbClr val="004c52"/>
                </a:solidFill>
                <a:latin typeface="Karla"/>
                <a:ea typeface="Karla"/>
              </a:rPr>
              <a:t>Understanding the Metaverse as the “next-generation internet” helps explain much more than its potential for disruption. Consider, once again, that there is no plural form of the term “internet.” There is no “Facebook internet” or “Google internet.” Instead, Facebook and Google operate platforms, services, and hardware that in turn operate on the internet</a:t>
            </a:r>
            <a:endParaRPr b="0" lang="en-US" sz="1900" spc="-1" strike="noStrike">
              <a:latin typeface="Arial"/>
            </a:endParaRPr>
          </a:p>
          <a:p>
            <a:pPr marL="76320">
              <a:lnSpc>
                <a:spcPct val="100000"/>
              </a:lnSpc>
              <a:spcBef>
                <a:spcPts val="601"/>
              </a:spcBef>
              <a:tabLst>
                <a:tab algn="l" pos="0"/>
              </a:tabLst>
            </a:pPr>
            <a:endParaRPr b="0" lang="en-US" sz="1900" spc="-1" strike="noStrike">
              <a:latin typeface="Arial"/>
            </a:endParaRPr>
          </a:p>
          <a:p>
            <a:pPr marL="76320">
              <a:lnSpc>
                <a:spcPct val="100000"/>
              </a:lnSpc>
              <a:spcBef>
                <a:spcPts val="601"/>
              </a:spcBef>
              <a:tabLst>
                <a:tab algn="l" pos="0"/>
              </a:tabLst>
            </a:pPr>
            <a:endParaRPr b="0" lang="en-US" sz="1900" spc="-1" strike="noStrike">
              <a:latin typeface="Arial"/>
            </a:endParaRPr>
          </a:p>
          <a:p>
            <a:pPr marL="76320">
              <a:lnSpc>
                <a:spcPct val="100000"/>
              </a:lnSpc>
              <a:spcBef>
                <a:spcPts val="601"/>
              </a:spcBef>
              <a:tabLst>
                <a:tab algn="l" pos="0"/>
              </a:tabLst>
            </a:pPr>
            <a:endParaRPr b="0" lang="en-US" sz="1900" spc="-1" strike="noStrike">
              <a:latin typeface="Arial"/>
            </a:endParaRPr>
          </a:p>
          <a:p>
            <a:pPr marL="76320">
              <a:lnSpc>
                <a:spcPct val="100000"/>
              </a:lnSpc>
              <a:spcBef>
                <a:spcPts val="601"/>
              </a:spcBef>
              <a:tabLst>
                <a:tab algn="l" pos="0"/>
              </a:tabLst>
            </a:pPr>
            <a:endParaRPr b="0" lang="en-US" sz="1900" spc="-1" strike="noStrike">
              <a:latin typeface="Arial"/>
            </a:endParaRPr>
          </a:p>
          <a:p>
            <a:pPr marL="76320">
              <a:lnSpc>
                <a:spcPct val="100000"/>
              </a:lnSpc>
              <a:spcBef>
                <a:spcPts val="601"/>
              </a:spcBef>
              <a:tabLst>
                <a:tab algn="l" pos="0"/>
              </a:tabLst>
            </a:pPr>
            <a:endParaRPr b="0" lang="en-US" sz="1900" spc="-1" strike="noStrike">
              <a:latin typeface="Arial"/>
            </a:endParaRPr>
          </a:p>
          <a:p>
            <a:pPr marL="76320">
              <a:lnSpc>
                <a:spcPct val="100000"/>
              </a:lnSpc>
              <a:spcBef>
                <a:spcPts val="601"/>
              </a:spcBef>
              <a:tabLst>
                <a:tab algn="l" pos="0"/>
              </a:tabLst>
            </a:pPr>
            <a:endParaRPr b="0" lang="en-US" sz="1900" spc="-1" strike="noStrike">
              <a:latin typeface="Arial"/>
            </a:endParaRPr>
          </a:p>
          <a:p>
            <a:pPr marL="76320">
              <a:lnSpc>
                <a:spcPct val="100000"/>
              </a:lnSpc>
              <a:spcBef>
                <a:spcPts val="601"/>
              </a:spcBef>
              <a:tabLst>
                <a:tab algn="l" pos="0"/>
              </a:tabLst>
            </a:pPr>
            <a:endParaRPr b="0" lang="en-US" sz="1900" spc="-1" strike="noStrike">
              <a:latin typeface="Arial"/>
            </a:endParaRPr>
          </a:p>
          <a:p>
            <a:pPr marL="76320">
              <a:lnSpc>
                <a:spcPct val="100000"/>
              </a:lnSpc>
              <a:spcBef>
                <a:spcPts val="601"/>
              </a:spcBef>
              <a:tabLst>
                <a:tab algn="l" pos="0"/>
              </a:tabLst>
            </a:pPr>
            <a:endParaRPr b="0" lang="en-US" sz="1900" spc="-1" strike="noStrike">
              <a:latin typeface="Arial"/>
            </a:endParaRPr>
          </a:p>
          <a:p>
            <a:pPr marL="76320">
              <a:lnSpc>
                <a:spcPct val="100000"/>
              </a:lnSpc>
              <a:spcBef>
                <a:spcPts val="601"/>
              </a:spcBef>
              <a:tabLst>
                <a:tab algn="l" pos="0"/>
              </a:tabLst>
            </a:pPr>
            <a:endParaRPr b="0" lang="en-US" sz="1900" spc="-1" strike="noStrike">
              <a:latin typeface="Arial"/>
            </a:endParaRPr>
          </a:p>
          <a:p>
            <a:pPr marL="76320">
              <a:lnSpc>
                <a:spcPct val="100000"/>
              </a:lnSpc>
              <a:spcBef>
                <a:spcPts val="601"/>
              </a:spcBef>
              <a:tabLst>
                <a:tab algn="l" pos="0"/>
              </a:tabLst>
            </a:pPr>
            <a:endParaRPr b="0" lang="en-US" sz="1900" spc="-1" strike="noStrike">
              <a:latin typeface="Arial"/>
            </a:endParaRPr>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38" name="PlaceHolder 1"/>
          <p:cNvSpPr>
            <a:spLocks noGrp="1"/>
          </p:cNvSpPr>
          <p:nvPr>
            <p:ph type="title"/>
          </p:nvPr>
        </p:nvSpPr>
        <p:spPr>
          <a:xfrm>
            <a:off x="926280" y="398520"/>
            <a:ext cx="7368840" cy="855720"/>
          </a:xfrm>
          <a:prstGeom prst="rect">
            <a:avLst/>
          </a:prstGeom>
          <a:noFill/>
          <a:ln w="0">
            <a:noFill/>
          </a:ln>
        </p:spPr>
        <p:txBody>
          <a:bodyPr lIns="0" rIns="0" tIns="91440" bIns="91440" anchor="t">
            <a:noAutofit/>
          </a:bodyPr>
          <a:p>
            <a:pPr>
              <a:lnSpc>
                <a:spcPct val="100000"/>
              </a:lnSpc>
            </a:pPr>
            <a:r>
              <a:rPr b="1" lang="en-US" sz="2400" spc="-1" strike="noStrike">
                <a:solidFill>
                  <a:srgbClr val="ffffff"/>
                </a:solidFill>
                <a:latin typeface="Raleway"/>
                <a:ea typeface="Raleway"/>
              </a:rPr>
              <a:t>Video games are deriving the next internet </a:t>
            </a:r>
            <a:endParaRPr b="0" lang="en-US" sz="2400" spc="-1" strike="noStrike">
              <a:latin typeface="Arial"/>
            </a:endParaRPr>
          </a:p>
        </p:txBody>
      </p:sp>
      <p:sp>
        <p:nvSpPr>
          <p:cNvPr id="939" name="PlaceHolder 2"/>
          <p:cNvSpPr>
            <a:spLocks noGrp="1"/>
          </p:cNvSpPr>
          <p:nvPr>
            <p:ph/>
          </p:nvPr>
        </p:nvSpPr>
        <p:spPr>
          <a:xfrm>
            <a:off x="926280" y="1669680"/>
            <a:ext cx="7368840" cy="3080520"/>
          </a:xfrm>
          <a:prstGeom prst="rect">
            <a:avLst/>
          </a:prstGeom>
          <a:noFill/>
          <a:ln w="0">
            <a:noFill/>
          </a:ln>
        </p:spPr>
        <p:txBody>
          <a:bodyPr lIns="0" rIns="0" tIns="91440" bIns="91440" anchor="t">
            <a:noAutofit/>
          </a:bodyPr>
          <a:p>
            <a:pPr>
              <a:lnSpc>
                <a:spcPct val="100000"/>
              </a:lnSpc>
              <a:spcBef>
                <a:spcPts val="601"/>
              </a:spcBef>
            </a:pPr>
            <a:endParaRPr b="0" lang="en-US" sz="3200" spc="-1" strike="noStrike">
              <a:latin typeface="Arial"/>
            </a:endParaRPr>
          </a:p>
          <a:p>
            <a:pPr>
              <a:lnSpc>
                <a:spcPct val="100000"/>
              </a:lnSpc>
              <a:spcBef>
                <a:spcPts val="601"/>
              </a:spcBef>
            </a:pPr>
            <a:endParaRPr b="0" lang="en-US" sz="3200" spc="-1" strike="noStrike">
              <a:latin typeface="Arial"/>
            </a:endParaRPr>
          </a:p>
          <a:p>
            <a:pPr>
              <a:lnSpc>
                <a:spcPct val="100000"/>
              </a:lnSpc>
              <a:spcBef>
                <a:spcPts val="601"/>
              </a:spcBef>
            </a:pPr>
            <a:endParaRPr b="0" lang="en-US" sz="3200" spc="-1" strike="noStrike">
              <a:latin typeface="Arial"/>
            </a:endParaRPr>
          </a:p>
          <a:p>
            <a:pPr marL="76320">
              <a:lnSpc>
                <a:spcPct val="100000"/>
              </a:lnSpc>
              <a:spcBef>
                <a:spcPts val="601"/>
              </a:spcBef>
              <a:tabLst>
                <a:tab algn="l" pos="0"/>
              </a:tabLst>
            </a:pPr>
            <a:endParaRPr b="0" lang="en-US" sz="3200" spc="-1" strike="noStrike">
              <a:latin typeface="Arial"/>
            </a:endParaRPr>
          </a:p>
        </p:txBody>
      </p:sp>
      <p:sp>
        <p:nvSpPr>
          <p:cNvPr id="940" name="PlaceHolder 3"/>
          <p:cNvSpPr>
            <a:spLocks noGrp="1"/>
          </p:cNvSpPr>
          <p:nvPr>
            <p:ph type="sldNum" idx="38"/>
          </p:nvPr>
        </p:nvSpPr>
        <p:spPr>
          <a:xfrm>
            <a:off x="66600" y="4749840"/>
            <a:ext cx="546840" cy="391680"/>
          </a:xfrm>
          <a:prstGeom prst="rect">
            <a:avLst/>
          </a:prstGeom>
          <a:noFill/>
          <a:ln w="0">
            <a:noFill/>
          </a:ln>
        </p:spPr>
        <p:txBody>
          <a:bodyPr lIns="90000" rIns="90000" tIns="91440" bIns="91440" anchor="t">
            <a:noAutofit/>
          </a:bodyPr>
          <a:lstStyle>
            <a:lvl1pPr>
              <a:lnSpc>
                <a:spcPct val="100000"/>
              </a:lnSpc>
              <a:tabLst>
                <a:tab algn="l" pos="0"/>
              </a:tabLst>
              <a:defRPr b="0" lang="en" sz="1200" spc="-1" strike="noStrike">
                <a:solidFill>
                  <a:srgbClr val="00ae9d"/>
                </a:solidFill>
                <a:latin typeface="Karla"/>
                <a:ea typeface="Karla"/>
              </a:defRPr>
            </a:lvl1pPr>
          </a:lstStyle>
          <a:p>
            <a:pPr>
              <a:lnSpc>
                <a:spcPct val="100000"/>
              </a:lnSpc>
              <a:tabLst>
                <a:tab algn="l" pos="0"/>
              </a:tabLst>
            </a:pPr>
            <a:fld id="{88CB259E-DACE-4B37-A064-5F1627D8418D}" type="slidenum">
              <a:rPr b="0" lang="en" sz="1200" spc="-1" strike="noStrike">
                <a:solidFill>
                  <a:srgbClr val="00ae9d"/>
                </a:solidFill>
                <a:latin typeface="Karla"/>
                <a:ea typeface="Karla"/>
              </a:rPr>
              <a:t>&lt;number&gt;</a:t>
            </a:fld>
            <a:endParaRPr b="0" lang="en-US" sz="1200" spc="-1" strike="noStrike">
              <a:latin typeface="Times New Roman"/>
            </a:endParaRPr>
          </a:p>
        </p:txBody>
      </p:sp>
      <p:sp>
        <p:nvSpPr>
          <p:cNvPr id="941" name="TextBox 22"/>
          <p:cNvSpPr/>
          <p:nvPr/>
        </p:nvSpPr>
        <p:spPr>
          <a:xfrm>
            <a:off x="6440400" y="4779000"/>
            <a:ext cx="228456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1800" spc="-1" strike="noStrike">
                <a:solidFill>
                  <a:srgbClr val="ffffff"/>
                </a:solidFill>
                <a:latin typeface="Century Gothic"/>
                <a:ea typeface="ＭＳ Ｐゴシック"/>
              </a:rPr>
              <a:t> </a:t>
            </a:r>
            <a:r>
              <a:rPr b="0" lang="en-US" sz="1800" spc="-1" strike="noStrike">
                <a:solidFill>
                  <a:srgbClr val="ffffff"/>
                </a:solidFill>
                <a:latin typeface="Century Gothic"/>
                <a:ea typeface="ＭＳ Ｐゴシック"/>
              </a:rPr>
              <a:t>Ahmad Jajja</a:t>
            </a:r>
            <a:endParaRPr b="0" lang="en-US" sz="1800" spc="-1" strike="noStrike">
              <a:latin typeface="Arial"/>
            </a:endParaRPr>
          </a:p>
        </p:txBody>
      </p:sp>
      <p:sp>
        <p:nvSpPr>
          <p:cNvPr id="942" name="PlaceHolder 4"/>
          <p:cNvSpPr>
            <a:spLocks noGrp="1"/>
          </p:cNvSpPr>
          <p:nvPr>
            <p:ph/>
          </p:nvPr>
        </p:nvSpPr>
        <p:spPr>
          <a:xfrm>
            <a:off x="725400" y="1600200"/>
            <a:ext cx="7368840" cy="2639880"/>
          </a:xfrm>
          <a:prstGeom prst="rect">
            <a:avLst/>
          </a:prstGeom>
          <a:noFill/>
          <a:ln w="0">
            <a:noFill/>
          </a:ln>
        </p:spPr>
        <p:txBody>
          <a:bodyPr lIns="0" rIns="0" tIns="91440" bIns="91440" anchor="t">
            <a:noAutofit/>
          </a:bodyPr>
          <a:p>
            <a:pPr marL="76320">
              <a:lnSpc>
                <a:spcPct val="100000"/>
              </a:lnSpc>
              <a:spcBef>
                <a:spcPts val="601"/>
              </a:spcBef>
              <a:tabLst>
                <a:tab algn="l" pos="0"/>
              </a:tabLst>
            </a:pPr>
            <a:r>
              <a:rPr b="0" lang="en-US" sz="1900" spc="-1" strike="noStrike">
                <a:solidFill>
                  <a:srgbClr val="004c52"/>
                </a:solidFill>
                <a:latin typeface="Karla"/>
                <a:ea typeface="Karla"/>
              </a:rPr>
              <a:t>If the Metaverse is indeed a successor to the internet, it might seem odd that its pioneers come from the video gaming industry. Because all virtual world and 3D concepts are already using in gaming.</a:t>
            </a:r>
            <a:endParaRPr b="0" lang="en-US" sz="1900" spc="-1" strike="noStrike">
              <a:latin typeface="Arial"/>
            </a:endParaRPr>
          </a:p>
          <a:p>
            <a:pPr marL="76320">
              <a:lnSpc>
                <a:spcPct val="100000"/>
              </a:lnSpc>
              <a:spcBef>
                <a:spcPts val="601"/>
              </a:spcBef>
              <a:tabLst>
                <a:tab algn="l" pos="0"/>
              </a:tabLst>
            </a:pPr>
            <a:endParaRPr b="0" lang="en-US" sz="1900" spc="-1" strike="noStrike">
              <a:latin typeface="Arial"/>
            </a:endParaRPr>
          </a:p>
          <a:p>
            <a:pPr marL="76320">
              <a:lnSpc>
                <a:spcPct val="100000"/>
              </a:lnSpc>
              <a:spcBef>
                <a:spcPts val="601"/>
              </a:spcBef>
              <a:tabLst>
                <a:tab algn="l" pos="0"/>
              </a:tabLst>
            </a:pPr>
            <a:r>
              <a:rPr b="0" lang="en-US" sz="1900" spc="-1" strike="noStrike">
                <a:solidFill>
                  <a:srgbClr val="004c52"/>
                </a:solidFill>
                <a:latin typeface="Karla"/>
                <a:ea typeface="Karla"/>
              </a:rPr>
              <a:t>If we look more closely at this history, we can see why gaming, a $180- billion leisure industry, seems poised to alter the $95-trillion world economy.</a:t>
            </a:r>
            <a:endParaRPr b="0" lang="en-US" sz="1900" spc="-1" strike="noStrike">
              <a:latin typeface="Arial"/>
            </a:endParaRPr>
          </a:p>
          <a:p>
            <a:pPr marL="76320">
              <a:lnSpc>
                <a:spcPct val="100000"/>
              </a:lnSpc>
              <a:spcBef>
                <a:spcPts val="601"/>
              </a:spcBef>
              <a:tabLst>
                <a:tab algn="l" pos="0"/>
              </a:tabLst>
            </a:pPr>
            <a:endParaRPr b="0" lang="en-US" sz="1900" spc="-1" strike="noStrike">
              <a:latin typeface="Arial"/>
            </a:endParaRPr>
          </a:p>
          <a:p>
            <a:pPr marL="76320">
              <a:lnSpc>
                <a:spcPct val="100000"/>
              </a:lnSpc>
              <a:spcBef>
                <a:spcPts val="601"/>
              </a:spcBef>
              <a:tabLst>
                <a:tab algn="l" pos="0"/>
              </a:tabLst>
            </a:pPr>
            <a:endParaRPr b="0" lang="en-US" sz="1900" spc="-1" strike="noStrike">
              <a:latin typeface="Arial"/>
            </a:endParaRPr>
          </a:p>
          <a:p>
            <a:pPr marL="76320">
              <a:lnSpc>
                <a:spcPct val="100000"/>
              </a:lnSpc>
              <a:spcBef>
                <a:spcPts val="601"/>
              </a:spcBef>
              <a:tabLst>
                <a:tab algn="l" pos="0"/>
              </a:tabLst>
            </a:pPr>
            <a:endParaRPr b="0" lang="en-US" sz="1900" spc="-1" strike="noStrike">
              <a:latin typeface="Arial"/>
            </a:endParaRPr>
          </a:p>
          <a:p>
            <a:pPr marL="76320">
              <a:lnSpc>
                <a:spcPct val="100000"/>
              </a:lnSpc>
              <a:spcBef>
                <a:spcPts val="601"/>
              </a:spcBef>
              <a:tabLst>
                <a:tab algn="l" pos="0"/>
              </a:tabLst>
            </a:pPr>
            <a:endParaRPr b="0" lang="en-US" sz="1900" spc="-1" strike="noStrike">
              <a:latin typeface="Arial"/>
            </a:endParaRPr>
          </a:p>
          <a:p>
            <a:pPr marL="76320">
              <a:lnSpc>
                <a:spcPct val="100000"/>
              </a:lnSpc>
              <a:spcBef>
                <a:spcPts val="601"/>
              </a:spcBef>
              <a:tabLst>
                <a:tab algn="l" pos="0"/>
              </a:tabLst>
            </a:pPr>
            <a:endParaRPr b="0" lang="en-US" sz="1900" spc="-1" strike="noStrike">
              <a:latin typeface="Arial"/>
            </a:endParaRPr>
          </a:p>
          <a:p>
            <a:pPr marL="76320">
              <a:lnSpc>
                <a:spcPct val="100000"/>
              </a:lnSpc>
              <a:spcBef>
                <a:spcPts val="601"/>
              </a:spcBef>
              <a:tabLst>
                <a:tab algn="l" pos="0"/>
              </a:tabLst>
            </a:pPr>
            <a:endParaRPr b="0" lang="en-US" sz="1900" spc="-1" strike="noStrike">
              <a:latin typeface="Arial"/>
            </a:endParaRPr>
          </a:p>
          <a:p>
            <a:pPr marL="76320">
              <a:lnSpc>
                <a:spcPct val="100000"/>
              </a:lnSpc>
              <a:spcBef>
                <a:spcPts val="601"/>
              </a:spcBef>
              <a:tabLst>
                <a:tab algn="l" pos="0"/>
              </a:tabLst>
            </a:pPr>
            <a:endParaRPr b="0" lang="en-US" sz="1900" spc="-1" strike="noStrike">
              <a:latin typeface="Arial"/>
            </a:endParaRPr>
          </a:p>
          <a:p>
            <a:pPr marL="76320">
              <a:lnSpc>
                <a:spcPct val="100000"/>
              </a:lnSpc>
              <a:spcBef>
                <a:spcPts val="601"/>
              </a:spcBef>
              <a:tabLst>
                <a:tab algn="l" pos="0"/>
              </a:tabLst>
            </a:pPr>
            <a:endParaRPr b="0" lang="en-US" sz="1900" spc="-1" strike="noStrike">
              <a:latin typeface="Arial"/>
            </a:endParaRPr>
          </a:p>
          <a:p>
            <a:pPr marL="76320">
              <a:lnSpc>
                <a:spcPct val="100000"/>
              </a:lnSpc>
              <a:spcBef>
                <a:spcPts val="601"/>
              </a:spcBef>
              <a:tabLst>
                <a:tab algn="l" pos="0"/>
              </a:tabLst>
            </a:pPr>
            <a:endParaRPr b="0" lang="en-US" sz="1900" spc="-1" strike="noStrike">
              <a:latin typeface="Arial"/>
            </a:endParaRPr>
          </a:p>
          <a:p>
            <a:pPr marL="76320">
              <a:lnSpc>
                <a:spcPct val="100000"/>
              </a:lnSpc>
              <a:spcBef>
                <a:spcPts val="601"/>
              </a:spcBef>
              <a:tabLst>
                <a:tab algn="l" pos="0"/>
              </a:tabLst>
            </a:pPr>
            <a:endParaRPr b="0" lang="en-US" sz="1900" spc="-1" strike="noStrike">
              <a:latin typeface="Arial"/>
            </a:endParaRPr>
          </a:p>
        </p:txBody>
      </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3" name="PlaceHolder 1"/>
          <p:cNvSpPr>
            <a:spLocks noGrp="1"/>
          </p:cNvSpPr>
          <p:nvPr>
            <p:ph type="title"/>
          </p:nvPr>
        </p:nvSpPr>
        <p:spPr>
          <a:xfrm>
            <a:off x="926280" y="398520"/>
            <a:ext cx="7368840" cy="855720"/>
          </a:xfrm>
          <a:prstGeom prst="rect">
            <a:avLst/>
          </a:prstGeom>
          <a:noFill/>
          <a:ln w="0">
            <a:noFill/>
          </a:ln>
        </p:spPr>
        <p:txBody>
          <a:bodyPr lIns="0" rIns="0" tIns="91440" bIns="91440" anchor="t">
            <a:noAutofit/>
          </a:bodyPr>
          <a:p>
            <a:pPr>
              <a:lnSpc>
                <a:spcPct val="100000"/>
              </a:lnSpc>
            </a:pPr>
            <a:r>
              <a:rPr b="1" lang="en-US" sz="2400" spc="-1" strike="noStrike">
                <a:solidFill>
                  <a:srgbClr val="ffffff"/>
                </a:solidFill>
                <a:latin typeface="Raleway"/>
                <a:ea typeface="Raleway"/>
              </a:rPr>
              <a:t>Video games are deriving the next internet </a:t>
            </a:r>
            <a:endParaRPr b="0" lang="en-US" sz="2400" spc="-1" strike="noStrike">
              <a:latin typeface="Arial"/>
            </a:endParaRPr>
          </a:p>
        </p:txBody>
      </p:sp>
      <p:sp>
        <p:nvSpPr>
          <p:cNvPr id="944" name="PlaceHolder 2"/>
          <p:cNvSpPr>
            <a:spLocks noGrp="1"/>
          </p:cNvSpPr>
          <p:nvPr>
            <p:ph/>
          </p:nvPr>
        </p:nvSpPr>
        <p:spPr>
          <a:xfrm>
            <a:off x="926280" y="1669680"/>
            <a:ext cx="7368840" cy="3080520"/>
          </a:xfrm>
          <a:prstGeom prst="rect">
            <a:avLst/>
          </a:prstGeom>
          <a:noFill/>
          <a:ln w="0">
            <a:noFill/>
          </a:ln>
        </p:spPr>
        <p:txBody>
          <a:bodyPr lIns="0" rIns="0" tIns="91440" bIns="91440" anchor="t">
            <a:noAutofit/>
          </a:bodyPr>
          <a:p>
            <a:pPr>
              <a:lnSpc>
                <a:spcPct val="100000"/>
              </a:lnSpc>
              <a:spcBef>
                <a:spcPts val="601"/>
              </a:spcBef>
            </a:pPr>
            <a:endParaRPr b="0" lang="en-US" sz="3200" spc="-1" strike="noStrike">
              <a:latin typeface="Arial"/>
            </a:endParaRPr>
          </a:p>
          <a:p>
            <a:pPr>
              <a:lnSpc>
                <a:spcPct val="100000"/>
              </a:lnSpc>
              <a:spcBef>
                <a:spcPts val="601"/>
              </a:spcBef>
            </a:pPr>
            <a:endParaRPr b="0" lang="en-US" sz="3200" spc="-1" strike="noStrike">
              <a:latin typeface="Arial"/>
            </a:endParaRPr>
          </a:p>
          <a:p>
            <a:pPr>
              <a:lnSpc>
                <a:spcPct val="100000"/>
              </a:lnSpc>
              <a:spcBef>
                <a:spcPts val="601"/>
              </a:spcBef>
            </a:pPr>
            <a:endParaRPr b="0" lang="en-US" sz="3200" spc="-1" strike="noStrike">
              <a:latin typeface="Arial"/>
            </a:endParaRPr>
          </a:p>
          <a:p>
            <a:pPr marL="76320">
              <a:lnSpc>
                <a:spcPct val="100000"/>
              </a:lnSpc>
              <a:spcBef>
                <a:spcPts val="601"/>
              </a:spcBef>
              <a:tabLst>
                <a:tab algn="l" pos="0"/>
              </a:tabLst>
            </a:pPr>
            <a:endParaRPr b="0" lang="en-US" sz="3200" spc="-1" strike="noStrike">
              <a:latin typeface="Arial"/>
            </a:endParaRPr>
          </a:p>
        </p:txBody>
      </p:sp>
      <p:sp>
        <p:nvSpPr>
          <p:cNvPr id="945" name="PlaceHolder 3"/>
          <p:cNvSpPr>
            <a:spLocks noGrp="1"/>
          </p:cNvSpPr>
          <p:nvPr>
            <p:ph type="sldNum" idx="39"/>
          </p:nvPr>
        </p:nvSpPr>
        <p:spPr>
          <a:xfrm>
            <a:off x="66600" y="4749840"/>
            <a:ext cx="546840" cy="391680"/>
          </a:xfrm>
          <a:prstGeom prst="rect">
            <a:avLst/>
          </a:prstGeom>
          <a:noFill/>
          <a:ln w="0">
            <a:noFill/>
          </a:ln>
        </p:spPr>
        <p:txBody>
          <a:bodyPr lIns="90000" rIns="90000" tIns="91440" bIns="91440" anchor="t">
            <a:noAutofit/>
          </a:bodyPr>
          <a:lstStyle>
            <a:lvl1pPr>
              <a:lnSpc>
                <a:spcPct val="100000"/>
              </a:lnSpc>
              <a:tabLst>
                <a:tab algn="l" pos="0"/>
              </a:tabLst>
              <a:defRPr b="0" lang="en" sz="1200" spc="-1" strike="noStrike">
                <a:solidFill>
                  <a:srgbClr val="00ae9d"/>
                </a:solidFill>
                <a:latin typeface="Karla"/>
                <a:ea typeface="Karla"/>
              </a:defRPr>
            </a:lvl1pPr>
          </a:lstStyle>
          <a:p>
            <a:pPr>
              <a:lnSpc>
                <a:spcPct val="100000"/>
              </a:lnSpc>
              <a:tabLst>
                <a:tab algn="l" pos="0"/>
              </a:tabLst>
            </a:pPr>
            <a:fld id="{01DD0B60-C04A-41D8-B937-73AEA062C176}" type="slidenum">
              <a:rPr b="0" lang="en" sz="1200" spc="-1" strike="noStrike">
                <a:solidFill>
                  <a:srgbClr val="00ae9d"/>
                </a:solidFill>
                <a:latin typeface="Karla"/>
                <a:ea typeface="Karla"/>
              </a:rPr>
              <a:t>&lt;number&gt;</a:t>
            </a:fld>
            <a:endParaRPr b="0" lang="en-US" sz="1200" spc="-1" strike="noStrike">
              <a:latin typeface="Times New Roman"/>
            </a:endParaRPr>
          </a:p>
        </p:txBody>
      </p:sp>
      <p:sp>
        <p:nvSpPr>
          <p:cNvPr id="946" name="TextBox 23"/>
          <p:cNvSpPr/>
          <p:nvPr/>
        </p:nvSpPr>
        <p:spPr>
          <a:xfrm>
            <a:off x="6440400" y="4779000"/>
            <a:ext cx="228456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1800" spc="-1" strike="noStrike">
                <a:solidFill>
                  <a:srgbClr val="ffffff"/>
                </a:solidFill>
                <a:latin typeface="Century Gothic"/>
                <a:ea typeface="ＭＳ Ｐゴシック"/>
              </a:rPr>
              <a:t> </a:t>
            </a:r>
            <a:r>
              <a:rPr b="0" lang="en-US" sz="1800" spc="-1" strike="noStrike">
                <a:solidFill>
                  <a:srgbClr val="ffffff"/>
                </a:solidFill>
                <a:latin typeface="Century Gothic"/>
                <a:ea typeface="ＭＳ Ｐゴシック"/>
              </a:rPr>
              <a:t>Ahmad Jajja</a:t>
            </a:r>
            <a:endParaRPr b="0" lang="en-US" sz="1800" spc="-1" strike="noStrike">
              <a:latin typeface="Arial"/>
            </a:endParaRPr>
          </a:p>
        </p:txBody>
      </p:sp>
      <p:sp>
        <p:nvSpPr>
          <p:cNvPr id="947" name="PlaceHolder 4"/>
          <p:cNvSpPr>
            <a:spLocks noGrp="1"/>
          </p:cNvSpPr>
          <p:nvPr>
            <p:ph/>
          </p:nvPr>
        </p:nvSpPr>
        <p:spPr>
          <a:xfrm>
            <a:off x="725400" y="1600200"/>
            <a:ext cx="7368840" cy="2639880"/>
          </a:xfrm>
          <a:prstGeom prst="rect">
            <a:avLst/>
          </a:prstGeom>
          <a:noFill/>
          <a:ln w="0">
            <a:noFill/>
          </a:ln>
        </p:spPr>
        <p:txBody>
          <a:bodyPr lIns="0" rIns="0" tIns="91440" bIns="91440" anchor="t">
            <a:noAutofit/>
          </a:bodyPr>
          <a:p>
            <a:pPr marL="76320">
              <a:lnSpc>
                <a:spcPct val="100000"/>
              </a:lnSpc>
              <a:spcBef>
                <a:spcPts val="601"/>
              </a:spcBef>
              <a:tabLst>
                <a:tab algn="l" pos="0"/>
              </a:tabLst>
            </a:pPr>
            <a:r>
              <a:rPr b="0" lang="en-US" sz="1900" spc="-1" strike="noStrike">
                <a:solidFill>
                  <a:srgbClr val="004c52"/>
                </a:solidFill>
                <a:latin typeface="Karla"/>
                <a:ea typeface="Karla"/>
              </a:rPr>
              <a:t> </a:t>
            </a:r>
            <a:r>
              <a:rPr b="0" lang="en-US" sz="1900" spc="-1" strike="noStrike">
                <a:solidFill>
                  <a:srgbClr val="004c52"/>
                </a:solidFill>
                <a:latin typeface="Karla"/>
                <a:ea typeface="Karla"/>
              </a:rPr>
              <a:t>The software solutions that are best at real-time 3D</a:t>
            </a:r>
            <a:endParaRPr b="0" lang="en-US" sz="1900" spc="-1" strike="noStrike">
              <a:latin typeface="Arial"/>
            </a:endParaRPr>
          </a:p>
          <a:p>
            <a:pPr marL="76320">
              <a:lnSpc>
                <a:spcPct val="100000"/>
              </a:lnSpc>
              <a:spcBef>
                <a:spcPts val="601"/>
              </a:spcBef>
              <a:tabLst>
                <a:tab algn="l" pos="0"/>
              </a:tabLst>
            </a:pPr>
            <a:r>
              <a:rPr b="0" lang="en-US" sz="1900" spc="-1" strike="noStrike">
                <a:solidFill>
                  <a:srgbClr val="004c52"/>
                </a:solidFill>
                <a:latin typeface="Karla"/>
                <a:ea typeface="Karla"/>
              </a:rPr>
              <a:t>rendering come from gaming, too. The most notable examples are Epic Games’ Unreal Engine, as well as Unity Technologies’ eponymous engine,but there are dozens of video game developers and publishers with highly capable proprietary real-time rendering solutions.</a:t>
            </a:r>
            <a:endParaRPr b="0" lang="en-US" sz="1900" spc="-1" strike="noStrike">
              <a:latin typeface="Arial"/>
            </a:endParaRPr>
          </a:p>
          <a:p>
            <a:pPr marL="76320">
              <a:lnSpc>
                <a:spcPct val="100000"/>
              </a:lnSpc>
              <a:spcBef>
                <a:spcPts val="601"/>
              </a:spcBef>
              <a:tabLst>
                <a:tab algn="l" pos="0"/>
              </a:tabLst>
            </a:pPr>
            <a:endParaRPr b="0" lang="en-US" sz="1900" spc="-1" strike="noStrike">
              <a:latin typeface="Arial"/>
            </a:endParaRPr>
          </a:p>
          <a:p>
            <a:pPr marL="76320">
              <a:lnSpc>
                <a:spcPct val="100000"/>
              </a:lnSpc>
              <a:spcBef>
                <a:spcPts val="601"/>
              </a:spcBef>
              <a:tabLst>
                <a:tab algn="l" pos="0"/>
              </a:tabLst>
            </a:pPr>
            <a:endParaRPr b="0" lang="en-US" sz="1900" spc="-1" strike="noStrike">
              <a:latin typeface="Arial"/>
            </a:endParaRPr>
          </a:p>
          <a:p>
            <a:pPr marL="76320">
              <a:lnSpc>
                <a:spcPct val="100000"/>
              </a:lnSpc>
              <a:spcBef>
                <a:spcPts val="601"/>
              </a:spcBef>
              <a:tabLst>
                <a:tab algn="l" pos="0"/>
              </a:tabLst>
            </a:pPr>
            <a:endParaRPr b="0" lang="en-US" sz="1900" spc="-1" strike="noStrike">
              <a:latin typeface="Arial"/>
            </a:endParaRPr>
          </a:p>
          <a:p>
            <a:pPr marL="76320">
              <a:lnSpc>
                <a:spcPct val="100000"/>
              </a:lnSpc>
              <a:spcBef>
                <a:spcPts val="601"/>
              </a:spcBef>
              <a:tabLst>
                <a:tab algn="l" pos="0"/>
              </a:tabLst>
            </a:pPr>
            <a:endParaRPr b="0" lang="en-US" sz="1900" spc="-1" strike="noStrike">
              <a:latin typeface="Arial"/>
            </a:endParaRPr>
          </a:p>
          <a:p>
            <a:pPr marL="76320">
              <a:lnSpc>
                <a:spcPct val="100000"/>
              </a:lnSpc>
              <a:spcBef>
                <a:spcPts val="601"/>
              </a:spcBef>
              <a:tabLst>
                <a:tab algn="l" pos="0"/>
              </a:tabLst>
            </a:pPr>
            <a:endParaRPr b="0" lang="en-US" sz="1900" spc="-1" strike="noStrike">
              <a:latin typeface="Arial"/>
            </a:endParaRPr>
          </a:p>
          <a:p>
            <a:pPr marL="76320">
              <a:lnSpc>
                <a:spcPct val="100000"/>
              </a:lnSpc>
              <a:spcBef>
                <a:spcPts val="601"/>
              </a:spcBef>
              <a:tabLst>
                <a:tab algn="l" pos="0"/>
              </a:tabLst>
            </a:pPr>
            <a:endParaRPr b="0" lang="en-US" sz="1900" spc="-1" strike="noStrike">
              <a:latin typeface="Arial"/>
            </a:endParaRPr>
          </a:p>
          <a:p>
            <a:pPr marL="76320">
              <a:lnSpc>
                <a:spcPct val="100000"/>
              </a:lnSpc>
              <a:spcBef>
                <a:spcPts val="601"/>
              </a:spcBef>
              <a:tabLst>
                <a:tab algn="l" pos="0"/>
              </a:tabLst>
            </a:pPr>
            <a:endParaRPr b="0" lang="en-US" sz="1900" spc="-1" strike="noStrike">
              <a:latin typeface="Arial"/>
            </a:endParaRPr>
          </a:p>
          <a:p>
            <a:pPr marL="76320">
              <a:lnSpc>
                <a:spcPct val="100000"/>
              </a:lnSpc>
              <a:spcBef>
                <a:spcPts val="601"/>
              </a:spcBef>
              <a:tabLst>
                <a:tab algn="l" pos="0"/>
              </a:tabLst>
            </a:pPr>
            <a:endParaRPr b="0" lang="en-US" sz="1900" spc="-1" strike="noStrike">
              <a:latin typeface="Arial"/>
            </a:endParaRPr>
          </a:p>
          <a:p>
            <a:pPr marL="76320">
              <a:lnSpc>
                <a:spcPct val="100000"/>
              </a:lnSpc>
              <a:spcBef>
                <a:spcPts val="601"/>
              </a:spcBef>
              <a:tabLst>
                <a:tab algn="l" pos="0"/>
              </a:tabLst>
            </a:pPr>
            <a:endParaRPr b="0" lang="en-US" sz="1900" spc="-1" strike="noStrike">
              <a:latin typeface="Arial"/>
            </a:endParaRPr>
          </a:p>
          <a:p>
            <a:pPr marL="76320">
              <a:lnSpc>
                <a:spcPct val="100000"/>
              </a:lnSpc>
              <a:spcBef>
                <a:spcPts val="601"/>
              </a:spcBef>
              <a:tabLst>
                <a:tab algn="l" pos="0"/>
              </a:tabLst>
            </a:pPr>
            <a:endParaRPr b="0" lang="en-US" sz="1900" spc="-1" strike="noStrike">
              <a:latin typeface="Arial"/>
            </a:endParaRPr>
          </a:p>
        </p:txBody>
      </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8" name="PlaceHolder 1"/>
          <p:cNvSpPr>
            <a:spLocks noGrp="1"/>
          </p:cNvSpPr>
          <p:nvPr>
            <p:ph type="title"/>
          </p:nvPr>
        </p:nvSpPr>
        <p:spPr>
          <a:xfrm>
            <a:off x="926280" y="398520"/>
            <a:ext cx="7368840" cy="855720"/>
          </a:xfrm>
          <a:prstGeom prst="rect">
            <a:avLst/>
          </a:prstGeom>
          <a:noFill/>
          <a:ln w="0">
            <a:noFill/>
          </a:ln>
        </p:spPr>
        <p:txBody>
          <a:bodyPr lIns="0" rIns="0" tIns="91440" bIns="91440" anchor="t">
            <a:noAutofit/>
          </a:bodyPr>
          <a:p>
            <a:pPr>
              <a:lnSpc>
                <a:spcPct val="100000"/>
              </a:lnSpc>
            </a:pPr>
            <a:r>
              <a:rPr b="1" lang="en-US" sz="2400" spc="-1" strike="noStrike">
                <a:solidFill>
                  <a:srgbClr val="ffffff"/>
                </a:solidFill>
                <a:latin typeface="Raleway"/>
                <a:ea typeface="Raleway"/>
              </a:rPr>
              <a:t>Games w.r.t metaverse(Virtual Reality/3D) </a:t>
            </a:r>
            <a:endParaRPr b="0" lang="en-US" sz="2400" spc="-1" strike="noStrike">
              <a:latin typeface="Arial"/>
            </a:endParaRPr>
          </a:p>
        </p:txBody>
      </p:sp>
      <p:sp>
        <p:nvSpPr>
          <p:cNvPr id="949" name="PlaceHolder 2"/>
          <p:cNvSpPr>
            <a:spLocks noGrp="1"/>
          </p:cNvSpPr>
          <p:nvPr>
            <p:ph/>
          </p:nvPr>
        </p:nvSpPr>
        <p:spPr>
          <a:xfrm>
            <a:off x="926280" y="1669680"/>
            <a:ext cx="7368840" cy="3080520"/>
          </a:xfrm>
          <a:prstGeom prst="rect">
            <a:avLst/>
          </a:prstGeom>
          <a:noFill/>
          <a:ln w="0">
            <a:noFill/>
          </a:ln>
        </p:spPr>
        <p:txBody>
          <a:bodyPr lIns="0" rIns="0" tIns="91440" bIns="91440" anchor="t">
            <a:noAutofit/>
          </a:bodyPr>
          <a:p>
            <a:pPr>
              <a:lnSpc>
                <a:spcPct val="100000"/>
              </a:lnSpc>
              <a:spcBef>
                <a:spcPts val="601"/>
              </a:spcBef>
            </a:pPr>
            <a:endParaRPr b="0" lang="en-US" sz="3200" spc="-1" strike="noStrike">
              <a:latin typeface="Arial"/>
            </a:endParaRPr>
          </a:p>
          <a:p>
            <a:pPr>
              <a:lnSpc>
                <a:spcPct val="100000"/>
              </a:lnSpc>
              <a:spcBef>
                <a:spcPts val="601"/>
              </a:spcBef>
            </a:pPr>
            <a:endParaRPr b="0" lang="en-US" sz="3200" spc="-1" strike="noStrike">
              <a:latin typeface="Arial"/>
            </a:endParaRPr>
          </a:p>
          <a:p>
            <a:pPr>
              <a:lnSpc>
                <a:spcPct val="100000"/>
              </a:lnSpc>
              <a:spcBef>
                <a:spcPts val="601"/>
              </a:spcBef>
            </a:pPr>
            <a:endParaRPr b="0" lang="en-US" sz="3200" spc="-1" strike="noStrike">
              <a:latin typeface="Arial"/>
            </a:endParaRPr>
          </a:p>
          <a:p>
            <a:pPr marL="76320">
              <a:lnSpc>
                <a:spcPct val="100000"/>
              </a:lnSpc>
              <a:spcBef>
                <a:spcPts val="601"/>
              </a:spcBef>
              <a:tabLst>
                <a:tab algn="l" pos="0"/>
              </a:tabLst>
            </a:pPr>
            <a:endParaRPr b="0" lang="en-US" sz="3200" spc="-1" strike="noStrike">
              <a:latin typeface="Arial"/>
            </a:endParaRPr>
          </a:p>
        </p:txBody>
      </p:sp>
      <p:sp>
        <p:nvSpPr>
          <p:cNvPr id="950" name="PlaceHolder 3"/>
          <p:cNvSpPr>
            <a:spLocks noGrp="1"/>
          </p:cNvSpPr>
          <p:nvPr>
            <p:ph type="sldNum" idx="40"/>
          </p:nvPr>
        </p:nvSpPr>
        <p:spPr>
          <a:xfrm>
            <a:off x="66600" y="4749840"/>
            <a:ext cx="546840" cy="391680"/>
          </a:xfrm>
          <a:prstGeom prst="rect">
            <a:avLst/>
          </a:prstGeom>
          <a:noFill/>
          <a:ln w="0">
            <a:noFill/>
          </a:ln>
        </p:spPr>
        <p:txBody>
          <a:bodyPr lIns="90000" rIns="90000" tIns="91440" bIns="91440" anchor="t">
            <a:noAutofit/>
          </a:bodyPr>
          <a:lstStyle>
            <a:lvl1pPr>
              <a:lnSpc>
                <a:spcPct val="100000"/>
              </a:lnSpc>
              <a:tabLst>
                <a:tab algn="l" pos="0"/>
              </a:tabLst>
              <a:defRPr b="0" lang="en" sz="1200" spc="-1" strike="noStrike">
                <a:solidFill>
                  <a:srgbClr val="00ae9d"/>
                </a:solidFill>
                <a:latin typeface="Karla"/>
                <a:ea typeface="Karla"/>
              </a:defRPr>
            </a:lvl1pPr>
          </a:lstStyle>
          <a:p>
            <a:pPr>
              <a:lnSpc>
                <a:spcPct val="100000"/>
              </a:lnSpc>
              <a:tabLst>
                <a:tab algn="l" pos="0"/>
              </a:tabLst>
            </a:pPr>
            <a:fld id="{35060701-FE0A-4F26-ACD9-18FEDE519969}" type="slidenum">
              <a:rPr b="0" lang="en" sz="1200" spc="-1" strike="noStrike">
                <a:solidFill>
                  <a:srgbClr val="00ae9d"/>
                </a:solidFill>
                <a:latin typeface="Karla"/>
                <a:ea typeface="Karla"/>
              </a:rPr>
              <a:t>&lt;number&gt;</a:t>
            </a:fld>
            <a:endParaRPr b="0" lang="en-US" sz="1200" spc="-1" strike="noStrike">
              <a:latin typeface="Times New Roman"/>
            </a:endParaRPr>
          </a:p>
        </p:txBody>
      </p:sp>
      <p:sp>
        <p:nvSpPr>
          <p:cNvPr id="951" name="TextBox 24"/>
          <p:cNvSpPr/>
          <p:nvPr/>
        </p:nvSpPr>
        <p:spPr>
          <a:xfrm>
            <a:off x="6440400" y="4779000"/>
            <a:ext cx="228456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1800" spc="-1" strike="noStrike">
                <a:solidFill>
                  <a:srgbClr val="ffffff"/>
                </a:solidFill>
                <a:latin typeface="Century Gothic"/>
                <a:ea typeface="ＭＳ Ｐゴシック"/>
              </a:rPr>
              <a:t> </a:t>
            </a:r>
            <a:r>
              <a:rPr b="0" lang="en-US" sz="1800" spc="-1" strike="noStrike">
                <a:solidFill>
                  <a:srgbClr val="ffffff"/>
                </a:solidFill>
                <a:latin typeface="Century Gothic"/>
                <a:ea typeface="ＭＳ Ｐゴシック"/>
              </a:rPr>
              <a:t>Ahmad Jajja</a:t>
            </a:r>
            <a:endParaRPr b="0" lang="en-US" sz="1800" spc="-1" strike="noStrike">
              <a:latin typeface="Arial"/>
            </a:endParaRPr>
          </a:p>
        </p:txBody>
      </p:sp>
      <p:sp>
        <p:nvSpPr>
          <p:cNvPr id="952" name="PlaceHolder 4"/>
          <p:cNvSpPr>
            <a:spLocks noGrp="1"/>
          </p:cNvSpPr>
          <p:nvPr>
            <p:ph/>
          </p:nvPr>
        </p:nvSpPr>
        <p:spPr>
          <a:xfrm>
            <a:off x="860760" y="1474920"/>
            <a:ext cx="7368840" cy="2639880"/>
          </a:xfrm>
          <a:prstGeom prst="rect">
            <a:avLst/>
          </a:prstGeom>
          <a:noFill/>
          <a:ln w="0">
            <a:noFill/>
          </a:ln>
        </p:spPr>
        <p:txBody>
          <a:bodyPr lIns="0" rIns="0" tIns="91440" bIns="91440" anchor="t">
            <a:noAutofit/>
          </a:bodyPr>
          <a:p>
            <a:pPr marL="76320">
              <a:lnSpc>
                <a:spcPct val="100000"/>
              </a:lnSpc>
              <a:spcBef>
                <a:spcPts val="601"/>
              </a:spcBef>
              <a:buClr>
                <a:srgbClr val="004c52"/>
              </a:buClr>
              <a:buFont typeface="Wingdings" charset="2"/>
              <a:buChar char=""/>
              <a:tabLst>
                <a:tab algn="l" pos="0"/>
              </a:tabLst>
            </a:pPr>
            <a:r>
              <a:rPr b="0" lang="en-US" sz="1900" spc="-1" strike="noStrike">
                <a:solidFill>
                  <a:srgbClr val="004c52"/>
                </a:solidFill>
                <a:latin typeface="Karla"/>
                <a:ea typeface="Karla"/>
              </a:rPr>
              <a:t>Second Life</a:t>
            </a:r>
            <a:endParaRPr b="0" lang="en-US" sz="1900" spc="-1" strike="noStrike">
              <a:latin typeface="Arial"/>
            </a:endParaRPr>
          </a:p>
          <a:p>
            <a:pPr marL="76320">
              <a:lnSpc>
                <a:spcPct val="100000"/>
              </a:lnSpc>
              <a:spcBef>
                <a:spcPts val="601"/>
              </a:spcBef>
              <a:buClr>
                <a:srgbClr val="004c52"/>
              </a:buClr>
              <a:buFont typeface="Wingdings" charset="2"/>
              <a:buChar char=""/>
              <a:tabLst>
                <a:tab algn="l" pos="0"/>
              </a:tabLst>
            </a:pPr>
            <a:r>
              <a:rPr b="0" lang="en-US" sz="1900" spc="-1" strike="noStrike">
                <a:solidFill>
                  <a:srgbClr val="004c52"/>
                </a:solidFill>
                <a:latin typeface="Karla"/>
                <a:ea typeface="Karla"/>
              </a:rPr>
              <a:t>Mine Craft</a:t>
            </a:r>
            <a:endParaRPr b="0" lang="en-US" sz="1900" spc="-1" strike="noStrike">
              <a:latin typeface="Arial"/>
            </a:endParaRPr>
          </a:p>
          <a:p>
            <a:pPr marL="76320">
              <a:lnSpc>
                <a:spcPct val="100000"/>
              </a:lnSpc>
              <a:spcBef>
                <a:spcPts val="601"/>
              </a:spcBef>
              <a:buClr>
                <a:srgbClr val="004c52"/>
              </a:buClr>
              <a:buFont typeface="Wingdings" charset="2"/>
              <a:buChar char=""/>
              <a:tabLst>
                <a:tab algn="l" pos="0"/>
              </a:tabLst>
            </a:pPr>
            <a:r>
              <a:rPr b="0" lang="en-US" sz="1900" spc="-1" strike="noStrike">
                <a:solidFill>
                  <a:srgbClr val="004c52"/>
                </a:solidFill>
                <a:latin typeface="Karla"/>
                <a:ea typeface="Karla"/>
              </a:rPr>
              <a:t>Roblox</a:t>
            </a:r>
            <a:endParaRPr b="0" lang="en-US" sz="1900" spc="-1" strike="noStrike">
              <a:latin typeface="Arial"/>
            </a:endParaRPr>
          </a:p>
          <a:p>
            <a:pPr marL="76320">
              <a:lnSpc>
                <a:spcPct val="100000"/>
              </a:lnSpc>
              <a:spcBef>
                <a:spcPts val="601"/>
              </a:spcBef>
              <a:buClr>
                <a:srgbClr val="004c52"/>
              </a:buClr>
              <a:buFont typeface="Wingdings" charset="2"/>
              <a:buChar char=""/>
              <a:tabLst>
                <a:tab algn="l" pos="0"/>
              </a:tabLst>
            </a:pPr>
            <a:r>
              <a:rPr b="0" lang="en-US" sz="1900" spc="-1" strike="noStrike">
                <a:solidFill>
                  <a:srgbClr val="004c52"/>
                </a:solidFill>
                <a:latin typeface="Karla"/>
                <a:ea typeface="Karla"/>
              </a:rPr>
              <a:t>PubG</a:t>
            </a:r>
            <a:endParaRPr b="0" lang="en-US" sz="1900" spc="-1" strike="noStrike">
              <a:latin typeface="Arial"/>
            </a:endParaRPr>
          </a:p>
          <a:p>
            <a:pPr marL="76320">
              <a:lnSpc>
                <a:spcPct val="100000"/>
              </a:lnSpc>
              <a:spcBef>
                <a:spcPts val="601"/>
              </a:spcBef>
              <a:buClr>
                <a:srgbClr val="004c52"/>
              </a:buClr>
              <a:buFont typeface="Wingdings" charset="2"/>
              <a:buChar char=""/>
              <a:tabLst>
                <a:tab algn="l" pos="0"/>
              </a:tabLst>
            </a:pPr>
            <a:r>
              <a:rPr b="0" lang="en-US" sz="1900" spc="-1" strike="noStrike">
                <a:solidFill>
                  <a:srgbClr val="004c52"/>
                </a:solidFill>
                <a:latin typeface="Karla"/>
                <a:ea typeface="Karla"/>
              </a:rPr>
              <a:t>FreeFire.</a:t>
            </a:r>
            <a:endParaRPr b="0" lang="en-US" sz="1900" spc="-1" strike="noStrike">
              <a:latin typeface="Arial"/>
            </a:endParaRPr>
          </a:p>
          <a:p>
            <a:pPr marL="76320">
              <a:lnSpc>
                <a:spcPct val="100000"/>
              </a:lnSpc>
              <a:spcBef>
                <a:spcPts val="601"/>
              </a:spcBef>
              <a:buClr>
                <a:srgbClr val="004c52"/>
              </a:buClr>
              <a:buFont typeface="Wingdings" charset="2"/>
              <a:buChar char=""/>
              <a:tabLst>
                <a:tab algn="l" pos="0"/>
              </a:tabLst>
            </a:pPr>
            <a:r>
              <a:rPr b="0" lang="en-US" sz="1900" spc="-1" strike="noStrike">
                <a:solidFill>
                  <a:srgbClr val="004c52"/>
                </a:solidFill>
                <a:latin typeface="Karla"/>
                <a:ea typeface="Karla"/>
              </a:rPr>
              <a:t>GTA 5</a:t>
            </a:r>
            <a:endParaRPr b="0" lang="en-US" sz="1900" spc="-1" strike="noStrike">
              <a:latin typeface="Arial"/>
            </a:endParaRPr>
          </a:p>
          <a:p>
            <a:pPr marL="76320">
              <a:lnSpc>
                <a:spcPct val="100000"/>
              </a:lnSpc>
              <a:spcBef>
                <a:spcPts val="601"/>
              </a:spcBef>
              <a:buClr>
                <a:srgbClr val="004c52"/>
              </a:buClr>
              <a:buFont typeface="Wingdings" charset="2"/>
              <a:buChar char=""/>
              <a:tabLst>
                <a:tab algn="l" pos="0"/>
              </a:tabLst>
            </a:pPr>
            <a:r>
              <a:rPr b="0" lang="en-US" sz="1900" spc="-1" strike="noStrike">
                <a:solidFill>
                  <a:srgbClr val="004c52"/>
                </a:solidFill>
                <a:latin typeface="Karla"/>
                <a:ea typeface="Karla"/>
              </a:rPr>
              <a:t>Call of Duty</a:t>
            </a:r>
            <a:endParaRPr b="0" lang="en-US" sz="1900" spc="-1" strike="noStrike">
              <a:latin typeface="Arial"/>
            </a:endParaRPr>
          </a:p>
          <a:p>
            <a:pPr marL="76320">
              <a:lnSpc>
                <a:spcPct val="100000"/>
              </a:lnSpc>
              <a:spcBef>
                <a:spcPts val="601"/>
              </a:spcBef>
              <a:buClr>
                <a:srgbClr val="004c52"/>
              </a:buClr>
              <a:buFont typeface="Wingdings" charset="2"/>
              <a:buChar char=""/>
              <a:tabLst>
                <a:tab algn="l" pos="0"/>
              </a:tabLst>
            </a:pPr>
            <a:r>
              <a:rPr b="0" lang="en-US" sz="1900" spc="-1" strike="noStrike">
                <a:solidFill>
                  <a:srgbClr val="004c52"/>
                </a:solidFill>
                <a:latin typeface="Karla"/>
                <a:ea typeface="Karla"/>
              </a:rPr>
              <a:t>Legend of zelda</a:t>
            </a:r>
            <a:endParaRPr b="0" lang="en-US" sz="1900" spc="-1" strike="noStrike">
              <a:latin typeface="Arial"/>
            </a:endParaRPr>
          </a:p>
          <a:p>
            <a:pPr marL="76320">
              <a:lnSpc>
                <a:spcPct val="100000"/>
              </a:lnSpc>
              <a:spcBef>
                <a:spcPts val="601"/>
              </a:spcBef>
              <a:tabLst>
                <a:tab algn="l" pos="0"/>
              </a:tabLst>
            </a:pPr>
            <a:endParaRPr b="0" lang="en-US" sz="1900" spc="-1" strike="noStrike">
              <a:latin typeface="Arial"/>
            </a:endParaRPr>
          </a:p>
          <a:p>
            <a:pPr marL="76320">
              <a:lnSpc>
                <a:spcPct val="100000"/>
              </a:lnSpc>
              <a:spcBef>
                <a:spcPts val="601"/>
              </a:spcBef>
              <a:tabLst>
                <a:tab algn="l" pos="0"/>
              </a:tabLst>
            </a:pPr>
            <a:endParaRPr b="0" lang="en-US" sz="1900" spc="-1" strike="noStrike">
              <a:latin typeface="Arial"/>
            </a:endParaRPr>
          </a:p>
          <a:p>
            <a:pPr marL="76320">
              <a:lnSpc>
                <a:spcPct val="100000"/>
              </a:lnSpc>
              <a:spcBef>
                <a:spcPts val="601"/>
              </a:spcBef>
              <a:tabLst>
                <a:tab algn="l" pos="0"/>
              </a:tabLst>
            </a:pPr>
            <a:endParaRPr b="0" lang="en-US" sz="1900" spc="-1" strike="noStrike">
              <a:latin typeface="Arial"/>
            </a:endParaRPr>
          </a:p>
          <a:p>
            <a:pPr marL="76320">
              <a:lnSpc>
                <a:spcPct val="100000"/>
              </a:lnSpc>
              <a:spcBef>
                <a:spcPts val="601"/>
              </a:spcBef>
              <a:tabLst>
                <a:tab algn="l" pos="0"/>
              </a:tabLst>
            </a:pPr>
            <a:endParaRPr b="0" lang="en-US" sz="1900" spc="-1" strike="noStrike">
              <a:latin typeface="Arial"/>
            </a:endParaRPr>
          </a:p>
          <a:p>
            <a:pPr marL="76320">
              <a:lnSpc>
                <a:spcPct val="100000"/>
              </a:lnSpc>
              <a:spcBef>
                <a:spcPts val="601"/>
              </a:spcBef>
              <a:tabLst>
                <a:tab algn="l" pos="0"/>
              </a:tabLst>
            </a:pPr>
            <a:endParaRPr b="0" lang="en-US" sz="1900" spc="-1" strike="noStrike">
              <a:latin typeface="Arial"/>
            </a:endParaRPr>
          </a:p>
          <a:p>
            <a:pPr marL="76320">
              <a:lnSpc>
                <a:spcPct val="100000"/>
              </a:lnSpc>
              <a:spcBef>
                <a:spcPts val="601"/>
              </a:spcBef>
              <a:tabLst>
                <a:tab algn="l" pos="0"/>
              </a:tabLst>
            </a:pPr>
            <a:endParaRPr b="0" lang="en-US" sz="1900" spc="-1" strike="noStrike">
              <a:latin typeface="Arial"/>
            </a:endParaRPr>
          </a:p>
          <a:p>
            <a:pPr marL="76320">
              <a:lnSpc>
                <a:spcPct val="100000"/>
              </a:lnSpc>
              <a:spcBef>
                <a:spcPts val="601"/>
              </a:spcBef>
              <a:tabLst>
                <a:tab algn="l" pos="0"/>
              </a:tabLst>
            </a:pPr>
            <a:endParaRPr b="0" lang="en-US" sz="1900" spc="-1" strike="noStrike">
              <a:latin typeface="Arial"/>
            </a:endParaRPr>
          </a:p>
          <a:p>
            <a:pPr marL="76320">
              <a:lnSpc>
                <a:spcPct val="100000"/>
              </a:lnSpc>
              <a:spcBef>
                <a:spcPts val="601"/>
              </a:spcBef>
              <a:tabLst>
                <a:tab algn="l" pos="0"/>
              </a:tabLst>
            </a:pPr>
            <a:endParaRPr b="0" lang="en-US" sz="1900" spc="-1" strike="noStrike">
              <a:latin typeface="Arial"/>
            </a:endParaRPr>
          </a:p>
          <a:p>
            <a:pPr marL="76320">
              <a:lnSpc>
                <a:spcPct val="100000"/>
              </a:lnSpc>
              <a:spcBef>
                <a:spcPts val="601"/>
              </a:spcBef>
              <a:tabLst>
                <a:tab algn="l" pos="0"/>
              </a:tabLst>
            </a:pPr>
            <a:endParaRPr b="0" lang="en-US" sz="1900" spc="-1" strike="noStrike">
              <a:latin typeface="Arial"/>
            </a:endParaRPr>
          </a:p>
          <a:p>
            <a:pPr marL="76320">
              <a:lnSpc>
                <a:spcPct val="100000"/>
              </a:lnSpc>
              <a:spcBef>
                <a:spcPts val="601"/>
              </a:spcBef>
              <a:tabLst>
                <a:tab algn="l" pos="0"/>
              </a:tabLst>
            </a:pPr>
            <a:endParaRPr b="0" lang="en-US" sz="1900" spc="-1" strike="noStrike">
              <a:latin typeface="Arial"/>
            </a:endParaRPr>
          </a:p>
        </p:txBody>
      </p:sp>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3" name="PlaceHolder 1"/>
          <p:cNvSpPr>
            <a:spLocks noGrp="1"/>
          </p:cNvSpPr>
          <p:nvPr>
            <p:ph type="title"/>
          </p:nvPr>
        </p:nvSpPr>
        <p:spPr>
          <a:xfrm>
            <a:off x="3064680" y="1513080"/>
            <a:ext cx="5532120" cy="1158120"/>
          </a:xfrm>
          <a:prstGeom prst="rect">
            <a:avLst/>
          </a:prstGeom>
          <a:noFill/>
          <a:ln w="0">
            <a:noFill/>
          </a:ln>
        </p:spPr>
        <p:txBody>
          <a:bodyPr lIns="0" rIns="0" tIns="91440" bIns="91440" anchor="t">
            <a:noAutofit/>
          </a:bodyPr>
          <a:p>
            <a:pPr>
              <a:lnSpc>
                <a:spcPct val="100000"/>
              </a:lnSpc>
              <a:tabLst>
                <a:tab algn="l" pos="0"/>
              </a:tabLst>
            </a:pPr>
            <a:r>
              <a:rPr b="1" lang="en" sz="6000" spc="-1" strike="noStrike">
                <a:solidFill>
                  <a:srgbClr val="abe33f"/>
                </a:solidFill>
                <a:latin typeface="Raleway"/>
                <a:ea typeface="Raleway"/>
              </a:rPr>
              <a:t>Thanks!</a:t>
            </a:r>
            <a:endParaRPr b="0" lang="en-US" sz="6000" spc="-1" strike="noStrike">
              <a:latin typeface="Arial"/>
            </a:endParaRPr>
          </a:p>
        </p:txBody>
      </p:sp>
      <p:sp>
        <p:nvSpPr>
          <p:cNvPr id="954" name="PlaceHolder 2"/>
          <p:cNvSpPr>
            <a:spLocks noGrp="1"/>
          </p:cNvSpPr>
          <p:nvPr>
            <p:ph type="subTitle"/>
          </p:nvPr>
        </p:nvSpPr>
        <p:spPr>
          <a:xfrm>
            <a:off x="3064680" y="2636280"/>
            <a:ext cx="5532120" cy="2196000"/>
          </a:xfrm>
          <a:prstGeom prst="rect">
            <a:avLst/>
          </a:prstGeom>
          <a:noFill/>
          <a:ln w="0">
            <a:noFill/>
          </a:ln>
        </p:spPr>
        <p:txBody>
          <a:bodyPr lIns="0" rIns="0" tIns="91440" bIns="91440" anchor="t">
            <a:noAutofit/>
          </a:bodyPr>
          <a:p>
            <a:pPr>
              <a:lnSpc>
                <a:spcPct val="100000"/>
              </a:lnSpc>
              <a:spcBef>
                <a:spcPts val="601"/>
              </a:spcBef>
              <a:tabLst>
                <a:tab algn="l" pos="0"/>
              </a:tabLst>
            </a:pPr>
            <a:r>
              <a:rPr b="1" lang="en" sz="3600" spc="-1" strike="noStrike">
                <a:solidFill>
                  <a:srgbClr val="004c52"/>
                </a:solidFill>
                <a:latin typeface="Karla"/>
                <a:ea typeface="Karla"/>
              </a:rPr>
              <a:t>Any questions?</a:t>
            </a:r>
            <a:endParaRPr b="0" lang="en-US" sz="3600" spc="-1" strike="noStrike">
              <a:latin typeface="Arial"/>
            </a:endParaRPr>
          </a:p>
        </p:txBody>
      </p:sp>
      <p:grpSp>
        <p:nvGrpSpPr>
          <p:cNvPr id="955" name="Google Shape;306;p34"/>
          <p:cNvGrpSpPr/>
          <p:nvPr/>
        </p:nvGrpSpPr>
        <p:grpSpPr>
          <a:xfrm>
            <a:off x="685800" y="1814400"/>
            <a:ext cx="1680120" cy="1177920"/>
            <a:chOff x="685800" y="1814400"/>
            <a:chExt cx="1680120" cy="1177920"/>
          </a:xfrm>
        </p:grpSpPr>
        <p:sp>
          <p:nvSpPr>
            <p:cNvPr id="956" name="Google Shape;307;p34"/>
            <p:cNvSpPr/>
            <p:nvPr/>
          </p:nvSpPr>
          <p:spPr>
            <a:xfrm>
              <a:off x="685800" y="1814400"/>
              <a:ext cx="1680120" cy="711360"/>
            </a:xfrm>
            <a:custGeom>
              <a:avLst/>
              <a:gdLst/>
              <a:ahLst/>
              <a:rect l="l" t="t" r="r" b="b"/>
              <a:pathLst>
                <a:path w="18660" h="7914">
                  <a:moveTo>
                    <a:pt x="391" y="1"/>
                  </a:moveTo>
                  <a:lnTo>
                    <a:pt x="293" y="50"/>
                  </a:lnTo>
                  <a:lnTo>
                    <a:pt x="220" y="74"/>
                  </a:lnTo>
                  <a:lnTo>
                    <a:pt x="147" y="147"/>
                  </a:lnTo>
                  <a:lnTo>
                    <a:pt x="74" y="221"/>
                  </a:lnTo>
                  <a:lnTo>
                    <a:pt x="49" y="294"/>
                  </a:lnTo>
                  <a:lnTo>
                    <a:pt x="0" y="392"/>
                  </a:lnTo>
                  <a:lnTo>
                    <a:pt x="0" y="489"/>
                  </a:lnTo>
                  <a:lnTo>
                    <a:pt x="0" y="1173"/>
                  </a:lnTo>
                  <a:lnTo>
                    <a:pt x="9330" y="7914"/>
                  </a:lnTo>
                  <a:lnTo>
                    <a:pt x="18659" y="1173"/>
                  </a:lnTo>
                  <a:lnTo>
                    <a:pt x="18659" y="489"/>
                  </a:lnTo>
                  <a:lnTo>
                    <a:pt x="18659" y="392"/>
                  </a:lnTo>
                  <a:lnTo>
                    <a:pt x="18611" y="294"/>
                  </a:lnTo>
                  <a:lnTo>
                    <a:pt x="18586" y="221"/>
                  </a:lnTo>
                  <a:lnTo>
                    <a:pt x="18513" y="147"/>
                  </a:lnTo>
                  <a:lnTo>
                    <a:pt x="18440" y="74"/>
                  </a:lnTo>
                  <a:lnTo>
                    <a:pt x="18366" y="50"/>
                  </a:lnTo>
                  <a:lnTo>
                    <a:pt x="18269" y="1"/>
                  </a:lnTo>
                  <a:close/>
                </a:path>
              </a:pathLst>
            </a:custGeom>
            <a:solidFill>
              <a:srgbClr val="00ae9d">
                <a:alpha val="83000"/>
              </a:srgbClr>
            </a:solidFill>
            <a:ln w="0">
              <a:noFill/>
            </a:ln>
          </p:spPr>
          <p:style>
            <a:lnRef idx="0"/>
            <a:fillRef idx="0"/>
            <a:effectRef idx="0"/>
            <a:fontRef idx="minor"/>
          </p:style>
        </p:sp>
        <p:sp>
          <p:nvSpPr>
            <p:cNvPr id="957" name="Google Shape;308;p34"/>
            <p:cNvSpPr/>
            <p:nvPr/>
          </p:nvSpPr>
          <p:spPr>
            <a:xfrm>
              <a:off x="685800" y="1972800"/>
              <a:ext cx="1680120" cy="1019520"/>
            </a:xfrm>
            <a:custGeom>
              <a:avLst/>
              <a:gdLst/>
              <a:ahLst/>
              <a:rect l="l" t="t" r="r" b="b"/>
              <a:pathLst>
                <a:path w="18660" h="11333">
                  <a:moveTo>
                    <a:pt x="0" y="0"/>
                  </a:moveTo>
                  <a:lnTo>
                    <a:pt x="0" y="10844"/>
                  </a:lnTo>
                  <a:lnTo>
                    <a:pt x="0" y="10917"/>
                  </a:lnTo>
                  <a:lnTo>
                    <a:pt x="5129" y="7230"/>
                  </a:lnTo>
                  <a:lnTo>
                    <a:pt x="5227" y="7181"/>
                  </a:lnTo>
                  <a:lnTo>
                    <a:pt x="5325" y="7181"/>
                  </a:lnTo>
                  <a:lnTo>
                    <a:pt x="5398" y="7205"/>
                  </a:lnTo>
                  <a:lnTo>
                    <a:pt x="5471" y="7278"/>
                  </a:lnTo>
                  <a:lnTo>
                    <a:pt x="5520" y="7376"/>
                  </a:lnTo>
                  <a:lnTo>
                    <a:pt x="5520" y="7474"/>
                  </a:lnTo>
                  <a:lnTo>
                    <a:pt x="5471" y="7547"/>
                  </a:lnTo>
                  <a:lnTo>
                    <a:pt x="5422" y="7620"/>
                  </a:lnTo>
                  <a:lnTo>
                    <a:pt x="318" y="11308"/>
                  </a:lnTo>
                  <a:lnTo>
                    <a:pt x="415" y="11333"/>
                  </a:lnTo>
                  <a:lnTo>
                    <a:pt x="18244" y="11333"/>
                  </a:lnTo>
                  <a:lnTo>
                    <a:pt x="18342" y="11308"/>
                  </a:lnTo>
                  <a:lnTo>
                    <a:pt x="13238" y="7620"/>
                  </a:lnTo>
                  <a:lnTo>
                    <a:pt x="13189" y="7547"/>
                  </a:lnTo>
                  <a:lnTo>
                    <a:pt x="13140" y="7474"/>
                  </a:lnTo>
                  <a:lnTo>
                    <a:pt x="13140" y="7376"/>
                  </a:lnTo>
                  <a:lnTo>
                    <a:pt x="13189" y="7278"/>
                  </a:lnTo>
                  <a:lnTo>
                    <a:pt x="13262" y="7205"/>
                  </a:lnTo>
                  <a:lnTo>
                    <a:pt x="13335" y="7181"/>
                  </a:lnTo>
                  <a:lnTo>
                    <a:pt x="13433" y="7181"/>
                  </a:lnTo>
                  <a:lnTo>
                    <a:pt x="13531" y="7230"/>
                  </a:lnTo>
                  <a:lnTo>
                    <a:pt x="18659" y="10917"/>
                  </a:lnTo>
                  <a:lnTo>
                    <a:pt x="18659" y="10844"/>
                  </a:lnTo>
                  <a:lnTo>
                    <a:pt x="18659" y="0"/>
                  </a:lnTo>
                  <a:lnTo>
                    <a:pt x="9476" y="6643"/>
                  </a:lnTo>
                  <a:lnTo>
                    <a:pt x="9403" y="6692"/>
                  </a:lnTo>
                  <a:lnTo>
                    <a:pt x="9257" y="6692"/>
                  </a:lnTo>
                  <a:lnTo>
                    <a:pt x="9183" y="6643"/>
                  </a:lnTo>
                  <a:lnTo>
                    <a:pt x="0" y="0"/>
                  </a:lnTo>
                  <a:close/>
                </a:path>
              </a:pathLst>
            </a:custGeom>
            <a:solidFill>
              <a:srgbClr val="00ae9d">
                <a:alpha val="83000"/>
              </a:srgbClr>
            </a:solidFill>
            <a:ln w="0">
              <a:noFill/>
            </a:ln>
          </p:spPr>
          <p:style>
            <a:lnRef idx="0"/>
            <a:fillRef idx="0"/>
            <a:effectRef idx="0"/>
            <a:fontRef idx="minor"/>
          </p:style>
        </p:sp>
      </p:grpSp>
      <p:sp>
        <p:nvSpPr>
          <p:cNvPr id="958" name="Google Shape;309;p34"/>
          <p:cNvSpPr/>
          <p:nvPr/>
        </p:nvSpPr>
        <p:spPr>
          <a:xfrm>
            <a:off x="1681920" y="2683080"/>
            <a:ext cx="1272960" cy="1158120"/>
          </a:xfrm>
          <a:custGeom>
            <a:avLst/>
            <a:gdLst/>
            <a:ahLst/>
            <a:rect l="l" t="t" r="r" b="b"/>
            <a:pathLst>
              <a:path w="16218" h="14752">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abe33f">
              <a:alpha val="81000"/>
            </a:srgbClr>
          </a:solidFill>
          <a:ln w="0">
            <a:noFill/>
          </a:ln>
        </p:spPr>
        <p:style>
          <a:lnRef idx="0"/>
          <a:fillRef idx="0"/>
          <a:effectRef idx="0"/>
          <a:fontRef idx="minor"/>
        </p:style>
      </p:sp>
      <p:sp>
        <p:nvSpPr>
          <p:cNvPr id="959" name="PlaceHolder 3"/>
          <p:cNvSpPr>
            <a:spLocks noGrp="1"/>
          </p:cNvSpPr>
          <p:nvPr>
            <p:ph type="sldNum" idx="41"/>
          </p:nvPr>
        </p:nvSpPr>
        <p:spPr>
          <a:xfrm>
            <a:off x="27000" y="4749840"/>
            <a:ext cx="546840" cy="391680"/>
          </a:xfrm>
          <a:prstGeom prst="rect">
            <a:avLst/>
          </a:prstGeom>
          <a:noFill/>
          <a:ln w="0">
            <a:noFill/>
          </a:ln>
        </p:spPr>
        <p:txBody>
          <a:bodyPr lIns="90000" rIns="90000" tIns="91440" bIns="91440" anchor="t">
            <a:noAutofit/>
          </a:bodyPr>
          <a:lstStyle>
            <a:lvl1pPr>
              <a:lnSpc>
                <a:spcPct val="100000"/>
              </a:lnSpc>
              <a:tabLst>
                <a:tab algn="l" pos="0"/>
              </a:tabLst>
              <a:defRPr b="0" lang="en" sz="1200" spc="-1" strike="noStrike">
                <a:solidFill>
                  <a:srgbClr val="00ae9d"/>
                </a:solidFill>
                <a:latin typeface="Karla"/>
                <a:ea typeface="Karla"/>
              </a:defRPr>
            </a:lvl1pPr>
          </a:lstStyle>
          <a:p>
            <a:pPr>
              <a:lnSpc>
                <a:spcPct val="100000"/>
              </a:lnSpc>
              <a:tabLst>
                <a:tab algn="l" pos="0"/>
              </a:tabLst>
            </a:pPr>
            <a:fld id="{A253A75D-E3E6-4F75-A005-FD73FDA23DDB}" type="slidenum">
              <a:rPr b="0" lang="en" sz="1200" spc="-1" strike="noStrike">
                <a:solidFill>
                  <a:srgbClr val="00ae9d"/>
                </a:solidFill>
                <a:latin typeface="Karla"/>
                <a:ea typeface="Karla"/>
              </a:rPr>
              <a:t>&lt;number&gt;</a:t>
            </a:fld>
            <a:endParaRPr b="0" lang="en-US" sz="1200" spc="-1" strike="noStrike">
              <a:latin typeface="Times New Roman"/>
            </a:endParaRPr>
          </a:p>
        </p:txBody>
      </p:sp>
      <p:sp>
        <p:nvSpPr>
          <p:cNvPr id="960" name="TextBox 8"/>
          <p:cNvSpPr/>
          <p:nvPr/>
        </p:nvSpPr>
        <p:spPr>
          <a:xfrm>
            <a:off x="6005880" y="0"/>
            <a:ext cx="313632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1800" spc="-1" strike="noStrike">
                <a:solidFill>
                  <a:srgbClr val="92d050"/>
                </a:solidFill>
                <a:latin typeface="Century Gothic"/>
                <a:ea typeface="ＭＳ Ｐゴシック"/>
              </a:rPr>
              <a:t>Muhammad Umar Ahmad</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38" name="PlaceHolder 1"/>
          <p:cNvSpPr>
            <a:spLocks noGrp="1"/>
          </p:cNvSpPr>
          <p:nvPr>
            <p:ph type="sldNum" idx="22"/>
          </p:nvPr>
        </p:nvSpPr>
        <p:spPr>
          <a:xfrm>
            <a:off x="27000" y="4749840"/>
            <a:ext cx="546840" cy="391680"/>
          </a:xfrm>
          <a:prstGeom prst="rect">
            <a:avLst/>
          </a:prstGeom>
          <a:noFill/>
          <a:ln w="0">
            <a:noFill/>
          </a:ln>
        </p:spPr>
        <p:txBody>
          <a:bodyPr lIns="90000" rIns="90000" tIns="91440" bIns="91440" anchor="t">
            <a:noAutofit/>
          </a:bodyPr>
          <a:lstStyle>
            <a:lvl1pPr>
              <a:lnSpc>
                <a:spcPct val="100000"/>
              </a:lnSpc>
              <a:tabLst>
                <a:tab algn="l" pos="0"/>
              </a:tabLst>
              <a:defRPr b="0" lang="en" sz="1200" spc="-1" strike="noStrike">
                <a:solidFill>
                  <a:srgbClr val="00ae9d"/>
                </a:solidFill>
                <a:latin typeface="Karla"/>
                <a:ea typeface="Karla"/>
              </a:defRPr>
            </a:lvl1pPr>
          </a:lstStyle>
          <a:p>
            <a:pPr>
              <a:lnSpc>
                <a:spcPct val="100000"/>
              </a:lnSpc>
              <a:tabLst>
                <a:tab algn="l" pos="0"/>
              </a:tabLst>
            </a:pPr>
            <a:fld id="{DE57DCF4-B7DD-4B0D-85CE-6F1A13DDE4B5}" type="slidenum">
              <a:rPr b="0" lang="en" sz="1200" spc="-1" strike="noStrike">
                <a:solidFill>
                  <a:srgbClr val="00ae9d"/>
                </a:solidFill>
                <a:latin typeface="Karla"/>
                <a:ea typeface="Karla"/>
              </a:rPr>
              <a:t>&lt;number&gt;</a:t>
            </a:fld>
            <a:endParaRPr b="0" lang="en-US" sz="1200" spc="-1" strike="noStrike">
              <a:latin typeface="Times New Roman"/>
            </a:endParaRPr>
          </a:p>
        </p:txBody>
      </p:sp>
      <p:sp>
        <p:nvSpPr>
          <p:cNvPr id="839" name="TextBox 6"/>
          <p:cNvSpPr/>
          <p:nvPr/>
        </p:nvSpPr>
        <p:spPr>
          <a:xfrm>
            <a:off x="7086960" y="4779000"/>
            <a:ext cx="182700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1800" spc="-1" strike="noStrike">
                <a:solidFill>
                  <a:srgbClr val="ffffff"/>
                </a:solidFill>
                <a:latin typeface="Century Gothic"/>
                <a:ea typeface="ＭＳ Ｐゴシック"/>
              </a:rPr>
              <a:t>Ahmad Jajja</a:t>
            </a:r>
            <a:endParaRPr b="0" lang="en-US" sz="1800" spc="-1" strike="noStrike">
              <a:latin typeface="Arial"/>
            </a:endParaRPr>
          </a:p>
        </p:txBody>
      </p:sp>
      <p:pic>
        <p:nvPicPr>
          <p:cNvPr id="840" name="Picture 4" descr="A picture containing text, clipart, handwear&#10;&#10;Description automatically generated"/>
          <p:cNvPicPr/>
          <p:nvPr/>
        </p:nvPicPr>
        <p:blipFill>
          <a:blip r:embed="rId1"/>
          <a:stretch/>
        </p:blipFill>
        <p:spPr>
          <a:xfrm>
            <a:off x="3085560" y="1561320"/>
            <a:ext cx="3073320" cy="3073320"/>
          </a:xfrm>
          <a:prstGeom prst="rect">
            <a:avLst/>
          </a:prstGeom>
          <a:ln w="0">
            <a:noFill/>
          </a:ln>
        </p:spPr>
      </p:pic>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1" name="PlaceHolder 1"/>
          <p:cNvSpPr>
            <a:spLocks noGrp="1"/>
          </p:cNvSpPr>
          <p:nvPr>
            <p:ph type="title"/>
          </p:nvPr>
        </p:nvSpPr>
        <p:spPr>
          <a:xfrm>
            <a:off x="886680" y="398520"/>
            <a:ext cx="7368840" cy="855720"/>
          </a:xfrm>
          <a:prstGeom prst="rect">
            <a:avLst/>
          </a:prstGeom>
          <a:noFill/>
          <a:ln w="0">
            <a:noFill/>
          </a:ln>
        </p:spPr>
        <p:txBody>
          <a:bodyPr lIns="0" rIns="0" tIns="91440" bIns="91440" anchor="t">
            <a:noAutofit/>
          </a:bodyPr>
          <a:p>
            <a:pPr>
              <a:lnSpc>
                <a:spcPct val="100000"/>
              </a:lnSpc>
            </a:pPr>
            <a:r>
              <a:rPr b="1" lang="en-US" sz="2400" spc="-1" strike="noStrike">
                <a:solidFill>
                  <a:srgbClr val="ffffff"/>
                </a:solidFill>
                <a:latin typeface="Raleway"/>
                <a:ea typeface="Raleway"/>
              </a:rPr>
              <a:t>Why Waiting now?</a:t>
            </a:r>
            <a:endParaRPr b="0" lang="en-US" sz="2400" spc="-1" strike="noStrike">
              <a:latin typeface="Arial"/>
            </a:endParaRPr>
          </a:p>
        </p:txBody>
      </p:sp>
      <p:sp>
        <p:nvSpPr>
          <p:cNvPr id="842" name="PlaceHolder 2"/>
          <p:cNvSpPr>
            <a:spLocks noGrp="1"/>
          </p:cNvSpPr>
          <p:nvPr>
            <p:ph/>
          </p:nvPr>
        </p:nvSpPr>
        <p:spPr>
          <a:xfrm>
            <a:off x="457200" y="1753920"/>
            <a:ext cx="7368840" cy="3502440"/>
          </a:xfrm>
          <a:prstGeom prst="rect">
            <a:avLst/>
          </a:prstGeom>
          <a:noFill/>
          <a:ln w="0">
            <a:noFill/>
          </a:ln>
        </p:spPr>
        <p:txBody>
          <a:bodyPr lIns="0" rIns="0" tIns="91440" bIns="91440" anchor="t">
            <a:normAutofit/>
          </a:bodyPr>
          <a:p>
            <a:pPr algn="ctr">
              <a:lnSpc>
                <a:spcPct val="100000"/>
              </a:lnSpc>
              <a:spcBef>
                <a:spcPts val="601"/>
              </a:spcBef>
              <a:tabLst>
                <a:tab algn="l" pos="0"/>
              </a:tabLst>
            </a:pPr>
            <a:r>
              <a:rPr b="1" lang="en-US" sz="1650" spc="-1" strike="noStrike">
                <a:solidFill>
                  <a:srgbClr val="004c52"/>
                </a:solidFill>
                <a:latin typeface="Karla"/>
                <a:ea typeface="Karla"/>
              </a:rPr>
              <a:t>Before Knowing Metaverse.</a:t>
            </a:r>
            <a:endParaRPr b="0" lang="en-US" sz="1650" spc="-1" strike="noStrike">
              <a:latin typeface="Arial"/>
            </a:endParaRPr>
          </a:p>
          <a:p>
            <a:pPr algn="ctr">
              <a:lnSpc>
                <a:spcPct val="100000"/>
              </a:lnSpc>
              <a:spcBef>
                <a:spcPts val="601"/>
              </a:spcBef>
              <a:tabLst>
                <a:tab algn="l" pos="0"/>
              </a:tabLst>
            </a:pPr>
            <a:endParaRPr b="0" lang="en-US" sz="1650" spc="-1" strike="noStrike">
              <a:latin typeface="Arial"/>
            </a:endParaRPr>
          </a:p>
          <a:p>
            <a:pPr algn="ctr">
              <a:lnSpc>
                <a:spcPct val="100000"/>
              </a:lnSpc>
              <a:spcBef>
                <a:spcPts val="601"/>
              </a:spcBef>
              <a:tabLst>
                <a:tab algn="l" pos="0"/>
              </a:tabLst>
            </a:pPr>
            <a:r>
              <a:rPr b="1" lang="en-US" sz="1650" spc="-1" strike="noStrike">
                <a:solidFill>
                  <a:srgbClr val="004c52"/>
                </a:solidFill>
                <a:latin typeface="Karla"/>
                <a:ea typeface="Karla"/>
              </a:rPr>
              <a:t>Looking back to the history of internet</a:t>
            </a:r>
            <a:endParaRPr b="0" lang="en-US" sz="1650" spc="-1" strike="noStrike">
              <a:latin typeface="Arial"/>
            </a:endParaRPr>
          </a:p>
          <a:p>
            <a:pPr algn="ctr">
              <a:lnSpc>
                <a:spcPct val="100000"/>
              </a:lnSpc>
              <a:spcBef>
                <a:spcPts val="601"/>
              </a:spcBef>
              <a:tabLst>
                <a:tab algn="l" pos="0"/>
              </a:tabLst>
            </a:pPr>
            <a:endParaRPr b="0" lang="en-US" sz="1650" spc="-1" strike="noStrike">
              <a:latin typeface="Arial"/>
            </a:endParaRPr>
          </a:p>
          <a:p>
            <a:pPr algn="ctr">
              <a:lnSpc>
                <a:spcPct val="100000"/>
              </a:lnSpc>
              <a:spcBef>
                <a:spcPts val="601"/>
              </a:spcBef>
              <a:tabLst>
                <a:tab algn="l" pos="0"/>
              </a:tabLst>
            </a:pPr>
            <a:endParaRPr b="0" lang="en-US" sz="1650" spc="-1" strike="noStrike">
              <a:latin typeface="Arial"/>
            </a:endParaRPr>
          </a:p>
          <a:p>
            <a:pPr algn="ctr">
              <a:lnSpc>
                <a:spcPct val="100000"/>
              </a:lnSpc>
              <a:spcBef>
                <a:spcPts val="601"/>
              </a:spcBef>
              <a:tabLst>
                <a:tab algn="l" pos="0"/>
              </a:tabLst>
            </a:pPr>
            <a:endParaRPr b="0" lang="en-US" sz="1650" spc="-1" strike="noStrike">
              <a:latin typeface="Arial"/>
            </a:endParaRPr>
          </a:p>
          <a:p>
            <a:pPr algn="ctr">
              <a:lnSpc>
                <a:spcPct val="100000"/>
              </a:lnSpc>
              <a:spcBef>
                <a:spcPts val="601"/>
              </a:spcBef>
              <a:tabLst>
                <a:tab algn="l" pos="0"/>
              </a:tabLst>
            </a:pPr>
            <a:endParaRPr b="0" lang="en-US" sz="1650" spc="-1" strike="noStrike">
              <a:latin typeface="Arial"/>
            </a:endParaRPr>
          </a:p>
          <a:p>
            <a:pPr algn="ctr">
              <a:lnSpc>
                <a:spcPct val="100000"/>
              </a:lnSpc>
              <a:spcBef>
                <a:spcPts val="601"/>
              </a:spcBef>
              <a:tabLst>
                <a:tab algn="l" pos="0"/>
              </a:tabLst>
            </a:pPr>
            <a:endParaRPr b="0" lang="en-US" sz="1650" spc="-1" strike="noStrike">
              <a:latin typeface="Arial"/>
            </a:endParaRPr>
          </a:p>
          <a:p>
            <a:pPr algn="ctr">
              <a:lnSpc>
                <a:spcPct val="100000"/>
              </a:lnSpc>
              <a:spcBef>
                <a:spcPts val="601"/>
              </a:spcBef>
              <a:tabLst>
                <a:tab algn="l" pos="0"/>
              </a:tabLst>
            </a:pPr>
            <a:endParaRPr b="0" lang="en-US" sz="1650" spc="-1" strike="noStrike">
              <a:latin typeface="Arial"/>
            </a:endParaRPr>
          </a:p>
        </p:txBody>
      </p:sp>
      <p:sp>
        <p:nvSpPr>
          <p:cNvPr id="843" name="TextBox 5"/>
          <p:cNvSpPr/>
          <p:nvPr/>
        </p:nvSpPr>
        <p:spPr>
          <a:xfrm>
            <a:off x="7086600" y="4774320"/>
            <a:ext cx="205560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1800" spc="-1" strike="noStrike">
                <a:solidFill>
                  <a:srgbClr val="ffffff"/>
                </a:solidFill>
                <a:latin typeface="Century Gothic"/>
                <a:ea typeface="ＭＳ Ｐゴシック"/>
              </a:rPr>
              <a:t>Ahmad Jajja</a:t>
            </a:r>
            <a:endParaRPr b="0" lang="en-US" sz="1800" spc="-1" strike="noStrike">
              <a:latin typeface="Arial"/>
            </a:endParaRPr>
          </a:p>
        </p:txBody>
      </p:sp>
    </p:spTree>
  </p:cSld>
  <mc:AlternateContent>
    <mc:Choice Requires="p14">
      <p:transition spd="slow" p14:dur="1600">
        <p:blinds dir="vert"/>
      </p:transition>
    </mc:Choice>
    <mc:Fallback>
      <p:transition spd="slow">
        <p:blinds dir="vert"/>
      </p:transition>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4" name="PlaceHolder 1"/>
          <p:cNvSpPr>
            <a:spLocks noGrp="1"/>
          </p:cNvSpPr>
          <p:nvPr>
            <p:ph type="title"/>
          </p:nvPr>
        </p:nvSpPr>
        <p:spPr>
          <a:xfrm>
            <a:off x="886680" y="398520"/>
            <a:ext cx="7368840" cy="855720"/>
          </a:xfrm>
          <a:prstGeom prst="rect">
            <a:avLst/>
          </a:prstGeom>
          <a:noFill/>
          <a:ln w="0">
            <a:noFill/>
          </a:ln>
        </p:spPr>
        <p:txBody>
          <a:bodyPr lIns="0" rIns="0" tIns="91440" bIns="91440" anchor="t">
            <a:noAutofit/>
          </a:bodyPr>
          <a:p>
            <a:pPr>
              <a:lnSpc>
                <a:spcPct val="100000"/>
              </a:lnSpc>
            </a:pPr>
            <a:r>
              <a:rPr b="1" lang="en-US" sz="2400" spc="-1" strike="noStrike">
                <a:solidFill>
                  <a:srgbClr val="ffffff"/>
                </a:solidFill>
                <a:latin typeface="Raleway"/>
                <a:ea typeface="Raleway"/>
              </a:rPr>
              <a:t>Role of vannevar Bush?</a:t>
            </a:r>
            <a:endParaRPr b="0" lang="en-US" sz="2400" spc="-1" strike="noStrike">
              <a:latin typeface="Arial"/>
            </a:endParaRPr>
          </a:p>
        </p:txBody>
      </p:sp>
      <p:sp>
        <p:nvSpPr>
          <p:cNvPr id="845" name="Content Placeholder 1"/>
          <p:cNvSpPr/>
          <p:nvPr/>
        </p:nvSpPr>
        <p:spPr>
          <a:xfrm>
            <a:off x="914400" y="1600200"/>
            <a:ext cx="7368840" cy="3502440"/>
          </a:xfrm>
          <a:prstGeom prst="rect">
            <a:avLst/>
          </a:prstGeom>
          <a:noFill/>
          <a:ln w="0">
            <a:noFill/>
          </a:ln>
        </p:spPr>
        <p:style>
          <a:lnRef idx="0"/>
          <a:fillRef idx="0"/>
          <a:effectRef idx="0"/>
          <a:fontRef idx="minor"/>
        </p:style>
        <p:txBody>
          <a:bodyPr lIns="90000" rIns="90000" tIns="91440" bIns="91440" anchor="t">
            <a:normAutofit/>
          </a:bodyPr>
          <a:p>
            <a:pPr>
              <a:lnSpc>
                <a:spcPct val="150000"/>
              </a:lnSpc>
              <a:spcBef>
                <a:spcPts val="601"/>
              </a:spcBef>
              <a:tabLst>
                <a:tab algn="l" pos="0"/>
              </a:tabLst>
            </a:pPr>
            <a:endParaRPr b="0" lang="en-US" sz="1800" spc="-1" strike="noStrike">
              <a:latin typeface="Arial"/>
            </a:endParaRPr>
          </a:p>
          <a:p>
            <a:pPr>
              <a:lnSpc>
                <a:spcPct val="150000"/>
              </a:lnSpc>
              <a:spcBef>
                <a:spcPts val="601"/>
              </a:spcBef>
              <a:tabLst>
                <a:tab algn="l" pos="0"/>
              </a:tabLst>
            </a:pPr>
            <a:endParaRPr b="0" lang="en-US" sz="1800" spc="-1" strike="noStrike">
              <a:latin typeface="Arial"/>
            </a:endParaRPr>
          </a:p>
          <a:p>
            <a:pPr algn="ctr">
              <a:lnSpc>
                <a:spcPct val="100000"/>
              </a:lnSpc>
              <a:spcBef>
                <a:spcPts val="601"/>
              </a:spcBef>
              <a:tabLst>
                <a:tab algn="l" pos="0"/>
              </a:tabLst>
            </a:pPr>
            <a:endParaRPr b="0" lang="en-US" sz="1800" spc="-1" strike="noStrike">
              <a:latin typeface="Arial"/>
            </a:endParaRPr>
          </a:p>
          <a:p>
            <a:pPr algn="ctr">
              <a:lnSpc>
                <a:spcPct val="100000"/>
              </a:lnSpc>
              <a:spcBef>
                <a:spcPts val="601"/>
              </a:spcBef>
              <a:tabLst>
                <a:tab algn="l" pos="0"/>
              </a:tabLst>
            </a:pPr>
            <a:endParaRPr b="0" lang="en-US" sz="1800" spc="-1" strike="noStrike">
              <a:latin typeface="Arial"/>
            </a:endParaRPr>
          </a:p>
          <a:p>
            <a:pPr algn="ctr">
              <a:lnSpc>
                <a:spcPct val="100000"/>
              </a:lnSpc>
              <a:spcBef>
                <a:spcPts val="601"/>
              </a:spcBef>
              <a:tabLst>
                <a:tab algn="l" pos="0"/>
              </a:tabLst>
            </a:pPr>
            <a:endParaRPr b="0" lang="en-US" sz="1800" spc="-1" strike="noStrike">
              <a:latin typeface="Arial"/>
            </a:endParaRPr>
          </a:p>
          <a:p>
            <a:pPr algn="ctr">
              <a:lnSpc>
                <a:spcPct val="100000"/>
              </a:lnSpc>
              <a:spcBef>
                <a:spcPts val="601"/>
              </a:spcBef>
              <a:tabLst>
                <a:tab algn="l" pos="0"/>
              </a:tabLst>
            </a:pPr>
            <a:endParaRPr b="0" lang="en-US" sz="1800" spc="-1" strike="noStrike">
              <a:latin typeface="Arial"/>
            </a:endParaRPr>
          </a:p>
          <a:p>
            <a:pPr algn="ctr">
              <a:lnSpc>
                <a:spcPct val="100000"/>
              </a:lnSpc>
              <a:spcBef>
                <a:spcPts val="601"/>
              </a:spcBef>
              <a:tabLst>
                <a:tab algn="l" pos="0"/>
              </a:tabLst>
            </a:pPr>
            <a:endParaRPr b="0" lang="en-US" sz="1800" spc="-1" strike="noStrike">
              <a:latin typeface="Arial"/>
            </a:endParaRPr>
          </a:p>
          <a:p>
            <a:pPr algn="ctr">
              <a:lnSpc>
                <a:spcPct val="100000"/>
              </a:lnSpc>
              <a:spcBef>
                <a:spcPts val="601"/>
              </a:spcBef>
              <a:tabLst>
                <a:tab algn="l" pos="0"/>
              </a:tabLst>
            </a:pPr>
            <a:endParaRPr b="0" lang="en-US" sz="1800" spc="-1" strike="noStrike">
              <a:latin typeface="Arial"/>
            </a:endParaRPr>
          </a:p>
        </p:txBody>
      </p:sp>
      <p:sp>
        <p:nvSpPr>
          <p:cNvPr id="846" name="TextBox 1"/>
          <p:cNvSpPr/>
          <p:nvPr/>
        </p:nvSpPr>
        <p:spPr>
          <a:xfrm>
            <a:off x="7086600" y="4774320"/>
            <a:ext cx="205560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1800" spc="-1" strike="noStrike">
                <a:solidFill>
                  <a:srgbClr val="ffffff"/>
                </a:solidFill>
                <a:latin typeface="Century Gothic"/>
                <a:ea typeface="ＭＳ Ｐゴシック"/>
              </a:rPr>
              <a:t>Ahmad Jajja</a:t>
            </a:r>
            <a:endParaRPr b="0" lang="en-US" sz="1800" spc="-1" strike="noStrike">
              <a:latin typeface="Arial"/>
            </a:endParaRPr>
          </a:p>
        </p:txBody>
      </p:sp>
      <p:sp>
        <p:nvSpPr>
          <p:cNvPr id="847" name="PlaceHolder 2"/>
          <p:cNvSpPr>
            <a:spLocks noGrp="1"/>
          </p:cNvSpPr>
          <p:nvPr>
            <p:ph/>
          </p:nvPr>
        </p:nvSpPr>
        <p:spPr>
          <a:xfrm>
            <a:off x="859320" y="1447200"/>
            <a:ext cx="7368840" cy="3325680"/>
          </a:xfrm>
          <a:prstGeom prst="rect">
            <a:avLst/>
          </a:prstGeom>
          <a:noFill/>
          <a:ln w="0">
            <a:noFill/>
          </a:ln>
        </p:spPr>
        <p:txBody>
          <a:bodyPr lIns="0" rIns="0" tIns="91440" bIns="91440" anchor="t">
            <a:normAutofit/>
          </a:bodyPr>
          <a:p>
            <a:pPr>
              <a:lnSpc>
                <a:spcPct val="100000"/>
              </a:lnSpc>
              <a:spcBef>
                <a:spcPts val="601"/>
              </a:spcBef>
              <a:tabLst>
                <a:tab algn="l" pos="0"/>
              </a:tabLst>
            </a:pPr>
            <a:endParaRPr b="0" lang="en-US" sz="3200" spc="-1" strike="noStrike">
              <a:latin typeface="Arial"/>
            </a:endParaRPr>
          </a:p>
          <a:p>
            <a:pPr marL="285840" indent="-285840">
              <a:lnSpc>
                <a:spcPct val="100000"/>
              </a:lnSpc>
              <a:spcBef>
                <a:spcPts val="601"/>
              </a:spcBef>
              <a:buClr>
                <a:srgbClr val="abe33f"/>
              </a:buClr>
              <a:buFont typeface="Karla"/>
              <a:buChar char="◆"/>
              <a:tabLst>
                <a:tab algn="l" pos="0"/>
              </a:tabLst>
            </a:pPr>
            <a:r>
              <a:rPr b="1" lang="en-US" sz="1650" spc="-1" strike="noStrike">
                <a:solidFill>
                  <a:srgbClr val="004c52"/>
                </a:solidFill>
                <a:latin typeface="Karla"/>
                <a:ea typeface="Karla"/>
              </a:rPr>
              <a:t>In the 1930s, Vannevar Bush, then president of the Carnegie Institution of Washington, began work on a hypothetical electromechanical device that would store all books, records,and communications, and mechanically link them together.</a:t>
            </a:r>
            <a:endParaRPr b="0" lang="en-US" sz="1650" spc="-1" strike="noStrike">
              <a:latin typeface="Arial"/>
            </a:endParaRPr>
          </a:p>
          <a:p>
            <a:pPr marL="285840" indent="-285840">
              <a:lnSpc>
                <a:spcPct val="100000"/>
              </a:lnSpc>
              <a:spcBef>
                <a:spcPts val="601"/>
              </a:spcBef>
              <a:buClr>
                <a:srgbClr val="abe33f"/>
              </a:buClr>
              <a:buFont typeface="Karla"/>
              <a:buChar char="◆"/>
              <a:tabLst>
                <a:tab algn="l" pos="0"/>
              </a:tabLst>
            </a:pPr>
            <a:r>
              <a:rPr b="1" lang="en-US" sz="1650" spc="-1" strike="noStrike">
                <a:solidFill>
                  <a:srgbClr val="004c52"/>
                </a:solidFill>
                <a:latin typeface="Karla"/>
                <a:ea typeface="Karla"/>
              </a:rPr>
              <a:t>In 1939-41, President Roosevelt approved the atomic bomb program known as the Manhattan Project, following a meeting with Bush</a:t>
            </a:r>
            <a:endParaRPr b="0" lang="en-US" sz="1650" spc="-1" strike="noStrike">
              <a:latin typeface="Arial"/>
            </a:endParaRPr>
          </a:p>
          <a:p>
            <a:pPr>
              <a:lnSpc>
                <a:spcPct val="100000"/>
              </a:lnSpc>
              <a:spcBef>
                <a:spcPts val="601"/>
              </a:spcBef>
              <a:tabLst>
                <a:tab algn="l" pos="0"/>
              </a:tabLst>
            </a:pPr>
            <a:endParaRPr b="0" lang="en-US" sz="1650" spc="-1" strike="noStrike">
              <a:latin typeface="Arial"/>
            </a:endParaRPr>
          </a:p>
          <a:p>
            <a:pPr>
              <a:lnSpc>
                <a:spcPct val="100000"/>
              </a:lnSpc>
              <a:spcBef>
                <a:spcPts val="601"/>
              </a:spcBef>
              <a:tabLst>
                <a:tab algn="l" pos="0"/>
              </a:tabLst>
            </a:pPr>
            <a:endParaRPr b="0" lang="en-US" sz="1650" spc="-1" strike="noStrike">
              <a:latin typeface="Arial"/>
            </a:endParaRPr>
          </a:p>
          <a:p>
            <a:pPr>
              <a:lnSpc>
                <a:spcPct val="100000"/>
              </a:lnSpc>
              <a:spcBef>
                <a:spcPts val="601"/>
              </a:spcBef>
              <a:tabLst>
                <a:tab algn="l" pos="0"/>
              </a:tabLst>
            </a:pPr>
            <a:endParaRPr b="0" lang="en-US" sz="1650" spc="-1" strike="noStrike">
              <a:latin typeface="Arial"/>
            </a:endParaRPr>
          </a:p>
        </p:txBody>
      </p:sp>
    </p:spTree>
  </p:cSld>
  <mc:AlternateContent>
    <mc:Choice Requires="p14">
      <p:transition spd="slow" p14:dur="1600">
        <p:blinds dir="vert"/>
      </p:transition>
    </mc:Choice>
    <mc:Fallback>
      <p:transition spd="slow">
        <p:blinds dir="vert"/>
      </p:transition>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8" name="PlaceHolder 1"/>
          <p:cNvSpPr>
            <a:spLocks noGrp="1"/>
          </p:cNvSpPr>
          <p:nvPr>
            <p:ph type="title"/>
          </p:nvPr>
        </p:nvSpPr>
        <p:spPr>
          <a:xfrm>
            <a:off x="886680" y="398520"/>
            <a:ext cx="7368840" cy="855720"/>
          </a:xfrm>
          <a:prstGeom prst="rect">
            <a:avLst/>
          </a:prstGeom>
          <a:noFill/>
          <a:ln w="0">
            <a:noFill/>
          </a:ln>
        </p:spPr>
        <p:txBody>
          <a:bodyPr lIns="0" rIns="0" tIns="91440" bIns="91440" anchor="t">
            <a:noAutofit/>
          </a:bodyPr>
          <a:p>
            <a:pPr>
              <a:lnSpc>
                <a:spcPct val="100000"/>
              </a:lnSpc>
            </a:pPr>
            <a:r>
              <a:rPr b="1" lang="en-US" sz="2400" spc="-1" strike="noStrike">
                <a:solidFill>
                  <a:srgbClr val="ffffff"/>
                </a:solidFill>
                <a:latin typeface="Raleway"/>
                <a:ea typeface="Raleway"/>
              </a:rPr>
              <a:t>Bush’s famous essays</a:t>
            </a:r>
            <a:endParaRPr b="0" lang="en-US" sz="2400" spc="-1" strike="noStrike">
              <a:latin typeface="Arial"/>
            </a:endParaRPr>
          </a:p>
        </p:txBody>
      </p:sp>
      <p:sp>
        <p:nvSpPr>
          <p:cNvPr id="849" name="PlaceHolder 2"/>
          <p:cNvSpPr>
            <a:spLocks noGrp="1"/>
          </p:cNvSpPr>
          <p:nvPr>
            <p:ph/>
          </p:nvPr>
        </p:nvSpPr>
        <p:spPr>
          <a:xfrm>
            <a:off x="457200" y="2057400"/>
            <a:ext cx="7368840" cy="3502440"/>
          </a:xfrm>
          <a:prstGeom prst="rect">
            <a:avLst/>
          </a:prstGeom>
          <a:noFill/>
          <a:ln w="0">
            <a:noFill/>
          </a:ln>
        </p:spPr>
        <p:txBody>
          <a:bodyPr lIns="0" rIns="0" tIns="91440" bIns="91440" anchor="t">
            <a:normAutofit/>
          </a:bodyPr>
          <a:p>
            <a:pPr algn="ctr">
              <a:lnSpc>
                <a:spcPct val="100000"/>
              </a:lnSpc>
              <a:spcBef>
                <a:spcPts val="601"/>
              </a:spcBef>
              <a:tabLst>
                <a:tab algn="l" pos="0"/>
              </a:tabLst>
            </a:pPr>
            <a:endParaRPr b="0" lang="en-US" sz="3200" spc="-1" strike="noStrike">
              <a:latin typeface="Arial"/>
            </a:endParaRPr>
          </a:p>
          <a:p>
            <a:pPr algn="ctr">
              <a:lnSpc>
                <a:spcPct val="100000"/>
              </a:lnSpc>
              <a:spcBef>
                <a:spcPts val="601"/>
              </a:spcBef>
              <a:tabLst>
                <a:tab algn="l" pos="0"/>
              </a:tabLst>
            </a:pPr>
            <a:endParaRPr b="0" lang="en-US" sz="3200" spc="-1" strike="noStrike">
              <a:latin typeface="Arial"/>
            </a:endParaRPr>
          </a:p>
          <a:p>
            <a:pPr algn="ctr">
              <a:lnSpc>
                <a:spcPct val="100000"/>
              </a:lnSpc>
              <a:spcBef>
                <a:spcPts val="601"/>
              </a:spcBef>
              <a:tabLst>
                <a:tab algn="l" pos="0"/>
              </a:tabLst>
            </a:pPr>
            <a:endParaRPr b="0" lang="en-US" sz="3200" spc="-1" strike="noStrike">
              <a:latin typeface="Arial"/>
            </a:endParaRPr>
          </a:p>
          <a:p>
            <a:pPr algn="ctr">
              <a:lnSpc>
                <a:spcPct val="100000"/>
              </a:lnSpc>
              <a:spcBef>
                <a:spcPts val="601"/>
              </a:spcBef>
              <a:tabLst>
                <a:tab algn="l" pos="0"/>
              </a:tabLst>
            </a:pPr>
            <a:endParaRPr b="0" lang="en-US" sz="3200" spc="-1" strike="noStrike">
              <a:latin typeface="Arial"/>
            </a:endParaRPr>
          </a:p>
          <a:p>
            <a:pPr algn="ctr">
              <a:lnSpc>
                <a:spcPct val="100000"/>
              </a:lnSpc>
              <a:spcBef>
                <a:spcPts val="601"/>
              </a:spcBef>
              <a:tabLst>
                <a:tab algn="l" pos="0"/>
              </a:tabLst>
            </a:pPr>
            <a:endParaRPr b="0" lang="en-US" sz="3200" spc="-1" strike="noStrike">
              <a:latin typeface="Arial"/>
            </a:endParaRPr>
          </a:p>
          <a:p>
            <a:pPr algn="ctr">
              <a:lnSpc>
                <a:spcPct val="100000"/>
              </a:lnSpc>
              <a:spcBef>
                <a:spcPts val="601"/>
              </a:spcBef>
              <a:tabLst>
                <a:tab algn="l" pos="0"/>
              </a:tabLst>
            </a:pPr>
            <a:endParaRPr b="0" lang="en-US" sz="3200" spc="-1" strike="noStrike">
              <a:latin typeface="Arial"/>
            </a:endParaRPr>
          </a:p>
          <a:p>
            <a:pPr algn="ctr">
              <a:lnSpc>
                <a:spcPct val="100000"/>
              </a:lnSpc>
              <a:spcBef>
                <a:spcPts val="601"/>
              </a:spcBef>
              <a:tabLst>
                <a:tab algn="l" pos="0"/>
              </a:tabLst>
            </a:pPr>
            <a:endParaRPr b="0" lang="en-US" sz="3200" spc="-1" strike="noStrike">
              <a:latin typeface="Arial"/>
            </a:endParaRPr>
          </a:p>
        </p:txBody>
      </p:sp>
      <p:sp>
        <p:nvSpPr>
          <p:cNvPr id="850" name="TextBox 2"/>
          <p:cNvSpPr/>
          <p:nvPr/>
        </p:nvSpPr>
        <p:spPr>
          <a:xfrm>
            <a:off x="7086600" y="4774320"/>
            <a:ext cx="205560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1800" spc="-1" strike="noStrike">
                <a:solidFill>
                  <a:srgbClr val="ffffff"/>
                </a:solidFill>
                <a:latin typeface="Century Gothic"/>
                <a:ea typeface="ＭＳ Ｐゴシック"/>
              </a:rPr>
              <a:t>Ahmad Jajja</a:t>
            </a:r>
            <a:endParaRPr b="0" lang="en-US" sz="1800" spc="-1" strike="noStrike">
              <a:latin typeface="Arial"/>
            </a:endParaRPr>
          </a:p>
        </p:txBody>
      </p:sp>
      <p:sp>
        <p:nvSpPr>
          <p:cNvPr id="851" name="PlaceHolder 3"/>
          <p:cNvSpPr>
            <a:spLocks noGrp="1"/>
          </p:cNvSpPr>
          <p:nvPr>
            <p:ph/>
          </p:nvPr>
        </p:nvSpPr>
        <p:spPr>
          <a:xfrm>
            <a:off x="859320" y="1598400"/>
            <a:ext cx="7368840" cy="3325680"/>
          </a:xfrm>
          <a:prstGeom prst="rect">
            <a:avLst/>
          </a:prstGeom>
          <a:noFill/>
          <a:ln w="0">
            <a:noFill/>
          </a:ln>
        </p:spPr>
        <p:txBody>
          <a:bodyPr lIns="0" rIns="0" tIns="91440" bIns="91440" anchor="t">
            <a:normAutofit/>
          </a:bodyPr>
          <a:p>
            <a:pPr>
              <a:lnSpc>
                <a:spcPct val="100000"/>
              </a:lnSpc>
              <a:spcBef>
                <a:spcPts val="601"/>
              </a:spcBef>
              <a:tabLst>
                <a:tab algn="l" pos="0"/>
              </a:tabLst>
            </a:pPr>
            <a:r>
              <a:rPr b="1" lang="en-US" sz="1650" spc="-1" strike="noStrike">
                <a:solidFill>
                  <a:srgbClr val="004c52"/>
                </a:solidFill>
                <a:latin typeface="Karla"/>
                <a:ea typeface="Karla"/>
              </a:rPr>
              <a:t>After world war 2</a:t>
            </a:r>
            <a:r>
              <a:rPr b="1" lang="en-US" sz="1650" spc="-1" strike="noStrike" baseline="14000000">
                <a:solidFill>
                  <a:srgbClr val="004c52"/>
                </a:solidFill>
                <a:latin typeface="Karla"/>
                <a:ea typeface="Karla"/>
              </a:rPr>
              <a:t>nd</a:t>
            </a:r>
            <a:r>
              <a:rPr b="1" lang="en-US" sz="1650" spc="-1" strike="noStrike">
                <a:solidFill>
                  <a:srgbClr val="004c52"/>
                </a:solidFill>
                <a:latin typeface="Karla"/>
                <a:ea typeface="Karla"/>
              </a:rPr>
              <a:t>, Bush wrote two essays in 1945 </a:t>
            </a:r>
            <a:endParaRPr b="0" lang="en-US" sz="1650" spc="-1" strike="noStrike">
              <a:latin typeface="Arial"/>
            </a:endParaRPr>
          </a:p>
          <a:p>
            <a:pPr>
              <a:lnSpc>
                <a:spcPct val="100000"/>
              </a:lnSpc>
              <a:spcBef>
                <a:spcPts val="601"/>
              </a:spcBef>
              <a:tabLst>
                <a:tab algn="l" pos="0"/>
              </a:tabLst>
            </a:pPr>
            <a:r>
              <a:rPr b="1" lang="en-US" sz="1650" spc="-1" strike="noStrike">
                <a:solidFill>
                  <a:srgbClr val="004c52"/>
                </a:solidFill>
                <a:latin typeface="Karla"/>
                <a:ea typeface="Karla"/>
              </a:rPr>
              <a:t>that are</a:t>
            </a:r>
            <a:endParaRPr b="0" lang="en-US" sz="1650" spc="-1" strike="noStrike">
              <a:latin typeface="Arial"/>
            </a:endParaRPr>
          </a:p>
          <a:p>
            <a:pPr marL="285840" indent="-285840">
              <a:lnSpc>
                <a:spcPct val="100000"/>
              </a:lnSpc>
              <a:spcBef>
                <a:spcPts val="601"/>
              </a:spcBef>
              <a:buClr>
                <a:srgbClr val="abe33f"/>
              </a:buClr>
              <a:buFont typeface="Karla"/>
              <a:buChar char="◆"/>
              <a:tabLst>
                <a:tab algn="l" pos="0"/>
              </a:tabLst>
            </a:pPr>
            <a:r>
              <a:rPr b="0" lang="en-US" sz="1650" spc="-1" strike="noStrike">
                <a:solidFill>
                  <a:srgbClr val="004c52"/>
                </a:solidFill>
                <a:latin typeface="Karla"/>
                <a:ea typeface="Karla"/>
              </a:rPr>
              <a:t>Science the Endless Frontier</a:t>
            </a:r>
            <a:endParaRPr b="0" lang="en-US" sz="1650" spc="-1" strike="noStrike">
              <a:latin typeface="Arial"/>
            </a:endParaRPr>
          </a:p>
          <a:p>
            <a:pPr marL="285840" indent="-285840">
              <a:lnSpc>
                <a:spcPct val="100000"/>
              </a:lnSpc>
              <a:spcBef>
                <a:spcPts val="601"/>
              </a:spcBef>
              <a:buClr>
                <a:srgbClr val="abe33f"/>
              </a:buClr>
              <a:buFont typeface="Karla"/>
              <a:buChar char="◆"/>
              <a:tabLst>
                <a:tab algn="l" pos="0"/>
              </a:tabLst>
            </a:pPr>
            <a:r>
              <a:rPr b="0" lang="en-US" sz="1650" spc="-1" strike="noStrike">
                <a:solidFill>
                  <a:srgbClr val="004c52"/>
                </a:solidFill>
                <a:latin typeface="Karla"/>
                <a:ea typeface="Karla"/>
              </a:rPr>
              <a:t>As we may think</a:t>
            </a:r>
            <a:endParaRPr b="0" lang="en-US" sz="1650" spc="-1" strike="noStrike">
              <a:latin typeface="Arial"/>
            </a:endParaRPr>
          </a:p>
          <a:p>
            <a:pPr>
              <a:lnSpc>
                <a:spcPct val="100000"/>
              </a:lnSpc>
              <a:spcBef>
                <a:spcPts val="601"/>
              </a:spcBef>
              <a:tabLst>
                <a:tab algn="l" pos="0"/>
              </a:tabLst>
            </a:pPr>
            <a:endParaRPr b="0" lang="en-US" sz="1650" spc="-1" strike="noStrike">
              <a:latin typeface="Arial"/>
            </a:endParaRPr>
          </a:p>
          <a:p>
            <a:pPr>
              <a:lnSpc>
                <a:spcPct val="100000"/>
              </a:lnSpc>
              <a:spcBef>
                <a:spcPts val="601"/>
              </a:spcBef>
              <a:tabLst>
                <a:tab algn="l" pos="0"/>
              </a:tabLst>
            </a:pPr>
            <a:endParaRPr b="0" lang="en-US" sz="1650" spc="-1" strike="noStrike">
              <a:latin typeface="Arial"/>
            </a:endParaRPr>
          </a:p>
          <a:p>
            <a:pPr>
              <a:lnSpc>
                <a:spcPct val="100000"/>
              </a:lnSpc>
              <a:spcBef>
                <a:spcPts val="601"/>
              </a:spcBef>
              <a:tabLst>
                <a:tab algn="l" pos="0"/>
              </a:tabLst>
            </a:pPr>
            <a:endParaRPr b="0" lang="en-US" sz="1650" spc="-1" strike="noStrike">
              <a:latin typeface="Arial"/>
            </a:endParaRPr>
          </a:p>
        </p:txBody>
      </p:sp>
    </p:spTree>
  </p:cSld>
  <mc:AlternateContent>
    <mc:Choice Requires="p14">
      <p:transition spd="slow" p14:dur="1600">
        <p:blinds dir="vert"/>
      </p:transition>
    </mc:Choice>
    <mc:Fallback>
      <p:transition spd="slow">
        <p:blinds dir="vert"/>
      </p:transition>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2" name="PlaceHolder 1"/>
          <p:cNvSpPr>
            <a:spLocks noGrp="1"/>
          </p:cNvSpPr>
          <p:nvPr>
            <p:ph type="title"/>
          </p:nvPr>
        </p:nvSpPr>
        <p:spPr>
          <a:xfrm>
            <a:off x="914400" y="398520"/>
            <a:ext cx="7313760" cy="855720"/>
          </a:xfrm>
          <a:prstGeom prst="rect">
            <a:avLst/>
          </a:prstGeom>
          <a:noFill/>
          <a:ln w="0">
            <a:noFill/>
          </a:ln>
        </p:spPr>
        <p:txBody>
          <a:bodyPr lIns="0" rIns="0" tIns="91440" bIns="91440" anchor="t">
            <a:noAutofit/>
          </a:bodyPr>
          <a:p>
            <a:pPr>
              <a:lnSpc>
                <a:spcPct val="100000"/>
              </a:lnSpc>
            </a:pPr>
            <a:r>
              <a:rPr b="1" lang="en-US" sz="2400" spc="-1" strike="noStrike">
                <a:solidFill>
                  <a:srgbClr val="ffffff"/>
                </a:solidFill>
                <a:latin typeface="Raleway"/>
                <a:ea typeface="Raleway"/>
              </a:rPr>
              <a:t>HTML Creation(WEB 1.0)</a:t>
            </a:r>
            <a:endParaRPr b="0" lang="en-US" sz="2400" spc="-1" strike="noStrike">
              <a:latin typeface="Arial"/>
            </a:endParaRPr>
          </a:p>
        </p:txBody>
      </p:sp>
      <p:sp>
        <p:nvSpPr>
          <p:cNvPr id="853" name="PlaceHolder 2"/>
          <p:cNvSpPr>
            <a:spLocks noGrp="1"/>
          </p:cNvSpPr>
          <p:nvPr>
            <p:ph/>
          </p:nvPr>
        </p:nvSpPr>
        <p:spPr>
          <a:xfrm>
            <a:off x="457200" y="2057400"/>
            <a:ext cx="7368840" cy="3502440"/>
          </a:xfrm>
          <a:prstGeom prst="rect">
            <a:avLst/>
          </a:prstGeom>
          <a:noFill/>
          <a:ln w="0">
            <a:noFill/>
          </a:ln>
        </p:spPr>
        <p:txBody>
          <a:bodyPr lIns="0" rIns="0" tIns="91440" bIns="91440" anchor="t">
            <a:normAutofit/>
          </a:bodyPr>
          <a:p>
            <a:pPr algn="ctr">
              <a:lnSpc>
                <a:spcPct val="100000"/>
              </a:lnSpc>
              <a:spcBef>
                <a:spcPts val="601"/>
              </a:spcBef>
              <a:tabLst>
                <a:tab algn="l" pos="0"/>
              </a:tabLst>
            </a:pPr>
            <a:endParaRPr b="0" lang="en-US" sz="3200" spc="-1" strike="noStrike">
              <a:latin typeface="Arial"/>
            </a:endParaRPr>
          </a:p>
          <a:p>
            <a:pPr algn="ctr">
              <a:lnSpc>
                <a:spcPct val="100000"/>
              </a:lnSpc>
              <a:spcBef>
                <a:spcPts val="601"/>
              </a:spcBef>
              <a:tabLst>
                <a:tab algn="l" pos="0"/>
              </a:tabLst>
            </a:pPr>
            <a:endParaRPr b="0" lang="en-US" sz="3200" spc="-1" strike="noStrike">
              <a:latin typeface="Arial"/>
            </a:endParaRPr>
          </a:p>
          <a:p>
            <a:pPr algn="ctr">
              <a:lnSpc>
                <a:spcPct val="100000"/>
              </a:lnSpc>
              <a:spcBef>
                <a:spcPts val="601"/>
              </a:spcBef>
              <a:tabLst>
                <a:tab algn="l" pos="0"/>
              </a:tabLst>
            </a:pPr>
            <a:endParaRPr b="0" lang="en-US" sz="3200" spc="-1" strike="noStrike">
              <a:latin typeface="Arial"/>
            </a:endParaRPr>
          </a:p>
          <a:p>
            <a:pPr algn="ctr">
              <a:lnSpc>
                <a:spcPct val="100000"/>
              </a:lnSpc>
              <a:spcBef>
                <a:spcPts val="601"/>
              </a:spcBef>
              <a:tabLst>
                <a:tab algn="l" pos="0"/>
              </a:tabLst>
            </a:pPr>
            <a:endParaRPr b="0" lang="en-US" sz="3200" spc="-1" strike="noStrike">
              <a:latin typeface="Arial"/>
            </a:endParaRPr>
          </a:p>
          <a:p>
            <a:pPr algn="ctr">
              <a:lnSpc>
                <a:spcPct val="100000"/>
              </a:lnSpc>
              <a:spcBef>
                <a:spcPts val="601"/>
              </a:spcBef>
              <a:tabLst>
                <a:tab algn="l" pos="0"/>
              </a:tabLst>
            </a:pPr>
            <a:endParaRPr b="0" lang="en-US" sz="3200" spc="-1" strike="noStrike">
              <a:latin typeface="Arial"/>
            </a:endParaRPr>
          </a:p>
          <a:p>
            <a:pPr algn="ctr">
              <a:lnSpc>
                <a:spcPct val="100000"/>
              </a:lnSpc>
              <a:spcBef>
                <a:spcPts val="601"/>
              </a:spcBef>
              <a:tabLst>
                <a:tab algn="l" pos="0"/>
              </a:tabLst>
            </a:pPr>
            <a:endParaRPr b="0" lang="en-US" sz="3200" spc="-1" strike="noStrike">
              <a:latin typeface="Arial"/>
            </a:endParaRPr>
          </a:p>
          <a:p>
            <a:pPr algn="ctr">
              <a:lnSpc>
                <a:spcPct val="100000"/>
              </a:lnSpc>
              <a:spcBef>
                <a:spcPts val="601"/>
              </a:spcBef>
              <a:tabLst>
                <a:tab algn="l" pos="0"/>
              </a:tabLst>
            </a:pPr>
            <a:endParaRPr b="0" lang="en-US" sz="3200" spc="-1" strike="noStrike">
              <a:latin typeface="Arial"/>
            </a:endParaRPr>
          </a:p>
        </p:txBody>
      </p:sp>
      <p:sp>
        <p:nvSpPr>
          <p:cNvPr id="854" name="TextBox 7"/>
          <p:cNvSpPr/>
          <p:nvPr/>
        </p:nvSpPr>
        <p:spPr>
          <a:xfrm>
            <a:off x="7086600" y="4774320"/>
            <a:ext cx="205560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1800" spc="-1" strike="noStrike">
                <a:solidFill>
                  <a:srgbClr val="ffffff"/>
                </a:solidFill>
                <a:latin typeface="Century Gothic"/>
                <a:ea typeface="ＭＳ Ｐゴシック"/>
              </a:rPr>
              <a:t>Ahmad Jajja</a:t>
            </a:r>
            <a:endParaRPr b="0" lang="en-US" sz="1800" spc="-1" strike="noStrike">
              <a:latin typeface="Arial"/>
            </a:endParaRPr>
          </a:p>
        </p:txBody>
      </p:sp>
      <p:sp>
        <p:nvSpPr>
          <p:cNvPr id="855" name="PlaceHolder 3"/>
          <p:cNvSpPr>
            <a:spLocks noGrp="1"/>
          </p:cNvSpPr>
          <p:nvPr>
            <p:ph/>
          </p:nvPr>
        </p:nvSpPr>
        <p:spPr>
          <a:xfrm>
            <a:off x="859320" y="1255680"/>
            <a:ext cx="7368840" cy="3325680"/>
          </a:xfrm>
          <a:prstGeom prst="rect">
            <a:avLst/>
          </a:prstGeom>
          <a:noFill/>
          <a:ln w="0">
            <a:noFill/>
          </a:ln>
        </p:spPr>
        <p:txBody>
          <a:bodyPr lIns="0" rIns="0" tIns="91440" bIns="91440" anchor="t">
            <a:normAutofit/>
          </a:bodyPr>
          <a:p>
            <a:pPr>
              <a:lnSpc>
                <a:spcPct val="100000"/>
              </a:lnSpc>
              <a:spcBef>
                <a:spcPts val="601"/>
              </a:spcBef>
              <a:tabLst>
                <a:tab algn="l" pos="0"/>
              </a:tabLst>
            </a:pPr>
            <a:endParaRPr b="0" lang="en-US" sz="3200" spc="-1" strike="noStrike">
              <a:latin typeface="Arial"/>
            </a:endParaRPr>
          </a:p>
          <a:p>
            <a:pPr marL="285840" indent="-285840">
              <a:lnSpc>
                <a:spcPct val="100000"/>
              </a:lnSpc>
              <a:spcBef>
                <a:spcPts val="601"/>
              </a:spcBef>
              <a:buClr>
                <a:srgbClr val="abe33f"/>
              </a:buClr>
              <a:buFont typeface="Karla"/>
              <a:buChar char="◆"/>
              <a:tabLst>
                <a:tab algn="l" pos="0"/>
              </a:tabLst>
            </a:pPr>
            <a:r>
              <a:rPr b="0" lang="en-US" sz="1650" spc="-1" strike="noStrike">
                <a:solidFill>
                  <a:srgbClr val="004c52"/>
                </a:solidFill>
                <a:latin typeface="Karla"/>
                <a:ea typeface="Karla"/>
              </a:rPr>
              <a:t>Starting in the 1960s, the US government funded a variety of projects within the Department of Defense,  in partnership with a network of external researchers, universities, and other non government institutions that together developed the foundation of the internet.</a:t>
            </a:r>
            <a:endParaRPr b="0" lang="en-US" sz="1650" spc="-1" strike="noStrike">
              <a:latin typeface="Arial"/>
            </a:endParaRPr>
          </a:p>
          <a:p>
            <a:pPr marL="285840" indent="-285840">
              <a:lnSpc>
                <a:spcPct val="100000"/>
              </a:lnSpc>
              <a:spcBef>
                <a:spcPts val="601"/>
              </a:spcBef>
              <a:buClr>
                <a:srgbClr val="abe33f"/>
              </a:buClr>
              <a:buFont typeface="Karla"/>
              <a:buChar char="◆"/>
              <a:tabLst>
                <a:tab algn="l" pos="0"/>
              </a:tabLst>
            </a:pPr>
            <a:r>
              <a:rPr b="0" lang="en-US" sz="1650" spc="-1" strike="noStrike">
                <a:solidFill>
                  <a:srgbClr val="004c52"/>
                </a:solidFill>
                <a:latin typeface="Karla"/>
                <a:ea typeface="Karla"/>
              </a:rPr>
              <a:t>The creation and evolution of “hypertext,” one of the underlying concepts of the World Wide Web, which is typically written in the HyperText Markup Language (HTML)</a:t>
            </a:r>
            <a:endParaRPr b="0" lang="en-US" sz="1650" spc="-1" strike="noStrike">
              <a:latin typeface="Arial"/>
            </a:endParaRPr>
          </a:p>
          <a:p>
            <a:pPr>
              <a:lnSpc>
                <a:spcPct val="100000"/>
              </a:lnSpc>
              <a:spcBef>
                <a:spcPts val="601"/>
              </a:spcBef>
              <a:tabLst>
                <a:tab algn="l" pos="0"/>
              </a:tabLst>
            </a:pPr>
            <a:endParaRPr b="0" lang="en-US" sz="1650" spc="-1" strike="noStrike">
              <a:latin typeface="Arial"/>
            </a:endParaRPr>
          </a:p>
          <a:p>
            <a:pPr>
              <a:lnSpc>
                <a:spcPct val="100000"/>
              </a:lnSpc>
              <a:spcBef>
                <a:spcPts val="601"/>
              </a:spcBef>
              <a:tabLst>
                <a:tab algn="l" pos="0"/>
              </a:tabLst>
            </a:pPr>
            <a:endParaRPr b="0" lang="en-US" sz="1650" spc="-1" strike="noStrike">
              <a:latin typeface="Arial"/>
            </a:endParaRPr>
          </a:p>
        </p:txBody>
      </p:sp>
    </p:spTree>
  </p:cSld>
  <mc:AlternateContent>
    <mc:Choice Requires="p14">
      <p:transition spd="slow" p14:dur="1600">
        <p:blinds dir="vert"/>
      </p:transition>
    </mc:Choice>
    <mc:Fallback>
      <p:transition spd="slow">
        <p:blinds dir="vert"/>
      </p:transition>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6" name="PlaceHolder 1"/>
          <p:cNvSpPr>
            <a:spLocks noGrp="1"/>
          </p:cNvSpPr>
          <p:nvPr>
            <p:ph type="title"/>
          </p:nvPr>
        </p:nvSpPr>
        <p:spPr>
          <a:xfrm>
            <a:off x="886680" y="398520"/>
            <a:ext cx="7368840" cy="855720"/>
          </a:xfrm>
          <a:prstGeom prst="rect">
            <a:avLst/>
          </a:prstGeom>
          <a:noFill/>
          <a:ln w="0">
            <a:noFill/>
          </a:ln>
        </p:spPr>
        <p:txBody>
          <a:bodyPr lIns="0" rIns="0" tIns="91440" bIns="91440" anchor="t">
            <a:noAutofit/>
          </a:bodyPr>
          <a:p>
            <a:pPr>
              <a:lnSpc>
                <a:spcPct val="100000"/>
              </a:lnSpc>
            </a:pPr>
            <a:r>
              <a:rPr b="1" lang="en-US" sz="2400" spc="-1" strike="noStrike">
                <a:solidFill>
                  <a:srgbClr val="ffffff"/>
                </a:solidFill>
                <a:latin typeface="Raleway"/>
                <a:ea typeface="Raleway"/>
              </a:rPr>
              <a:t>Today’s Internet(WEB 2.0)</a:t>
            </a:r>
            <a:endParaRPr b="0" lang="en-US" sz="2400" spc="-1" strike="noStrike">
              <a:latin typeface="Arial"/>
            </a:endParaRPr>
          </a:p>
        </p:txBody>
      </p:sp>
      <p:sp>
        <p:nvSpPr>
          <p:cNvPr id="857" name="PlaceHolder 2"/>
          <p:cNvSpPr>
            <a:spLocks noGrp="1"/>
          </p:cNvSpPr>
          <p:nvPr>
            <p:ph/>
          </p:nvPr>
        </p:nvSpPr>
        <p:spPr>
          <a:xfrm>
            <a:off x="457200" y="5561280"/>
            <a:ext cx="7368840" cy="380880"/>
          </a:xfrm>
          <a:prstGeom prst="rect">
            <a:avLst/>
          </a:prstGeom>
          <a:noFill/>
          <a:ln w="0">
            <a:noFill/>
          </a:ln>
        </p:spPr>
        <p:txBody>
          <a:bodyPr lIns="0" rIns="0" tIns="91440" bIns="91440" anchor="t">
            <a:normAutofit/>
          </a:bodyPr>
          <a:p>
            <a:pPr algn="ctr">
              <a:lnSpc>
                <a:spcPct val="100000"/>
              </a:lnSpc>
              <a:spcBef>
                <a:spcPts val="601"/>
              </a:spcBef>
              <a:tabLst>
                <a:tab algn="l" pos="0"/>
              </a:tabLst>
            </a:pPr>
            <a:endParaRPr b="0" lang="en-US" sz="3200" spc="-1" strike="noStrike">
              <a:latin typeface="Arial"/>
            </a:endParaRPr>
          </a:p>
          <a:p>
            <a:pPr algn="ctr">
              <a:lnSpc>
                <a:spcPct val="100000"/>
              </a:lnSpc>
              <a:spcBef>
                <a:spcPts val="601"/>
              </a:spcBef>
              <a:tabLst>
                <a:tab algn="l" pos="0"/>
              </a:tabLst>
            </a:pPr>
            <a:endParaRPr b="0" lang="en-US" sz="3200" spc="-1" strike="noStrike">
              <a:latin typeface="Arial"/>
            </a:endParaRPr>
          </a:p>
          <a:p>
            <a:pPr algn="ctr">
              <a:lnSpc>
                <a:spcPct val="100000"/>
              </a:lnSpc>
              <a:spcBef>
                <a:spcPts val="601"/>
              </a:spcBef>
              <a:tabLst>
                <a:tab algn="l" pos="0"/>
              </a:tabLst>
            </a:pPr>
            <a:endParaRPr b="0" lang="en-US" sz="3200" spc="-1" strike="noStrike">
              <a:latin typeface="Arial"/>
            </a:endParaRPr>
          </a:p>
          <a:p>
            <a:pPr algn="ctr">
              <a:lnSpc>
                <a:spcPct val="100000"/>
              </a:lnSpc>
              <a:spcBef>
                <a:spcPts val="601"/>
              </a:spcBef>
              <a:tabLst>
                <a:tab algn="l" pos="0"/>
              </a:tabLst>
            </a:pPr>
            <a:endParaRPr b="0" lang="en-US" sz="3200" spc="-1" strike="noStrike">
              <a:latin typeface="Arial"/>
            </a:endParaRPr>
          </a:p>
          <a:p>
            <a:pPr algn="ctr">
              <a:lnSpc>
                <a:spcPct val="100000"/>
              </a:lnSpc>
              <a:spcBef>
                <a:spcPts val="601"/>
              </a:spcBef>
              <a:tabLst>
                <a:tab algn="l" pos="0"/>
              </a:tabLst>
            </a:pPr>
            <a:endParaRPr b="0" lang="en-US" sz="3200" spc="-1" strike="noStrike">
              <a:latin typeface="Arial"/>
            </a:endParaRPr>
          </a:p>
          <a:p>
            <a:pPr algn="ctr">
              <a:lnSpc>
                <a:spcPct val="100000"/>
              </a:lnSpc>
              <a:spcBef>
                <a:spcPts val="601"/>
              </a:spcBef>
              <a:tabLst>
                <a:tab algn="l" pos="0"/>
              </a:tabLst>
            </a:pPr>
            <a:endParaRPr b="0" lang="en-US" sz="3200" spc="-1" strike="noStrike">
              <a:latin typeface="Arial"/>
            </a:endParaRPr>
          </a:p>
          <a:p>
            <a:pPr algn="ctr">
              <a:lnSpc>
                <a:spcPct val="100000"/>
              </a:lnSpc>
              <a:spcBef>
                <a:spcPts val="601"/>
              </a:spcBef>
              <a:tabLst>
                <a:tab algn="l" pos="0"/>
              </a:tabLst>
            </a:pPr>
            <a:endParaRPr b="0" lang="en-US" sz="3200" spc="-1" strike="noStrike">
              <a:latin typeface="Arial"/>
            </a:endParaRPr>
          </a:p>
        </p:txBody>
      </p:sp>
      <p:sp>
        <p:nvSpPr>
          <p:cNvPr id="858" name="TextBox 3"/>
          <p:cNvSpPr/>
          <p:nvPr/>
        </p:nvSpPr>
        <p:spPr>
          <a:xfrm>
            <a:off x="7086600" y="4774320"/>
            <a:ext cx="205560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1800" spc="-1" strike="noStrike">
                <a:solidFill>
                  <a:srgbClr val="ffffff"/>
                </a:solidFill>
                <a:latin typeface="Century Gothic"/>
                <a:ea typeface="ＭＳ Ｐゴシック"/>
              </a:rPr>
              <a:t>Ahmad Jajja</a:t>
            </a:r>
            <a:endParaRPr b="0" lang="en-US" sz="1800" spc="-1" strike="noStrike">
              <a:latin typeface="Arial"/>
            </a:endParaRPr>
          </a:p>
        </p:txBody>
      </p:sp>
      <p:sp>
        <p:nvSpPr>
          <p:cNvPr id="859" name="PlaceHolder 3"/>
          <p:cNvSpPr>
            <a:spLocks noGrp="1"/>
          </p:cNvSpPr>
          <p:nvPr>
            <p:ph/>
          </p:nvPr>
        </p:nvSpPr>
        <p:spPr>
          <a:xfrm>
            <a:off x="859320" y="1255680"/>
            <a:ext cx="7368840" cy="1714680"/>
          </a:xfrm>
          <a:prstGeom prst="rect">
            <a:avLst/>
          </a:prstGeom>
          <a:noFill/>
          <a:ln w="0">
            <a:noFill/>
          </a:ln>
        </p:spPr>
        <p:txBody>
          <a:bodyPr lIns="0" rIns="0" tIns="91440" bIns="91440" anchor="t">
            <a:normAutofit/>
          </a:bodyPr>
          <a:p>
            <a:pPr>
              <a:lnSpc>
                <a:spcPct val="100000"/>
              </a:lnSpc>
              <a:spcBef>
                <a:spcPts val="601"/>
              </a:spcBef>
              <a:tabLst>
                <a:tab algn="l" pos="0"/>
              </a:tabLst>
            </a:pPr>
            <a:endParaRPr b="0" lang="en-US" sz="3200" spc="-1" strike="noStrike">
              <a:latin typeface="Arial"/>
            </a:endParaRPr>
          </a:p>
          <a:p>
            <a:pPr>
              <a:lnSpc>
                <a:spcPct val="100000"/>
              </a:lnSpc>
              <a:spcBef>
                <a:spcPts val="601"/>
              </a:spcBef>
              <a:tabLst>
                <a:tab algn="l" pos="0"/>
              </a:tabLst>
            </a:pPr>
            <a:r>
              <a:rPr b="0" lang="en-US" sz="1650" spc="-1" strike="noStrike">
                <a:solidFill>
                  <a:srgbClr val="004c52"/>
                </a:solidFill>
                <a:latin typeface="Karla"/>
                <a:ea typeface="Karla"/>
              </a:rPr>
              <a:t>Web 2.0 is the current version of the web with which we are all familiar.</a:t>
            </a:r>
            <a:endParaRPr b="0" lang="en-US" sz="1650" spc="-1" strike="noStrike">
              <a:latin typeface="Arial"/>
            </a:endParaRPr>
          </a:p>
          <a:p>
            <a:pPr>
              <a:lnSpc>
                <a:spcPct val="100000"/>
              </a:lnSpc>
              <a:spcBef>
                <a:spcPts val="601"/>
              </a:spcBef>
              <a:tabLst>
                <a:tab algn="l" pos="0"/>
              </a:tabLst>
            </a:pPr>
            <a:r>
              <a:rPr b="0" lang="en-US" sz="1650" spc="-1" strike="noStrike">
                <a:solidFill>
                  <a:srgbClr val="004c52"/>
                </a:solidFill>
                <a:latin typeface="Karla"/>
                <a:ea typeface="Karla"/>
              </a:rPr>
              <a:t>Web 2.0 is used in many websites today.</a:t>
            </a:r>
            <a:endParaRPr b="0" lang="en-US" sz="1650" spc="-1" strike="noStrike">
              <a:latin typeface="Arial"/>
            </a:endParaRPr>
          </a:p>
          <a:p>
            <a:pPr>
              <a:lnSpc>
                <a:spcPct val="100000"/>
              </a:lnSpc>
              <a:spcBef>
                <a:spcPts val="601"/>
              </a:spcBef>
              <a:tabLst>
                <a:tab algn="l" pos="0"/>
              </a:tabLst>
            </a:pPr>
            <a:endParaRPr b="0" lang="en-US" sz="1650" spc="-1" strike="noStrike">
              <a:latin typeface="Arial"/>
            </a:endParaRPr>
          </a:p>
          <a:p>
            <a:pPr>
              <a:lnSpc>
                <a:spcPct val="100000"/>
              </a:lnSpc>
              <a:spcBef>
                <a:spcPts val="601"/>
              </a:spcBef>
              <a:tabLst>
                <a:tab algn="l" pos="0"/>
              </a:tabLst>
            </a:pPr>
            <a:endParaRPr b="0" lang="en-US" sz="1650" spc="-1" strike="noStrike">
              <a:latin typeface="Arial"/>
            </a:endParaRPr>
          </a:p>
          <a:p>
            <a:pPr>
              <a:lnSpc>
                <a:spcPct val="100000"/>
              </a:lnSpc>
              <a:spcBef>
                <a:spcPts val="601"/>
              </a:spcBef>
              <a:tabLst>
                <a:tab algn="l" pos="0"/>
              </a:tabLst>
            </a:pPr>
            <a:endParaRPr b="0" lang="en-US" sz="1650" spc="-1" strike="noStrike">
              <a:latin typeface="Arial"/>
            </a:endParaRPr>
          </a:p>
          <a:p>
            <a:pPr>
              <a:lnSpc>
                <a:spcPct val="100000"/>
              </a:lnSpc>
              <a:spcBef>
                <a:spcPts val="601"/>
              </a:spcBef>
              <a:tabLst>
                <a:tab algn="l" pos="0"/>
              </a:tabLst>
            </a:pPr>
            <a:endParaRPr b="0" lang="en-US" sz="1650" spc="-1" strike="noStrike">
              <a:latin typeface="Arial"/>
            </a:endParaRPr>
          </a:p>
        </p:txBody>
      </p:sp>
      <p:pic>
        <p:nvPicPr>
          <p:cNvPr id="860" name="" descr=""/>
          <p:cNvPicPr/>
          <p:nvPr/>
        </p:nvPicPr>
        <p:blipFill>
          <a:blip r:embed="rId1"/>
          <a:stretch/>
        </p:blipFill>
        <p:spPr>
          <a:xfrm>
            <a:off x="859680" y="3200400"/>
            <a:ext cx="7368840" cy="1379880"/>
          </a:xfrm>
          <a:prstGeom prst="rect">
            <a:avLst/>
          </a:prstGeom>
          <a:ln w="0">
            <a:noFill/>
          </a:ln>
        </p:spPr>
      </p:pic>
    </p:spTree>
  </p:cSld>
  <mc:AlternateContent>
    <mc:Choice Requires="p14">
      <p:transition spd="slow" p14:dur="1600">
        <p:blinds dir="vert"/>
      </p:transition>
    </mc:Choice>
    <mc:Fallback>
      <p:transition spd="slow">
        <p:blinds dir="vert"/>
      </p:transition>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1" name="PlaceHolder 1"/>
          <p:cNvSpPr>
            <a:spLocks noGrp="1"/>
          </p:cNvSpPr>
          <p:nvPr>
            <p:ph type="sldNum" idx="23"/>
          </p:nvPr>
        </p:nvSpPr>
        <p:spPr>
          <a:xfrm>
            <a:off x="27000" y="4749840"/>
            <a:ext cx="546840" cy="391680"/>
          </a:xfrm>
          <a:prstGeom prst="rect">
            <a:avLst/>
          </a:prstGeom>
          <a:noFill/>
          <a:ln w="0">
            <a:noFill/>
          </a:ln>
        </p:spPr>
        <p:txBody>
          <a:bodyPr lIns="90000" rIns="90000" tIns="91440" bIns="91440" anchor="t">
            <a:noAutofit/>
          </a:bodyPr>
          <a:lstStyle>
            <a:lvl1pPr>
              <a:lnSpc>
                <a:spcPct val="100000"/>
              </a:lnSpc>
              <a:tabLst>
                <a:tab algn="l" pos="0"/>
              </a:tabLst>
              <a:defRPr b="0" lang="en" sz="1200" spc="-1" strike="noStrike">
                <a:solidFill>
                  <a:srgbClr val="00ae9d"/>
                </a:solidFill>
                <a:latin typeface="Karla"/>
                <a:ea typeface="Karla"/>
              </a:defRPr>
            </a:lvl1pPr>
          </a:lstStyle>
          <a:p>
            <a:pPr>
              <a:lnSpc>
                <a:spcPct val="100000"/>
              </a:lnSpc>
              <a:tabLst>
                <a:tab algn="l" pos="0"/>
              </a:tabLst>
            </a:pPr>
            <a:fld id="{F4FB16FE-4BB4-44DB-82F9-4A1DBBE16B90}" type="slidenum">
              <a:rPr b="0" lang="en" sz="1200" spc="-1" strike="noStrike">
                <a:solidFill>
                  <a:srgbClr val="00ae9d"/>
                </a:solidFill>
                <a:latin typeface="Karla"/>
                <a:ea typeface="Karla"/>
              </a:rPr>
              <a:t>8</a:t>
            </a:fld>
            <a:endParaRPr b="0" lang="en-US" sz="1200" spc="-1" strike="noStrike">
              <a:latin typeface="Times New Roman"/>
            </a:endParaRPr>
          </a:p>
        </p:txBody>
      </p:sp>
      <p:sp>
        <p:nvSpPr>
          <p:cNvPr id="862" name="TextBox 6"/>
          <p:cNvSpPr/>
          <p:nvPr/>
        </p:nvSpPr>
        <p:spPr>
          <a:xfrm>
            <a:off x="7086600" y="4774320"/>
            <a:ext cx="228420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1800" spc="-1" strike="noStrike">
                <a:solidFill>
                  <a:srgbClr val="ffffff"/>
                </a:solidFill>
                <a:latin typeface="Century Gothic"/>
                <a:ea typeface="ＭＳ Ｐゴシック"/>
              </a:rPr>
              <a:t>Ahmad Jajja</a:t>
            </a:r>
            <a:endParaRPr b="0" lang="en-US" sz="1800" spc="-1" strike="noStrike">
              <a:latin typeface="Arial"/>
            </a:endParaRPr>
          </a:p>
        </p:txBody>
      </p:sp>
      <p:sp>
        <p:nvSpPr>
          <p:cNvPr id="863" name="PlaceHolder 2"/>
          <p:cNvSpPr>
            <a:spLocks noGrp="1"/>
          </p:cNvSpPr>
          <p:nvPr>
            <p:ph/>
          </p:nvPr>
        </p:nvSpPr>
        <p:spPr>
          <a:xfrm>
            <a:off x="886680" y="2512440"/>
            <a:ext cx="7368840" cy="855720"/>
          </a:xfrm>
          <a:prstGeom prst="rect">
            <a:avLst/>
          </a:prstGeom>
          <a:noFill/>
          <a:ln w="0">
            <a:noFill/>
          </a:ln>
        </p:spPr>
        <p:txBody>
          <a:bodyPr lIns="0" rIns="0" tIns="91440" bIns="91440" anchor="t">
            <a:noAutofit/>
          </a:bodyPr>
          <a:p>
            <a:pPr marL="76320" algn="ctr">
              <a:lnSpc>
                <a:spcPct val="100000"/>
              </a:lnSpc>
              <a:spcBef>
                <a:spcPts val="601"/>
              </a:spcBef>
              <a:tabLst>
                <a:tab algn="l" pos="0"/>
              </a:tabLst>
            </a:pPr>
            <a:r>
              <a:rPr b="0" lang="en-US" sz="3600" spc="-1" strike="noStrike">
                <a:solidFill>
                  <a:srgbClr val="004c52"/>
                </a:solidFill>
                <a:latin typeface="Karla"/>
                <a:ea typeface="Karla"/>
              </a:rPr>
              <a:t>Now Let’s Dive Into Metaverse</a:t>
            </a:r>
            <a:endParaRPr b="0" lang="en-US" sz="3600" spc="-1" strike="noStrike">
              <a:latin typeface="Arial"/>
            </a:endParaRPr>
          </a:p>
          <a:p>
            <a:pPr marL="76320">
              <a:lnSpc>
                <a:spcPct val="100000"/>
              </a:lnSpc>
              <a:spcBef>
                <a:spcPts val="601"/>
              </a:spcBef>
              <a:tabLst>
                <a:tab algn="l" pos="0"/>
              </a:tabLst>
            </a:pPr>
            <a:endParaRPr b="0" lang="en-US" sz="36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9.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1183</TotalTime>
  <Application>1_File_Viewer/7.3.0.0.alpha0$Windows_X86_64 LibreOffice_project/e65f6e87b1eb97a4a639c37fbe49997d18fd994a</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en-US</dc:language>
  <cp:lastModifiedBy/>
  <dcterms:modified xsi:type="dcterms:W3CDTF">2022-10-11T15:07:15Z</dcterms:modified>
  <cp:revision>251</cp:revision>
  <dc:subject/>
  <dc:title>This is a slide title</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r8>21</vt:r8>
  </property>
  <property fmtid="{D5CDD505-2E9C-101B-9397-08002B2CF9AE}" pid="3" name="PresentationFormat">
    <vt:lpwstr>On-screen Show (16:9)</vt:lpwstr>
  </property>
  <property fmtid="{D5CDD505-2E9C-101B-9397-08002B2CF9AE}" pid="4" name="Slides">
    <vt:r8>23</vt:r8>
  </property>
</Properties>
</file>