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notesSlides/notesSlide5.xml" ContentType="application/vnd.openxmlformats-officedocument.presentationml.notesSlide+xml"/>
  <Override PartName="/ppt/notesSlides/_rels/notesSlide5.xml.rels" ContentType="application/vnd.openxmlformats-package.relationships+xml"/>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148.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137.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138.xml.rels" ContentType="application/vnd.openxmlformats-package.relationships+xml"/>
  <Override PartName="/ppt/slideLayouts/_rels/slideLayout5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39.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4.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58.xml.rels" ContentType="application/vnd.openxmlformats-package.relationships+xml"/>
  <Override PartName="/ppt/slideLayouts/_rels/slideLayout59.xml.rels" ContentType="application/vnd.openxmlformats-package.relationships+xml"/>
  <Override PartName="/ppt/slideLayouts/_rels/slideLayout148.xml.rels" ContentType="application/vnd.openxmlformats-package.relationships+xml"/>
  <Override PartName="/ppt/slideLayouts/_rels/slideLayout60.xml.rels" ContentType="application/vnd.openxmlformats-package.relationships+xml"/>
  <Override PartName="/ppt/slideLayouts/_rels/slideLayout149.xml.rels" ContentType="application/vnd.openxmlformats-package.relationships+xml"/>
  <Override PartName="/ppt/slideLayouts/_rels/slideLayout61.xml.rels" ContentType="application/vnd.openxmlformats-package.relationships+xml"/>
  <Override PartName="/ppt/slideLayouts/_rels/slideLayout200.xml.rels" ContentType="application/vnd.openxmlformats-package.relationships+xml"/>
  <Override PartName="/ppt/slideLayouts/_rels/slideLayout62.xml.rels" ContentType="application/vnd.openxmlformats-package.relationships+xml"/>
  <Override PartName="/ppt/slideLayouts/_rels/slideLayout201.xml.rels" ContentType="application/vnd.openxmlformats-package.relationships+xml"/>
  <Override PartName="/ppt/slideLayouts/_rels/slideLayout63.xml.rels" ContentType="application/vnd.openxmlformats-package.relationships+xml"/>
  <Override PartName="/ppt/slideLayouts/_rels/slideLayout202.xml.rels" ContentType="application/vnd.openxmlformats-package.relationships+xml"/>
  <Override PartName="/ppt/slideLayouts/_rels/slideLayout64.xml.rels" ContentType="application/vnd.openxmlformats-package.relationships+xml"/>
  <Override PartName="/ppt/slideLayouts/_rels/slideLayout203.xml.rels" ContentType="application/vnd.openxmlformats-package.relationships+xml"/>
  <Override PartName="/ppt/slideLayouts/_rels/slideLayout65.xml.rels" ContentType="application/vnd.openxmlformats-package.relationships+xml"/>
  <Override PartName="/ppt/slideLayouts/_rels/slideLayout204.xml.rels" ContentType="application/vnd.openxmlformats-package.relationships+xml"/>
  <Override PartName="/ppt/slideLayouts/_rels/slideLayout66.xml.rels" ContentType="application/vnd.openxmlformats-package.relationships+xml"/>
  <Override PartName="/ppt/slideLayouts/_rels/slideLayout205.xml.rels" ContentType="application/vnd.openxmlformats-package.relationships+xml"/>
  <Override PartName="/ppt/slideLayouts/_rels/slideLayout67.xml.rels" ContentType="application/vnd.openxmlformats-package.relationships+xml"/>
  <Override PartName="/ppt/slideLayouts/_rels/slideLayout206.xml.rels" ContentType="application/vnd.openxmlformats-package.relationships+xml"/>
  <Override PartName="/ppt/slideLayouts/_rels/slideLayout68.xml.rels" ContentType="application/vnd.openxmlformats-package.relationships+xml"/>
  <Override PartName="/ppt/slideLayouts/_rels/slideLayout207.xml.rels" ContentType="application/vnd.openxmlformats-package.relationships+xml"/>
  <Override PartName="/ppt/slideLayouts/_rels/slideLayout69.xml.rels" ContentType="application/vnd.openxmlformats-package.relationships+xml"/>
  <Override PartName="/ppt/slideLayouts/_rels/slideLayout208.xml.rels" ContentType="application/vnd.openxmlformats-package.relationships+xml"/>
  <Override PartName="/ppt/slideLayouts/_rels/slideLayout158.xml.rels" ContentType="application/vnd.openxmlformats-package.relationships+xml"/>
  <Override PartName="/ppt/slideLayouts/_rels/slideLayout70.xml.rels" ContentType="application/vnd.openxmlformats-package.relationships+xml"/>
  <Override PartName="/ppt/slideLayouts/_rels/slideLayout159.xml.rels" ContentType="application/vnd.openxmlformats-package.relationships+xml"/>
  <Override PartName="/ppt/slideLayouts/_rels/slideLayout71.xml.rels" ContentType="application/vnd.openxmlformats-package.relationships+xml"/>
  <Override PartName="/ppt/slideLayouts/_rels/slideLayout210.xml.rels" ContentType="application/vnd.openxmlformats-package.relationships+xml"/>
  <Override PartName="/ppt/slideLayouts/_rels/slideLayout72.xml.rels" ContentType="application/vnd.openxmlformats-package.relationships+xml"/>
  <Override PartName="/ppt/slideLayouts/_rels/slideLayout211.xml.rels" ContentType="application/vnd.openxmlformats-package.relationships+xml"/>
  <Override PartName="/ppt/slideLayouts/_rels/slideLayout73.xml.rels" ContentType="application/vnd.openxmlformats-package.relationships+xml"/>
  <Override PartName="/ppt/slideLayouts/_rels/slideLayout212.xml.rels" ContentType="application/vnd.openxmlformats-package.relationships+xml"/>
  <Override PartName="/ppt/slideLayouts/_rels/slideLayout74.xml.rels" ContentType="application/vnd.openxmlformats-package.relationships+xml"/>
  <Override PartName="/ppt/slideLayouts/_rels/slideLayout213.xml.rels" ContentType="application/vnd.openxmlformats-package.relationships+xml"/>
  <Override PartName="/ppt/slideLayouts/_rels/slideLayout75.xml.rels" ContentType="application/vnd.openxmlformats-package.relationships+xml"/>
  <Override PartName="/ppt/slideLayouts/_rels/slideLayout214.xml.rels" ContentType="application/vnd.openxmlformats-package.relationships+xml"/>
  <Override PartName="/ppt/slideLayouts/_rels/slideLayout76.xml.rels" ContentType="application/vnd.openxmlformats-package.relationships+xml"/>
  <Override PartName="/ppt/slideLayouts/_rels/slideLayout215.xml.rels" ContentType="application/vnd.openxmlformats-package.relationships+xml"/>
  <Override PartName="/ppt/slideLayouts/_rels/slideLayout77.xml.rels" ContentType="application/vnd.openxmlformats-package.relationships+xml"/>
  <Override PartName="/ppt/slideLayouts/_rels/slideLayout216.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168.xml.rels" ContentType="application/vnd.openxmlformats-package.relationships+xml"/>
  <Override PartName="/ppt/slideLayouts/_rels/slideLayout80.xml.rels" ContentType="application/vnd.openxmlformats-package.relationships+xml"/>
  <Override PartName="/ppt/slideLayouts/_rels/slideLayout169.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178.xml.rels" ContentType="application/vnd.openxmlformats-package.relationships+xml"/>
  <Override PartName="/ppt/slideLayouts/_rels/slideLayout90.xml.rels" ContentType="application/vnd.openxmlformats-package.relationships+xml"/>
  <Override PartName="/ppt/slideLayouts/_rels/slideLayout179.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80.xml.rels" ContentType="application/vnd.openxmlformats-package.relationships+xml"/>
  <Override PartName="/ppt/slideLayouts/_rels/slideLayout181.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190.xml.rels" ContentType="application/vnd.openxmlformats-package.relationships+xml"/>
  <Override PartName="/ppt/slideLayouts/_rels/slideLayout191.xml.rels" ContentType="application/vnd.openxmlformats-package.relationships+xml"/>
  <Override PartName="/ppt/slideLayouts/_rels/slideLayout192.xml.rels" ContentType="application/vnd.openxmlformats-package.relationships+xml"/>
  <Override PartName="/ppt/slideLayouts/_rels/slideLayout193.xml.rels" ContentType="application/vnd.openxmlformats-package.relationships+xml"/>
  <Override PartName="/ppt/slideLayouts/_rels/slideLayout194.xml.rels" ContentType="application/vnd.openxmlformats-package.relationships+xml"/>
  <Override PartName="/ppt/slideLayouts/_rels/slideLayout195.xml.rels" ContentType="application/vnd.openxmlformats-package.relationships+xml"/>
  <Override PartName="/ppt/slideLayouts/_rels/slideLayout196.xml.rels" ContentType="application/vnd.openxmlformats-package.relationships+xml"/>
  <Override PartName="/ppt/slideLayouts/_rels/slideLayout197.xml.rels" ContentType="application/vnd.openxmlformats-package.relationships+xml"/>
  <Override PartName="/ppt/slideLayouts/_rels/slideLayout198.xml.rels" ContentType="application/vnd.openxmlformats-package.relationships+xml"/>
  <Override PartName="/ppt/slideLayouts/_rels/slideLayout199.xml.rels" ContentType="application/vnd.openxmlformats-package.relationships+xml"/>
  <Override PartName="/ppt/slideLayouts/_rels/slideLayout209.xml.rels" ContentType="application/vnd.openxmlformats-package.relationships+xml"/>
  <Override PartName="/ppt/slideLayouts/slideLayout61.xml" ContentType="application/vnd.openxmlformats-officedocument.presentationml.slideLayout+xml"/>
  <Override PartName="/ppt/slideLayouts/slideLayout149.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158.xml" ContentType="application/vnd.openxmlformats-officedocument.presentationml.slideLayout+xml"/>
  <Override PartName="/ppt/slideLayouts/slideLayout71.xml" ContentType="application/vnd.openxmlformats-officedocument.presentationml.slideLayout+xml"/>
  <Override PartName="/ppt/slideLayouts/slideLayout15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168.xml" ContentType="application/vnd.openxmlformats-officedocument.presentationml.slideLayout+xml"/>
  <Override PartName="/ppt/slideLayouts/slideLayout81.xml" ContentType="application/vnd.openxmlformats-officedocument.presentationml.slideLayout+xml"/>
  <Override PartName="/ppt/slideLayouts/slideLayout169.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178.xml" ContentType="application/vnd.openxmlformats-officedocument.presentationml.slideLayout+xml"/>
  <Override PartName="/ppt/slideLayouts/slideLayout91.xml" ContentType="application/vnd.openxmlformats-officedocument.presentationml.slideLayout+xml"/>
  <Override PartName="/ppt/slideLayouts/slideLayout179.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media/image1.png" ContentType="image/png"/>
  <Override PartName="/ppt/media/image2.jpeg" ContentType="image/jpeg"/>
  <Override PartName="/ppt/media/image3.jpeg" ContentType="image/jpeg"/>
  <Override PartName="/ppt/media/image4.png" ContentType="image/png"/>
  <Override PartName="/ppt/media/image5.jpeg" ContentType="image/jpeg"/>
  <Override PartName="/ppt/media/image7.png" ContentType="image/png"/>
  <Override PartName="/ppt/media/image6.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Lst>
  <p:notesMasterIdLst>
    <p:notesMasterId r:id="rId20"/>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notesMaster" Target="notesMasters/notesMaster1.xml"/><Relationship Id="rId21" Type="http://schemas.openxmlformats.org/officeDocument/2006/relationships/slide" Target="slides/slide1.xml"/><Relationship Id="rId22" Type="http://schemas.openxmlformats.org/officeDocument/2006/relationships/slide" Target="slides/slide2.xml"/><Relationship Id="rId23" Type="http://schemas.openxmlformats.org/officeDocument/2006/relationships/slide" Target="slides/slide3.xml"/><Relationship Id="rId24" Type="http://schemas.openxmlformats.org/officeDocument/2006/relationships/slide" Target="slides/slide4.xml"/><Relationship Id="rId25" Type="http://schemas.openxmlformats.org/officeDocument/2006/relationships/slide" Target="slides/slide5.xml"/><Relationship Id="rId26" Type="http://schemas.openxmlformats.org/officeDocument/2006/relationships/slide" Target="slides/slide6.xml"/><Relationship Id="rId27" Type="http://schemas.openxmlformats.org/officeDocument/2006/relationships/slide" Target="slides/slide7.xml"/><Relationship Id="rId28" Type="http://schemas.openxmlformats.org/officeDocument/2006/relationships/slide" Target="slides/slide8.xml"/><Relationship Id="rId29" Type="http://schemas.openxmlformats.org/officeDocument/2006/relationships/slide" Target="slides/slide9.xml"/><Relationship Id="rId30" Type="http://schemas.openxmlformats.org/officeDocument/2006/relationships/slide" Target="slides/slide10.xml"/><Relationship Id="rId31" Type="http://schemas.openxmlformats.org/officeDocument/2006/relationships/slide" Target="slides/slide11.xml"/><Relationship Id="rId32" Type="http://schemas.openxmlformats.org/officeDocument/2006/relationships/slide" Target="slides/slide12.xml"/><Relationship Id="rId33" Type="http://schemas.openxmlformats.org/officeDocument/2006/relationships/slide" Target="slides/slide13.xml"/><Relationship Id="rId34" Type="http://schemas.openxmlformats.org/officeDocument/2006/relationships/slide" Target="slides/slide14.xml"/><Relationship Id="rId35" Type="http://schemas.openxmlformats.org/officeDocument/2006/relationships/slide" Target="slides/slide15.xml"/><Relationship Id="rId36" Type="http://schemas.openxmlformats.org/officeDocument/2006/relationships/slide" Target="slides/slide16.xml"/><Relationship Id="rId37" Type="http://schemas.openxmlformats.org/officeDocument/2006/relationships/slide" Target="slides/slide17.xml"/><Relationship Id="rId38" Type="http://schemas.openxmlformats.org/officeDocument/2006/relationships/slide" Target="slides/slide18.xml"/><Relationship Id="rId39" Type="http://schemas.openxmlformats.org/officeDocument/2006/relationships/slide" Target="slides/slide19.xml"/><Relationship Id="rId40" Type="http://schemas.openxmlformats.org/officeDocument/2006/relationships/slide" Target="slides/slide20.xml"/><Relationship Id="rId41" Type="http://schemas.openxmlformats.org/officeDocument/2006/relationships/slide" Target="slides/slide21.xml"/><Relationship Id="rId42" Type="http://schemas.openxmlformats.org/officeDocument/2006/relationships/slide" Target="slides/slide22.xml"/><Relationship Id="rId43" Type="http://schemas.openxmlformats.org/officeDocument/2006/relationships/slide" Target="slides/slide23.xml"/><Relationship Id="rId44" Type="http://schemas.openxmlformats.org/officeDocument/2006/relationships/slide" Target="slides/slide24.xml"/><Relationship Id="rId45" Type="http://schemas.openxmlformats.org/officeDocument/2006/relationships/slide" Target="slides/slide25.xml"/><Relationship Id="rId46" Type="http://schemas.openxmlformats.org/officeDocument/2006/relationships/slide" Target="slides/slide26.xml"/><Relationship Id="rId47" Type="http://schemas.openxmlformats.org/officeDocument/2006/relationships/slide" Target="slides/slide27.xml"/><Relationship Id="rId48" Type="http://schemas.openxmlformats.org/officeDocument/2006/relationships/slide" Target="slides/slide28.xml"/><Relationship Id="rId4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6"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82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28"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29" name="PlaceHolder 4"/>
          <p:cNvSpPr>
            <a:spLocks noGrp="1"/>
          </p:cNvSpPr>
          <p:nvPr>
            <p:ph type="dt" idx="18"/>
          </p:nvPr>
        </p:nvSpPr>
        <p:spPr>
          <a:xfrm>
            <a:off x="4399200" y="0"/>
            <a:ext cx="3372840" cy="502560"/>
          </a:xfrm>
          <a:prstGeom prst="rect">
            <a:avLst/>
          </a:prstGeom>
          <a:noFill/>
          <a:ln w="0">
            <a:noFill/>
          </a:ln>
        </p:spPr>
        <p:txBody>
          <a:bodyPr lIns="0" rIns="0" tIns="0" bIns="0" anchor="t">
            <a:noAutofit/>
          </a:bodyPr>
          <a:lstStyle>
            <a:lvl1pPr algn="r">
              <a:defRPr b="0" lang="en-US" sz="1400" spc="-1" strike="noStrike">
                <a:latin typeface="Times New Roman"/>
              </a:defRPr>
            </a:lvl1pPr>
          </a:lstStyle>
          <a:p>
            <a:pPr algn="r"/>
            <a:r>
              <a:rPr b="0" lang="en-US" sz="1400" spc="-1" strike="noStrike">
                <a:latin typeface="Times New Roman"/>
              </a:rPr>
              <a:t>&lt;date/time&gt;</a:t>
            </a:r>
            <a:endParaRPr b="0" lang="en-US" sz="1400" spc="-1" strike="noStrike">
              <a:latin typeface="Times New Roman"/>
            </a:endParaRPr>
          </a:p>
        </p:txBody>
      </p:sp>
      <p:sp>
        <p:nvSpPr>
          <p:cNvPr id="830" name="PlaceHolder 5"/>
          <p:cNvSpPr>
            <a:spLocks noGrp="1"/>
          </p:cNvSpPr>
          <p:nvPr>
            <p:ph type="ftr" idx="19"/>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31" name="PlaceHolder 6"/>
          <p:cNvSpPr>
            <a:spLocks noGrp="1"/>
          </p:cNvSpPr>
          <p:nvPr>
            <p:ph type="sldNum" idx="20"/>
          </p:nvPr>
        </p:nvSpPr>
        <p:spPr>
          <a:xfrm>
            <a:off x="4399200" y="9555480"/>
            <a:ext cx="3372840" cy="502560"/>
          </a:xfrm>
          <a:prstGeom prst="rect">
            <a:avLst/>
          </a:prstGeom>
          <a:noFill/>
          <a:ln w="0">
            <a:noFill/>
          </a:ln>
        </p:spPr>
        <p:txBody>
          <a:bodyPr lIns="0" rIns="0" tIns="0" bIns="0" anchor="b">
            <a:noAutofit/>
          </a:bodyPr>
          <a:lstStyle>
            <a:lvl1pPr algn="r">
              <a:defRPr b="0" lang="en-US" sz="1400" spc="-1" strike="noStrike">
                <a:latin typeface="Times New Roman"/>
              </a:defRPr>
            </a:lvl1pPr>
          </a:lstStyle>
          <a:p>
            <a:pPr algn="r"/>
            <a:fld id="{78693FB9-4634-4226-9796-116229B3E31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1" name="PlaceHolder 1"/>
          <p:cNvSpPr>
            <a:spLocks noGrp="1"/>
          </p:cNvSpPr>
          <p:nvPr>
            <p:ph type="sldImg"/>
          </p:nvPr>
        </p:nvSpPr>
        <p:spPr>
          <a:xfrm>
            <a:off x="533520" y="764280"/>
            <a:ext cx="6702840" cy="3769560"/>
          </a:xfrm>
          <a:prstGeom prst="rect">
            <a:avLst/>
          </a:prstGeom>
          <a:ln w="0">
            <a:noFill/>
          </a:ln>
        </p:spPr>
      </p:sp>
      <p:sp>
        <p:nvSpPr>
          <p:cNvPr id="962" name=""/>
          <p:cNvSpPr/>
          <p:nvPr/>
        </p:nvSpPr>
        <p:spPr>
          <a:xfrm>
            <a:off x="777240" y="4777560"/>
            <a:ext cx="6215760" cy="4524120"/>
          </a:xfrm>
          <a:prstGeom prst="rect">
            <a:avLst/>
          </a:prstGeom>
          <a:noFill/>
          <a:ln w="0">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8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8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8"/>
          </p:nvPr>
        </p:nvSpPr>
        <p:spPr/>
        <p:txBody>
          <a:bodyPr/>
          <a:p>
            <a:fld id="{E561ECC1-FBC0-4446-8257-7C35B9DDDA40}" type="slidenum">
              <a:t>&lt;#&gt;</a:t>
            </a:fld>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8"/>
          </p:nvPr>
        </p:nvSpPr>
        <p:spPr/>
        <p:txBody>
          <a:bodyPr/>
          <a:p>
            <a:fld id="{E5E5B018-2858-4F3D-83F4-44195174FBF6}" type="slidenum">
              <a:t>&lt;#&gt;</a:t>
            </a:fld>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8"/>
          </p:nvPr>
        </p:nvSpPr>
        <p:spPr/>
        <p:txBody>
          <a:bodyPr/>
          <a:p>
            <a:fld id="{A572683D-E9CD-47A2-8725-A4041D45383B}" type="slidenum">
              <a:t>&lt;#&gt;</a:t>
            </a:fld>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8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8"/>
          </p:nvPr>
        </p:nvSpPr>
        <p:spPr/>
        <p:txBody>
          <a:bodyPr/>
          <a:p>
            <a:fld id="{454C5986-B03D-4A1F-80CF-3B1F65FA5E3D}" type="slidenum">
              <a:t>&lt;#&gt;</a:t>
            </a:fld>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9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9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8"/>
          </p:nvPr>
        </p:nvSpPr>
        <p:spPr/>
        <p:txBody>
          <a:bodyPr/>
          <a:p>
            <a:fld id="{05E314E4-A78A-4188-A0C3-7B9771E67A7E}" type="slidenum">
              <a:t>&lt;#&gt;</a:t>
            </a:fld>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9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8"/>
          </p:nvPr>
        </p:nvSpPr>
        <p:spPr/>
        <p:txBody>
          <a:bodyPr/>
          <a:p>
            <a:fld id="{18F1634E-B480-46DE-A164-029A3E7AB3C4}" type="slidenum">
              <a:t>&lt;#&gt;</a:t>
            </a:fld>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9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8"/>
          </p:nvPr>
        </p:nvSpPr>
        <p:spPr/>
        <p:txBody>
          <a:bodyPr/>
          <a:p>
            <a:fld id="{E402BDDB-2E67-4B6C-A0B4-E392FA038816}" type="slidenum">
              <a:t>&lt;#&gt;</a:t>
            </a:fld>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0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8"/>
          </p:nvPr>
        </p:nvSpPr>
        <p:spPr/>
        <p:txBody>
          <a:bodyPr/>
          <a:p>
            <a:fld id="{F151D65D-C5A1-4239-A8DD-D7FBF9090B82}" type="slidenum">
              <a:t>&lt;#&gt;</a:t>
            </a:fld>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0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1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1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8"/>
          </p:nvPr>
        </p:nvSpPr>
        <p:spPr/>
        <p:txBody>
          <a:bodyPr/>
          <a:p>
            <a:fld id="{DAD23829-C394-48EF-9193-1546715428C8}" type="slidenum">
              <a:t>&lt;#&gt;</a:t>
            </a:fld>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C871E0B5-16A0-4F21-B062-7F135BD93BAE}"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2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9"/>
          </p:nvPr>
        </p:nvSpPr>
        <p:spPr/>
        <p:txBody>
          <a:bodyPr/>
          <a:p>
            <a:fld id="{9C4A9820-DBB7-46BF-87DD-156041EC170E}" type="slidenum">
              <a:t>&lt;#&gt;</a:t>
            </a:fld>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2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9"/>
          </p:nvPr>
        </p:nvSpPr>
        <p:spPr/>
        <p:txBody>
          <a:bodyPr/>
          <a:p>
            <a:fld id="{139D0CFB-8B69-49DC-A6FD-CB63A01E99A2}" type="slidenum">
              <a:t>&lt;#&gt;</a:t>
            </a:fld>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2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2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9"/>
          </p:nvPr>
        </p:nvSpPr>
        <p:spPr/>
        <p:txBody>
          <a:bodyPr/>
          <a:p>
            <a:fld id="{39C5598D-FBFE-45E8-82D5-21BCE8CFBFCF}" type="slidenum">
              <a:t>&lt;#&gt;</a:t>
            </a:fld>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9"/>
          </p:nvPr>
        </p:nvSpPr>
        <p:spPr/>
        <p:txBody>
          <a:bodyPr/>
          <a:p>
            <a:fld id="{488B42ED-94BF-4574-9C70-4C07D76938D0}" type="slidenum">
              <a:t>&lt;#&gt;</a:t>
            </a:fld>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9"/>
          </p:nvPr>
        </p:nvSpPr>
        <p:spPr/>
        <p:txBody>
          <a:bodyPr/>
          <a:p>
            <a:fld id="{B6D87C18-6922-46D3-9926-26114649041C}" type="slidenum">
              <a:t>&lt;#&gt;</a:t>
            </a:fld>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3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3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3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9"/>
          </p:nvPr>
        </p:nvSpPr>
        <p:spPr/>
        <p:txBody>
          <a:bodyPr/>
          <a:p>
            <a:fld id="{EA086E73-9EC2-451E-975D-79419E1FAB99}" type="slidenum">
              <a:t>&lt;#&gt;</a:t>
            </a:fld>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3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3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9"/>
          </p:nvPr>
        </p:nvSpPr>
        <p:spPr/>
        <p:txBody>
          <a:bodyPr/>
          <a:p>
            <a:fld id="{BC830B87-A460-4510-B759-27770C51925C}" type="slidenum">
              <a:t>&lt;#&gt;</a:t>
            </a:fld>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4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9"/>
          </p:nvPr>
        </p:nvSpPr>
        <p:spPr/>
        <p:txBody>
          <a:bodyPr/>
          <a:p>
            <a:fld id="{BA774C8C-E13F-419A-9AF3-08CEC1F151D0}" type="slidenum">
              <a:t>&lt;#&gt;</a:t>
            </a:fld>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4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9"/>
          </p:nvPr>
        </p:nvSpPr>
        <p:spPr/>
        <p:txBody>
          <a:bodyPr/>
          <a:p>
            <a:fld id="{1EBAA9D3-E115-4DD0-A61F-5922818CD05B}" type="slidenum">
              <a:t>&lt;#&gt;</a:t>
            </a:fld>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4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9"/>
          </p:nvPr>
        </p:nvSpPr>
        <p:spPr/>
        <p:txBody>
          <a:bodyPr/>
          <a:p>
            <a:fld id="{E3A964C6-345F-4D52-BFC4-344BA2D500D2}"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5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9"/>
          </p:nvPr>
        </p:nvSpPr>
        <p:spPr/>
        <p:txBody>
          <a:bodyPr/>
          <a:p>
            <a:fld id="{0257D0EB-4D0F-4E04-A27F-A03490DB4528}" type="slidenum">
              <a:t>&lt;#&gt;</a:t>
            </a:fld>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25F29596-1979-4688-94EF-CCDBBF87532B}" type="slidenum">
              <a:t>&lt;#&gt;</a:t>
            </a:fld>
          </a:p>
        </p:txBody>
      </p:sp>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6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0"/>
          </p:nvPr>
        </p:nvSpPr>
        <p:spPr/>
        <p:txBody>
          <a:bodyPr/>
          <a:p>
            <a:fld id="{09850656-A9B7-4D89-8602-07B7A0E018B4}" type="slidenum">
              <a:t>&lt;#&gt;</a:t>
            </a:fld>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7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0"/>
          </p:nvPr>
        </p:nvSpPr>
        <p:spPr/>
        <p:txBody>
          <a:bodyPr/>
          <a:p>
            <a:fld id="{98DF7B45-FB47-4C4D-A9C6-FB5D882C4603}" type="slidenum">
              <a:t>&lt;#&gt;</a:t>
            </a:fld>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7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7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0"/>
          </p:nvPr>
        </p:nvSpPr>
        <p:spPr/>
        <p:txBody>
          <a:bodyPr/>
          <a:p>
            <a:fld id="{74C8A65D-9575-4948-A798-538A439BC335}" type="slidenum">
              <a:t>&lt;#&gt;</a:t>
            </a:fld>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0"/>
          </p:nvPr>
        </p:nvSpPr>
        <p:spPr/>
        <p:txBody>
          <a:bodyPr/>
          <a:p>
            <a:fld id="{20113E03-662E-41B5-AAEF-1AEE2F41CB59}" type="slidenum">
              <a:t>&lt;#&gt;</a:t>
            </a:fld>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0"/>
          </p:nvPr>
        </p:nvSpPr>
        <p:spPr/>
        <p:txBody>
          <a:bodyPr/>
          <a:p>
            <a:fld id="{0A665F21-5B89-46C0-9BBF-876C64C7AE25}" type="slidenum">
              <a:t>&lt;#&gt;</a:t>
            </a:fld>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7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8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0"/>
          </p:nvPr>
        </p:nvSpPr>
        <p:spPr/>
        <p:txBody>
          <a:bodyPr/>
          <a:p>
            <a:fld id="{67A6F57D-18BC-45BF-8B7C-9338968B3AB0}" type="slidenum">
              <a:t>&lt;#&gt;</a:t>
            </a:fld>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8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8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8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0"/>
          </p:nvPr>
        </p:nvSpPr>
        <p:spPr/>
        <p:txBody>
          <a:bodyPr/>
          <a:p>
            <a:fld id="{56C26AA9-2A86-43FF-9FEB-2B768141FCE8}" type="slidenum">
              <a:t>&lt;#&gt;</a:t>
            </a:fld>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8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8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0"/>
          </p:nvPr>
        </p:nvSpPr>
        <p:spPr/>
        <p:txBody>
          <a:bodyPr/>
          <a:p>
            <a:fld id="{794BC91B-AF93-49CA-BE82-AE31FFA6E279}"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47C829DB-6A9D-4FD4-AA2C-2873CBCFC8E6}" type="slidenum">
              <a:t>&lt;#&gt;</a:t>
            </a:fld>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9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0"/>
          </p:nvPr>
        </p:nvSpPr>
        <p:spPr/>
        <p:txBody>
          <a:bodyPr/>
          <a:p>
            <a:fld id="{E3B0D6EB-CA87-4AC8-9C04-CD7C5D6DF76D}" type="slidenum">
              <a:t>&lt;#&gt;</a:t>
            </a:fld>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9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0"/>
          </p:nvPr>
        </p:nvSpPr>
        <p:spPr/>
        <p:txBody>
          <a:bodyPr/>
          <a:p>
            <a:fld id="{AC966EEB-AADF-4DCC-8FD9-296060FFD31D}" type="slidenum">
              <a:t>&lt;#&gt;</a:t>
            </a:fld>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9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0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0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0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0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0"/>
          </p:nvPr>
        </p:nvSpPr>
        <p:spPr/>
        <p:txBody>
          <a:bodyPr/>
          <a:p>
            <a:fld id="{42D19FC6-0416-45EA-8E36-129F3E3CBEB1}" type="slidenum">
              <a:t>&lt;#&gt;</a:t>
            </a:fld>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30B2D1FC-88B4-4256-B19B-6B99A4B13524}" type="slidenum">
              <a:t>&lt;#&gt;</a:t>
            </a:fld>
          </a:p>
        </p:txBody>
      </p:sp>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1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1"/>
          </p:nvPr>
        </p:nvSpPr>
        <p:spPr/>
        <p:txBody>
          <a:bodyPr/>
          <a:p>
            <a:fld id="{910878C0-4B14-4B06-8782-6F1D07284F04}" type="slidenum">
              <a:t>&lt;#&gt;</a:t>
            </a:fld>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1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1"/>
          </p:nvPr>
        </p:nvSpPr>
        <p:spPr/>
        <p:txBody>
          <a:bodyPr/>
          <a:p>
            <a:fld id="{3418B7FB-DE06-4315-9272-B7A4E11556A2}" type="slidenum">
              <a:t>&lt;#&gt;</a:t>
            </a:fld>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2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1"/>
          </p:nvPr>
        </p:nvSpPr>
        <p:spPr/>
        <p:txBody>
          <a:bodyPr/>
          <a:p>
            <a:fld id="{896DFCED-9860-48A5-B397-602167796EB2}" type="slidenum">
              <a:t>&lt;#&gt;</a:t>
            </a:fld>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1"/>
          </p:nvPr>
        </p:nvSpPr>
        <p:spPr/>
        <p:txBody>
          <a:bodyPr/>
          <a:p>
            <a:fld id="{246E233B-8781-408C-9A18-B87F166DC336}" type="slidenum">
              <a:t>&lt;#&gt;</a:t>
            </a:fld>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1"/>
          </p:nvPr>
        </p:nvSpPr>
        <p:spPr/>
        <p:txBody>
          <a:bodyPr/>
          <a:p>
            <a:fld id="{604B9C7F-721F-4044-9C28-3DFEA51349AC}" type="slidenum">
              <a:t>&lt;#&gt;</a:t>
            </a:fld>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2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2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1"/>
          </p:nvPr>
        </p:nvSpPr>
        <p:spPr/>
        <p:txBody>
          <a:bodyPr/>
          <a:p>
            <a:fld id="{9AB8B617-62E4-4AA0-9A98-614D089B9253}"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
          </p:nvPr>
        </p:nvSpPr>
        <p:spPr/>
        <p:txBody>
          <a:bodyPr/>
          <a:p>
            <a:fld id="{71EDE0D2-A2A9-445A-A3F0-791EE3780CDF}" type="slidenum">
              <a:t>&lt;#&gt;</a:t>
            </a:fld>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2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1"/>
          </p:nvPr>
        </p:nvSpPr>
        <p:spPr/>
        <p:txBody>
          <a:bodyPr/>
          <a:p>
            <a:fld id="{F91CA1E1-AFF7-4752-A0DD-E2112FDBA2ED}" type="slidenum">
              <a:t>&lt;#&gt;</a:t>
            </a:fld>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3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1"/>
          </p:nvPr>
        </p:nvSpPr>
        <p:spPr/>
        <p:txBody>
          <a:bodyPr/>
          <a:p>
            <a:fld id="{D89B448D-4F4B-46AF-B203-049495CAEE5B}" type="slidenum">
              <a:t>&lt;#&gt;</a:t>
            </a:fld>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3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1"/>
          </p:nvPr>
        </p:nvSpPr>
        <p:spPr/>
        <p:txBody>
          <a:bodyPr/>
          <a:p>
            <a:fld id="{C0809C7A-F2ED-4938-ADCA-F2C5483CF4F7}" type="slidenum">
              <a:t>&lt;#&gt;</a:t>
            </a:fld>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3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1"/>
          </p:nvPr>
        </p:nvSpPr>
        <p:spPr/>
        <p:txBody>
          <a:bodyPr/>
          <a:p>
            <a:fld id="{DBCFA5F1-7693-4737-8CD5-11593262719E}" type="slidenum">
              <a:t>&lt;#&gt;</a:t>
            </a:fld>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4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1"/>
          </p:nvPr>
        </p:nvSpPr>
        <p:spPr/>
        <p:txBody>
          <a:bodyPr/>
          <a:p>
            <a:fld id="{993C5315-B083-4BAB-9CF4-DA6CD8195FA3}" type="slidenum">
              <a:t>&lt;#&gt;</a:t>
            </a:fld>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p>
            <a:fld id="{D3C99175-8AE4-48ED-9C7D-0F4EEE8B22E4}" type="slidenum">
              <a:t>&lt;#&gt;</a:t>
            </a:fld>
          </a:p>
        </p:txBody>
      </p:sp>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6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2"/>
          </p:nvPr>
        </p:nvSpPr>
        <p:spPr/>
        <p:txBody>
          <a:bodyPr/>
          <a:p>
            <a:fld id="{E8DCF938-4F8E-4DB9-AFC3-C690C3411F12}" type="slidenum">
              <a:t>&lt;#&gt;</a:t>
            </a:fld>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6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2"/>
          </p:nvPr>
        </p:nvSpPr>
        <p:spPr/>
        <p:txBody>
          <a:bodyPr/>
          <a:p>
            <a:fld id="{8750C4D8-5589-4E42-8437-542CA9F8F22D}" type="slidenum">
              <a:t>&lt;#&gt;</a:t>
            </a:fld>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6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2"/>
          </p:nvPr>
        </p:nvSpPr>
        <p:spPr/>
        <p:txBody>
          <a:bodyPr/>
          <a:p>
            <a:fld id="{FF543E05-AC0D-4FBC-AFD0-9092166174D1}" type="slidenum">
              <a:t>&lt;#&gt;</a:t>
            </a:fld>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2"/>
          </p:nvPr>
        </p:nvSpPr>
        <p:spPr/>
        <p:txBody>
          <a:bodyPr/>
          <a:p>
            <a:fld id="{209F245F-E34F-4EED-AF31-34B4ED9FDB9E}"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60FE072E-25F9-465C-815E-96E6597E2FF3}" type="slidenum">
              <a:t>&lt;#&gt;</a:t>
            </a:fld>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2"/>
          </p:nvPr>
        </p:nvSpPr>
        <p:spPr/>
        <p:txBody>
          <a:bodyPr/>
          <a:p>
            <a:fld id="{EA54D86B-BC81-438F-9329-BB6ABAFD259B}" type="slidenum">
              <a:t>&lt;#&gt;</a:t>
            </a:fld>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7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2"/>
          </p:nvPr>
        </p:nvSpPr>
        <p:spPr/>
        <p:txBody>
          <a:bodyPr/>
          <a:p>
            <a:fld id="{73E06DC3-427C-442B-92FC-4FF39A6D9399}" type="slidenum">
              <a:t>&lt;#&gt;</a:t>
            </a:fld>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7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7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2"/>
          </p:nvPr>
        </p:nvSpPr>
        <p:spPr/>
        <p:txBody>
          <a:bodyPr/>
          <a:p>
            <a:fld id="{2D570A06-22C4-4120-A98B-C37F63FCB5F3}" type="slidenum">
              <a:t>&lt;#&gt;</a:t>
            </a:fld>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7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2"/>
          </p:nvPr>
        </p:nvSpPr>
        <p:spPr/>
        <p:txBody>
          <a:bodyPr/>
          <a:p>
            <a:fld id="{135C5E99-F913-4ADC-BCBC-D95CC5354C03}" type="slidenum">
              <a:t>&lt;#&gt;</a:t>
            </a:fld>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8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2"/>
          </p:nvPr>
        </p:nvSpPr>
        <p:spPr/>
        <p:txBody>
          <a:bodyPr/>
          <a:p>
            <a:fld id="{404F21AF-8F6E-4235-9A9E-3AA764D8DF33}" type="slidenum">
              <a:t>&lt;#&gt;</a:t>
            </a:fld>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8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2"/>
          </p:nvPr>
        </p:nvSpPr>
        <p:spPr/>
        <p:txBody>
          <a:bodyPr/>
          <a:p>
            <a:fld id="{53B492D4-A290-4A36-AA9F-904F41FEDD4A}" type="slidenum">
              <a:t>&lt;#&gt;</a:t>
            </a:fld>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9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2"/>
          </p:nvPr>
        </p:nvSpPr>
        <p:spPr/>
        <p:txBody>
          <a:bodyPr/>
          <a:p>
            <a:fld id="{62CC3D6B-29C8-48E9-804B-58EDB824D8E2}" type="slidenum">
              <a:t>&lt;#&gt;</a:t>
            </a:fld>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p>
            <a:fld id="{605EC667-DEFF-4F8F-B18B-56B1CA02D3BB}" type="slidenum">
              <a:t>&lt;#&gt;</a:t>
            </a:fld>
          </a:p>
        </p:txBody>
      </p:sp>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0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3"/>
          </p:nvPr>
        </p:nvSpPr>
        <p:spPr/>
        <p:txBody>
          <a:bodyPr/>
          <a:p>
            <a:fld id="{5CC9C511-6B6A-475F-B397-4F6A60AA58D4}" type="slidenum">
              <a:t>&lt;#&gt;</a:t>
            </a:fld>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0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3"/>
          </p:nvPr>
        </p:nvSpPr>
        <p:spPr/>
        <p:txBody>
          <a:bodyPr/>
          <a:p>
            <a:fld id="{B57051DD-CD2A-4EDA-8B56-9DA570E88317}"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42B78860-13FA-4F78-8057-4FF29C0B82CF}" type="slidenum">
              <a:t>&lt;#&gt;</a:t>
            </a:fld>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1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3"/>
          </p:nvPr>
        </p:nvSpPr>
        <p:spPr/>
        <p:txBody>
          <a:bodyPr/>
          <a:p>
            <a:fld id="{43AB2E5E-7AA4-4012-937E-2DAB086F0864}" type="slidenum">
              <a:t>&lt;#&gt;</a:t>
            </a:fld>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3"/>
          </p:nvPr>
        </p:nvSpPr>
        <p:spPr/>
        <p:txBody>
          <a:bodyPr/>
          <a:p>
            <a:fld id="{A67EF0F2-4C5B-41AF-9E42-6CB3F175E3FA}" type="slidenum">
              <a:t>&lt;#&gt;</a:t>
            </a:fld>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3"/>
          </p:nvPr>
        </p:nvSpPr>
        <p:spPr/>
        <p:txBody>
          <a:bodyPr/>
          <a:p>
            <a:fld id="{5EBDACD5-8745-4C79-859A-A9CA050B122F}" type="slidenum">
              <a:t>&lt;#&gt;</a:t>
            </a:fld>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1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3"/>
          </p:nvPr>
        </p:nvSpPr>
        <p:spPr/>
        <p:txBody>
          <a:bodyPr/>
          <a:p>
            <a:fld id="{4DE66E93-E688-4825-9FDE-F6B63A65E01C}" type="slidenum">
              <a:t>&lt;#&gt;</a:t>
            </a:fld>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2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3"/>
          </p:nvPr>
        </p:nvSpPr>
        <p:spPr/>
        <p:txBody>
          <a:bodyPr/>
          <a:p>
            <a:fld id="{DFAF8582-EF02-4935-97D6-0DE88BFE7952}" type="slidenum">
              <a:t>&lt;#&gt;</a:t>
            </a:fld>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3"/>
          </p:nvPr>
        </p:nvSpPr>
        <p:spPr/>
        <p:txBody>
          <a:bodyPr/>
          <a:p>
            <a:fld id="{234F4E74-AE90-4930-9F48-D3E0FFEE2FCC}" type="slidenum">
              <a:t>&lt;#&gt;</a:t>
            </a:fld>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2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3"/>
          </p:nvPr>
        </p:nvSpPr>
        <p:spPr/>
        <p:txBody>
          <a:bodyPr/>
          <a:p>
            <a:fld id="{AA8CCE7F-B135-4263-A182-5BC97E4C4977}" type="slidenum">
              <a:t>&lt;#&gt;</a:t>
            </a:fld>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3"/>
          </p:nvPr>
        </p:nvSpPr>
        <p:spPr/>
        <p:txBody>
          <a:bodyPr/>
          <a:p>
            <a:fld id="{FBF91B52-0AFA-4FF6-8FC2-478615890E39}" type="slidenum">
              <a:t>&lt;#&gt;</a:t>
            </a:fld>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3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4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4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3"/>
          </p:nvPr>
        </p:nvSpPr>
        <p:spPr/>
        <p:txBody>
          <a:bodyPr/>
          <a:p>
            <a:fld id="{97E3B2A8-76A9-4C43-A76E-6D286C46132C}" type="slidenum">
              <a:t>&lt;#&gt;</a:t>
            </a:fld>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p>
            <a:fld id="{9EEB448A-CA1B-4D79-9F0F-45439A849829}"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
          </p:nvPr>
        </p:nvSpPr>
        <p:spPr/>
        <p:txBody>
          <a:bodyPr/>
          <a:p>
            <a:fld id="{C9C25741-1DC3-43DD-9AAD-C0B892E62350}" type="slidenum">
              <a:t>&lt;#&gt;</a:t>
            </a:fld>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5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4"/>
          </p:nvPr>
        </p:nvSpPr>
        <p:spPr/>
        <p:txBody>
          <a:bodyPr/>
          <a:p>
            <a:fld id="{0664B2A4-FF8C-493A-B96D-CF386AD78B49}" type="slidenum">
              <a:t>&lt;#&gt;</a:t>
            </a:fld>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5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4"/>
          </p:nvPr>
        </p:nvSpPr>
        <p:spPr/>
        <p:txBody>
          <a:bodyPr/>
          <a:p>
            <a:fld id="{0027878D-9CCC-4430-8836-812DE1B1D0EA}" type="slidenum">
              <a:t>&lt;#&gt;</a:t>
            </a:fld>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5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5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4"/>
          </p:nvPr>
        </p:nvSpPr>
        <p:spPr/>
        <p:txBody>
          <a:bodyPr/>
          <a:p>
            <a:fld id="{DE66765D-1649-44D1-B776-74D48780F56D}" type="slidenum">
              <a:t>&lt;#&gt;</a:t>
            </a:fld>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4"/>
          </p:nvPr>
        </p:nvSpPr>
        <p:spPr/>
        <p:txBody>
          <a:bodyPr/>
          <a:p>
            <a:fld id="{5591B8D8-E6A6-4390-8CE1-517629838AF1}" type="slidenum">
              <a:t>&lt;#&gt;</a:t>
            </a:fld>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4"/>
          </p:nvPr>
        </p:nvSpPr>
        <p:spPr/>
        <p:txBody>
          <a:bodyPr/>
          <a:p>
            <a:fld id="{C4FAA9E4-490F-4FA4-B4D3-8E65466ADBB2}" type="slidenum">
              <a:t>&lt;#&gt;</a:t>
            </a:fld>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6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6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4"/>
          </p:nvPr>
        </p:nvSpPr>
        <p:spPr/>
        <p:txBody>
          <a:bodyPr/>
          <a:p>
            <a:fld id="{49DFD11D-42D6-4B13-AF74-6CBC7274ADC5}" type="slidenum">
              <a:t>&lt;#&gt;</a:t>
            </a:fld>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6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6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6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4"/>
          </p:nvPr>
        </p:nvSpPr>
        <p:spPr/>
        <p:txBody>
          <a:bodyPr/>
          <a:p>
            <a:fld id="{1595683B-7A98-4FF4-B4E4-FA86DAF795C6}" type="slidenum">
              <a:t>&lt;#&gt;</a:t>
            </a:fld>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4"/>
          </p:nvPr>
        </p:nvSpPr>
        <p:spPr/>
        <p:txBody>
          <a:bodyPr/>
          <a:p>
            <a:fld id="{D3E0F4DD-CA3F-4CBC-B5C8-BA18742DA0CA}" type="slidenum">
              <a:t>&lt;#&gt;</a:t>
            </a:fld>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7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4"/>
          </p:nvPr>
        </p:nvSpPr>
        <p:spPr/>
        <p:txBody>
          <a:bodyPr/>
          <a:p>
            <a:fld id="{E093BE9F-E66F-40F5-8304-7446C9F7F80C}" type="slidenum">
              <a:t>&lt;#&gt;</a:t>
            </a:fld>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7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4"/>
          </p:nvPr>
        </p:nvSpPr>
        <p:spPr/>
        <p:txBody>
          <a:bodyPr/>
          <a:p>
            <a:fld id="{B5580498-08B5-48A1-AC3E-3A045692DD67}"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
          </p:nvPr>
        </p:nvSpPr>
        <p:spPr/>
        <p:txBody>
          <a:bodyPr/>
          <a:p>
            <a:fld id="{51AE54F6-5438-4E8C-A58F-27C03626999B}" type="slidenum">
              <a:t>&lt;#&gt;</a:t>
            </a:fld>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8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4"/>
          </p:nvPr>
        </p:nvSpPr>
        <p:spPr/>
        <p:txBody>
          <a:bodyPr/>
          <a:p>
            <a:fld id="{49D9B2D4-59A2-4681-89FA-74CA6F894D12}" type="slidenum">
              <a:t>&lt;#&gt;</a:t>
            </a:fld>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5"/>
          </p:nvPr>
        </p:nvSpPr>
        <p:spPr/>
        <p:txBody>
          <a:bodyPr/>
          <a:p>
            <a:fld id="{D9C25FAC-F000-40B0-832F-92E6053EF370}" type="slidenum">
              <a:t>&lt;#&gt;</a:t>
            </a:fld>
          </a:p>
        </p:txBody>
      </p:sp>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9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5"/>
          </p:nvPr>
        </p:nvSpPr>
        <p:spPr/>
        <p:txBody>
          <a:bodyPr/>
          <a:p>
            <a:fld id="{5FB32E9D-DA53-431E-9E91-A8996475F761}" type="slidenum">
              <a:t>&lt;#&gt;</a:t>
            </a:fld>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0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5"/>
          </p:nvPr>
        </p:nvSpPr>
        <p:spPr/>
        <p:txBody>
          <a:bodyPr/>
          <a:p>
            <a:fld id="{2B811881-2A2C-479F-8EF0-B0F8CACF82CE}" type="slidenum">
              <a:t>&lt;#&gt;</a:t>
            </a:fld>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0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5"/>
          </p:nvPr>
        </p:nvSpPr>
        <p:spPr/>
        <p:txBody>
          <a:bodyPr/>
          <a:p>
            <a:fld id="{A067B639-F687-420E-9415-C23F862286ED}" type="slidenum">
              <a:t>&lt;#&gt;</a:t>
            </a:fld>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5"/>
          </p:nvPr>
        </p:nvSpPr>
        <p:spPr/>
        <p:txBody>
          <a:bodyPr/>
          <a:p>
            <a:fld id="{5AA8EDCB-C741-443B-BFFE-666ECDBFEF7A}" type="slidenum">
              <a:t>&lt;#&gt;</a:t>
            </a:fld>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5"/>
          </p:nvPr>
        </p:nvSpPr>
        <p:spPr/>
        <p:txBody>
          <a:bodyPr/>
          <a:p>
            <a:fld id="{E5AE19A1-D42B-4F89-8D8B-7645F1408EF4}" type="slidenum">
              <a:t>&lt;#&gt;</a:t>
            </a:fld>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0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1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5"/>
          </p:nvPr>
        </p:nvSpPr>
        <p:spPr/>
        <p:txBody>
          <a:bodyPr/>
          <a:p>
            <a:fld id="{E0778F1B-2A47-4B58-8A97-09FB56ED894E}" type="slidenum">
              <a:t>&lt;#&gt;</a:t>
            </a:fld>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1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1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5"/>
          </p:nvPr>
        </p:nvSpPr>
        <p:spPr/>
        <p:txBody>
          <a:bodyPr/>
          <a:p>
            <a:fld id="{4157ADED-C501-4195-8F08-AAA69DBA9C6A}" type="slidenum">
              <a:t>&lt;#&gt;</a:t>
            </a:fld>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1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5"/>
          </p:nvPr>
        </p:nvSpPr>
        <p:spPr/>
        <p:txBody>
          <a:bodyPr/>
          <a:p>
            <a:fld id="{859FAA3B-08D3-4822-853D-A1EDBA3294C1}"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09711C9B-8A64-46D2-9655-72318F18B63D}" type="slidenum">
              <a:t>&lt;#&gt;</a:t>
            </a:fld>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2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5"/>
          </p:nvPr>
        </p:nvSpPr>
        <p:spPr/>
        <p:txBody>
          <a:bodyPr/>
          <a:p>
            <a:fld id="{16F64300-2BF9-4A00-852A-E6E5E0202933}" type="slidenum">
              <a:t>&lt;#&gt;</a:t>
            </a:fld>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5"/>
          </p:nvPr>
        </p:nvSpPr>
        <p:spPr/>
        <p:txBody>
          <a:bodyPr/>
          <a:p>
            <a:fld id="{B5802F4B-0447-4B8F-87F8-761FA49D4BC6}" type="slidenum">
              <a:t>&lt;#&gt;</a:t>
            </a:fld>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2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5"/>
          </p:nvPr>
        </p:nvSpPr>
        <p:spPr/>
        <p:txBody>
          <a:bodyPr/>
          <a:p>
            <a:fld id="{36820706-0527-4125-B7A9-6F4C24C09BCE}" type="slidenum">
              <a:t>&lt;#&gt;</a:t>
            </a:fld>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6"/>
          </p:nvPr>
        </p:nvSpPr>
        <p:spPr/>
        <p:txBody>
          <a:bodyPr/>
          <a:p>
            <a:fld id="{6FB3D14B-E4CD-4B14-A4A5-286F60CAD1ED}" type="slidenum">
              <a:t>&lt;#&gt;</a:t>
            </a:fld>
          </a:p>
        </p:txBody>
      </p:sp>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4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6"/>
          </p:nvPr>
        </p:nvSpPr>
        <p:spPr/>
        <p:txBody>
          <a:bodyPr/>
          <a:p>
            <a:fld id="{F5C285BC-6A32-4C8A-A9AC-FC7AD07996D9}" type="slidenum">
              <a:t>&lt;#&gt;</a:t>
            </a:fld>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4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6"/>
          </p:nvPr>
        </p:nvSpPr>
        <p:spPr/>
        <p:txBody>
          <a:bodyPr/>
          <a:p>
            <a:fld id="{F5111B49-941F-4122-84D1-7F989F34028B}" type="slidenum">
              <a:t>&lt;#&gt;</a:t>
            </a:fld>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6"/>
          </p:nvPr>
        </p:nvSpPr>
        <p:spPr/>
        <p:txBody>
          <a:bodyPr/>
          <a:p>
            <a:fld id="{97926FF5-ACF4-49A9-A4A0-9B08FAF08A51}" type="slidenum">
              <a:t>&lt;#&gt;</a:t>
            </a:fld>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6"/>
          </p:nvPr>
        </p:nvSpPr>
        <p:spPr/>
        <p:txBody>
          <a:bodyPr/>
          <a:p>
            <a:fld id="{D6C6F76A-58B6-41A5-8C49-710F36D3C453}" type="slidenum">
              <a:t>&lt;#&gt;</a:t>
            </a:fld>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6"/>
          </p:nvPr>
        </p:nvSpPr>
        <p:spPr/>
        <p:txBody>
          <a:bodyPr/>
          <a:p>
            <a:fld id="{17964567-954A-4E7C-8140-1747A3C75581}" type="slidenum">
              <a:t>&lt;#&gt;</a:t>
            </a:fld>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6"/>
          </p:nvPr>
        </p:nvSpPr>
        <p:spPr/>
        <p:txBody>
          <a:bodyPr/>
          <a:p>
            <a:fld id="{85F65F82-581E-46D2-B27A-5EE428929571}"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DB453E20-8964-48E0-AF21-D6D3E8DBA46D}" type="slidenum">
              <a:t>&lt;#&gt;</a:t>
            </a:fld>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6"/>
          </p:nvPr>
        </p:nvSpPr>
        <p:spPr/>
        <p:txBody>
          <a:bodyPr/>
          <a:p>
            <a:fld id="{AB2377D0-DD5C-4270-9A7F-B2E8DA9DDBFC}" type="slidenum">
              <a:t>&lt;#&gt;</a:t>
            </a:fld>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6"/>
          </p:nvPr>
        </p:nvSpPr>
        <p:spPr/>
        <p:txBody>
          <a:bodyPr/>
          <a:p>
            <a:fld id="{B9658F80-E723-461E-A8F2-F1F3865B103E}" type="slidenum">
              <a:t>&lt;#&gt;</a:t>
            </a:fld>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6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6"/>
          </p:nvPr>
        </p:nvSpPr>
        <p:spPr/>
        <p:txBody>
          <a:bodyPr/>
          <a:p>
            <a:fld id="{0F7759B6-075E-483B-9C18-91CF5D7E7856}" type="slidenum">
              <a:t>&lt;#&gt;</a:t>
            </a:fld>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6"/>
          </p:nvPr>
        </p:nvSpPr>
        <p:spPr/>
        <p:txBody>
          <a:bodyPr/>
          <a:p>
            <a:fld id="{8C930417-8D46-4C8A-A1F2-EFE76BF5F8A3}" type="slidenum">
              <a:t>&lt;#&gt;</a:t>
            </a:fld>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7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6"/>
          </p:nvPr>
        </p:nvSpPr>
        <p:spPr/>
        <p:txBody>
          <a:bodyPr/>
          <a:p>
            <a:fld id="{B9D4FFA9-2D4D-4D0A-B4DB-0ACC39601317}" type="slidenum">
              <a:t>&lt;#&gt;</a:t>
            </a:fld>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7"/>
          </p:nvPr>
        </p:nvSpPr>
        <p:spPr/>
        <p:txBody>
          <a:bodyPr/>
          <a:p>
            <a:fld id="{3238B45B-6F76-4C80-8776-0E9DED8FD9FB}" type="slidenum">
              <a:t>&lt;#&gt;</a:t>
            </a:fld>
          </a:p>
        </p:txBody>
      </p:sp>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9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7"/>
          </p:nvPr>
        </p:nvSpPr>
        <p:spPr/>
        <p:txBody>
          <a:bodyPr/>
          <a:p>
            <a:fld id="{4EBD82F5-FE9D-4D00-9D4E-C78ACBAF4E6E}" type="slidenum">
              <a:t>&lt;#&gt;</a:t>
            </a:fld>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9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7"/>
          </p:nvPr>
        </p:nvSpPr>
        <p:spPr/>
        <p:txBody>
          <a:bodyPr/>
          <a:p>
            <a:fld id="{541DFCB2-699A-4F0B-83FE-799C23D5734A}" type="slidenum">
              <a:t>&lt;#&gt;</a:t>
            </a:fld>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9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79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7"/>
          </p:nvPr>
        </p:nvSpPr>
        <p:spPr/>
        <p:txBody>
          <a:bodyPr/>
          <a:p>
            <a:fld id="{50D03C15-D616-4218-99EB-6B9C7701DDF3}" type="slidenum">
              <a:t>&lt;#&gt;</a:t>
            </a:fld>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7"/>
          </p:nvPr>
        </p:nvSpPr>
        <p:spPr/>
        <p:txBody>
          <a:bodyPr/>
          <a:p>
            <a:fld id="{82027987-783F-4263-B59B-66590B3CD15C}"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EF0AD5FD-06FD-43BF-BA2C-876ED6D24039}" type="slidenum">
              <a:t>&lt;#&gt;</a:t>
            </a:fld>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9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7"/>
          </p:nvPr>
        </p:nvSpPr>
        <p:spPr/>
        <p:txBody>
          <a:bodyPr/>
          <a:p>
            <a:fld id="{5DFD9085-2670-4A64-BAAA-D47C419E904A}" type="slidenum">
              <a:t>&lt;#&gt;</a:t>
            </a:fld>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0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0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80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7"/>
          </p:nvPr>
        </p:nvSpPr>
        <p:spPr/>
        <p:txBody>
          <a:bodyPr/>
          <a:p>
            <a:fld id="{3EE4E334-112B-4CEA-8AC8-BAC7C3078D93}" type="slidenum">
              <a:t>&lt;#&gt;</a:t>
            </a:fld>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0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80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0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7"/>
          </p:nvPr>
        </p:nvSpPr>
        <p:spPr/>
        <p:txBody>
          <a:bodyPr/>
          <a:p>
            <a:fld id="{ADFC2290-A6D1-4E2B-A964-BC0ECA5A5D69}" type="slidenum">
              <a:t>&lt;#&gt;</a:t>
            </a:fld>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0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1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7"/>
          </p:nvPr>
        </p:nvSpPr>
        <p:spPr/>
        <p:txBody>
          <a:bodyPr/>
          <a:p>
            <a:fld id="{8057A4DB-3235-4A7E-BC25-7805EC34BBB3}" type="slidenum">
              <a:t>&lt;#&gt;</a:t>
            </a:fld>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1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1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7"/>
          </p:nvPr>
        </p:nvSpPr>
        <p:spPr/>
        <p:txBody>
          <a:bodyPr/>
          <a:p>
            <a:fld id="{7DB6F785-53FA-4E4B-8962-0CB9F83BB763}" type="slidenum">
              <a:t>&lt;#&gt;</a:t>
            </a:fld>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1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7"/>
          </p:nvPr>
        </p:nvSpPr>
        <p:spPr/>
        <p:txBody>
          <a:bodyPr/>
          <a:p>
            <a:fld id="{6D04E9B0-A76E-46C3-89FB-04E8E4B029D9}" type="slidenum">
              <a:t>&lt;#&gt;</a:t>
            </a:fld>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2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7"/>
          </p:nvPr>
        </p:nvSpPr>
        <p:spPr/>
        <p:txBody>
          <a:bodyPr/>
          <a:p>
            <a:fld id="{DE81722F-391C-48FF-8111-42D7C34EFB29}"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67BB5F43-0F0F-4ED9-B721-080E652009C3}"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68271711-EA50-46B7-99D3-9BCBB995D170}"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6CAE18E4-FA1D-4F12-A8FE-B4068D53CCB8}"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D1ECF31C-73F8-4F99-A06E-92F39246F3C2}"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2"/>
          </p:nvPr>
        </p:nvSpPr>
        <p:spPr/>
        <p:txBody>
          <a:bodyPr/>
          <a:p>
            <a:fld id="{57293334-6242-403A-AF20-1AA6168A77DE}"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2"/>
          </p:nvPr>
        </p:nvSpPr>
        <p:spPr/>
        <p:txBody>
          <a:bodyPr/>
          <a:p>
            <a:fld id="{DB764DED-29CA-45BF-A310-9EC847864EC2}"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F3DF476D-66F8-4AFB-B69B-AA5C7D9C244B}"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2"/>
          </p:nvPr>
        </p:nvSpPr>
        <p:spPr/>
        <p:txBody>
          <a:bodyPr/>
          <a:p>
            <a:fld id="{5D6B973E-426C-4056-9C4D-5CA325F7DC0F}"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2"/>
          </p:nvPr>
        </p:nvSpPr>
        <p:spPr/>
        <p:txBody>
          <a:bodyPr/>
          <a:p>
            <a:fld id="{CE151869-0A22-4A14-B408-E49A0D2A084D}"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DA82F316-04FB-4A13-80F9-9520B3C15B67}"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1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11A8ABC1-D0BD-4BA9-B415-7E69756B34F6}"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1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578E97D8-2A58-4492-95F9-066C9B82E0E4}"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2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346BD2C6-699F-4A07-86A5-817C6B27A15E}"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2"/>
          </p:nvPr>
        </p:nvSpPr>
        <p:spPr/>
        <p:txBody>
          <a:bodyPr/>
          <a:p>
            <a:fld id="{AE40423E-C01A-4346-A0FD-59EEFE7F46F7}"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2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2"/>
          </p:nvPr>
        </p:nvSpPr>
        <p:spPr/>
        <p:txBody>
          <a:bodyPr/>
          <a:p>
            <a:fld id="{9D0197A6-7A02-4CE4-8148-AE7A927E602B}"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0467DE55-6447-488B-99E0-2E84102D5C07}"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3"/>
          </p:nvPr>
        </p:nvSpPr>
        <p:spPr/>
        <p:txBody>
          <a:bodyPr/>
          <a:p>
            <a:fld id="{11C713FE-0E75-44E2-A7E5-26ED5F8EB6C6}"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4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3"/>
          </p:nvPr>
        </p:nvSpPr>
        <p:spPr/>
        <p:txBody>
          <a:bodyPr/>
          <a:p>
            <a:fld id="{1CCA1E42-B898-4DC9-B216-D143AB00047B}"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3"/>
          </p:nvPr>
        </p:nvSpPr>
        <p:spPr/>
        <p:txBody>
          <a:bodyPr/>
          <a:p>
            <a:fld id="{8D342FD5-D436-42C6-BD95-7C8FD686E9F6}"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3"/>
          </p:nvPr>
        </p:nvSpPr>
        <p:spPr/>
        <p:txBody>
          <a:bodyPr/>
          <a:p>
            <a:fld id="{98D70947-86B1-47F7-A6E4-59CF46636FAB}"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3"/>
          </p:nvPr>
        </p:nvSpPr>
        <p:spPr/>
        <p:txBody>
          <a:bodyPr/>
          <a:p>
            <a:fld id="{6F085784-AF2A-4C81-95A2-E549161266C0}"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30556A88-2FB8-4CAD-A55E-4F59DF6B044A}"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CF19048C-11A5-4C04-A165-B092811D1883}"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D9F6D679-7D9E-44C8-90F0-B624402DD5FB}"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6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3"/>
          </p:nvPr>
        </p:nvSpPr>
        <p:spPr/>
        <p:txBody>
          <a:bodyPr/>
          <a:p>
            <a:fld id="{EC99FB34-0FA8-4107-A775-FA8049DD840E}"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3"/>
          </p:nvPr>
        </p:nvSpPr>
        <p:spPr/>
        <p:txBody>
          <a:bodyPr/>
          <a:p>
            <a:fld id="{A9A603BB-4B91-4968-BC89-8F8E967385CA}"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7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3"/>
          </p:nvPr>
        </p:nvSpPr>
        <p:spPr/>
        <p:txBody>
          <a:bodyPr/>
          <a:p>
            <a:fld id="{6F5705A8-5B43-439C-8AE8-4791918A0477}"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183AE1CC-D95D-4069-9F37-7CB0DA8EEFEE}"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4"/>
          </p:nvPr>
        </p:nvSpPr>
        <p:spPr/>
        <p:txBody>
          <a:bodyPr/>
          <a:p>
            <a:fld id="{AB630A14-19DB-46E3-B516-E12D01518931}"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4"/>
          </p:nvPr>
        </p:nvSpPr>
        <p:spPr/>
        <p:txBody>
          <a:bodyPr/>
          <a:p>
            <a:fld id="{165F0D93-A370-4DC8-8947-F6CBA39C6C53}"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4"/>
          </p:nvPr>
        </p:nvSpPr>
        <p:spPr/>
        <p:txBody>
          <a:bodyPr/>
          <a:p>
            <a:fld id="{6EB752E4-77B0-4E30-9493-DFF2F7A1A544}"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4"/>
          </p:nvPr>
        </p:nvSpPr>
        <p:spPr/>
        <p:txBody>
          <a:bodyPr/>
          <a:p>
            <a:fld id="{819902CF-4289-4B9D-947F-55865F254CD1}"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4"/>
          </p:nvPr>
        </p:nvSpPr>
        <p:spPr/>
        <p:txBody>
          <a:bodyPr/>
          <a:p>
            <a:fld id="{AF24ED67-D564-41F0-8279-1056E9197BE7}"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0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0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4"/>
          </p:nvPr>
        </p:nvSpPr>
        <p:spPr/>
        <p:txBody>
          <a:bodyPr/>
          <a:p>
            <a:fld id="{6D315A77-B984-4EEF-A03D-891DAA7F1132}"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0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0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4"/>
          </p:nvPr>
        </p:nvSpPr>
        <p:spPr/>
        <p:txBody>
          <a:bodyPr/>
          <a:p>
            <a:fld id="{C45D0161-8945-416A-98AE-256EB9FE37BA}"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1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4"/>
          </p:nvPr>
        </p:nvSpPr>
        <p:spPr/>
        <p:txBody>
          <a:bodyPr/>
          <a:p>
            <a:fld id="{D83B99A2-6939-4BA1-82C8-80B5400E7459}"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1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4"/>
          </p:nvPr>
        </p:nvSpPr>
        <p:spPr/>
        <p:txBody>
          <a:bodyPr/>
          <a:p>
            <a:fld id="{13427591-29AC-4E3B-BEB4-97187AF9B545}"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1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4"/>
          </p:nvPr>
        </p:nvSpPr>
        <p:spPr/>
        <p:txBody>
          <a:bodyPr/>
          <a:p>
            <a:fld id="{F3F2FBBB-C818-4AB4-8A3E-6B9FD5C85932}"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2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4"/>
          </p:nvPr>
        </p:nvSpPr>
        <p:spPr/>
        <p:txBody>
          <a:bodyPr/>
          <a:p>
            <a:fld id="{8C4C9D6E-1BAA-47BC-99D0-01566C782CC8}"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F7CA2941-777F-440B-8F95-C2A002430063}"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3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5"/>
          </p:nvPr>
        </p:nvSpPr>
        <p:spPr/>
        <p:txBody>
          <a:bodyPr/>
          <a:p>
            <a:fld id="{3B092B4A-B679-4CE6-B2AE-AD748F8F3B4F}"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4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5"/>
          </p:nvPr>
        </p:nvSpPr>
        <p:spPr/>
        <p:txBody>
          <a:bodyPr/>
          <a:p>
            <a:fld id="{3F495217-1364-4D7C-AF27-063110ADCAC3}"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4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4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5"/>
          </p:nvPr>
        </p:nvSpPr>
        <p:spPr/>
        <p:txBody>
          <a:bodyPr/>
          <a:p>
            <a:fld id="{200487BE-0A27-44C0-B94C-0A75922CC8D4}"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5"/>
          </p:nvPr>
        </p:nvSpPr>
        <p:spPr/>
        <p:txBody>
          <a:bodyPr/>
          <a:p>
            <a:fld id="{910A5E65-80D2-47B2-9DE7-D7001A4F1262}"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5"/>
          </p:nvPr>
        </p:nvSpPr>
        <p:spPr/>
        <p:txBody>
          <a:bodyPr/>
          <a:p>
            <a:fld id="{8D2014C0-3874-4D24-9B3F-052EEDD78F30}"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5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5"/>
          </p:nvPr>
        </p:nvSpPr>
        <p:spPr/>
        <p:txBody>
          <a:bodyPr/>
          <a:p>
            <a:fld id="{F523C7B2-9C9C-47B8-89F2-E8F560C53DD1}"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5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5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5"/>
          </p:nvPr>
        </p:nvSpPr>
        <p:spPr/>
        <p:txBody>
          <a:bodyPr/>
          <a:p>
            <a:fld id="{CF7F5728-2BB0-47CE-9F4B-5552DAD6DA5E}"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5"/>
          </p:nvPr>
        </p:nvSpPr>
        <p:spPr/>
        <p:txBody>
          <a:bodyPr/>
          <a:p>
            <a:fld id="{A534C436-249C-46D8-9E1D-B4458F26643F}"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6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5"/>
          </p:nvPr>
        </p:nvSpPr>
        <p:spPr/>
        <p:txBody>
          <a:bodyPr/>
          <a:p>
            <a:fld id="{3AEA7790-99B9-4B50-953C-D2F970B813D2}"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5"/>
          </p:nvPr>
        </p:nvSpPr>
        <p:spPr/>
        <p:txBody>
          <a:bodyPr/>
          <a:p>
            <a:fld id="{3E4C0F2D-655D-4FF3-A7BF-BD459936B503}"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6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5"/>
          </p:nvPr>
        </p:nvSpPr>
        <p:spPr/>
        <p:txBody>
          <a:bodyPr/>
          <a:p>
            <a:fld id="{0E663714-2C84-427B-9914-E158DF51DF93}" type="slidenum">
              <a:t>&lt;#&gt;</a:t>
            </a:fld>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D23B0298-DAF9-4304-AD2F-23A92B37E65B}" type="slidenum">
              <a:t>&lt;#&gt;</a:t>
            </a:fld>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8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6"/>
          </p:nvPr>
        </p:nvSpPr>
        <p:spPr/>
        <p:txBody>
          <a:bodyPr/>
          <a:p>
            <a:fld id="{73293012-9150-4970-A3E9-34A5343BB992}" type="slidenum">
              <a:t>&lt;#&gt;</a:t>
            </a:fld>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8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6"/>
          </p:nvPr>
        </p:nvSpPr>
        <p:spPr/>
        <p:txBody>
          <a:bodyPr/>
          <a:p>
            <a:fld id="{E2B77B28-688A-4DC1-88E2-ACC688695393}" type="slidenum">
              <a:t>&lt;#&gt;</a:t>
            </a:fld>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8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9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6"/>
          </p:nvPr>
        </p:nvSpPr>
        <p:spPr/>
        <p:txBody>
          <a:bodyPr/>
          <a:p>
            <a:fld id="{69FCC9B5-0836-402E-A8A0-B5FCCECDFB6D}" type="slidenum">
              <a:t>&lt;#&gt;</a:t>
            </a:fld>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6"/>
          </p:nvPr>
        </p:nvSpPr>
        <p:spPr/>
        <p:txBody>
          <a:bodyPr/>
          <a:p>
            <a:fld id="{7FADB8A5-9AD4-46FD-B3B1-821B3C58AA88}" type="slidenum">
              <a:t>&lt;#&gt;</a:t>
            </a:fld>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6"/>
          </p:nvPr>
        </p:nvSpPr>
        <p:spPr/>
        <p:txBody>
          <a:bodyPr/>
          <a:p>
            <a:fld id="{F13CAF2C-9ECA-444D-8DAE-CD6F226936A9}" type="slidenum">
              <a:t>&lt;#&gt;</a:t>
            </a:fld>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9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9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9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6"/>
          </p:nvPr>
        </p:nvSpPr>
        <p:spPr/>
        <p:txBody>
          <a:bodyPr/>
          <a:p>
            <a:fld id="{7A770D76-845F-423B-B51E-E8409707D86D}"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9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9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6"/>
          </p:nvPr>
        </p:nvSpPr>
        <p:spPr/>
        <p:txBody>
          <a:bodyPr/>
          <a:p>
            <a:fld id="{6CCFF99F-0389-4EA9-9ABA-D441EA5D4047}" type="slidenum">
              <a:t>&lt;#&gt;</a:t>
            </a:fld>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0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6"/>
          </p:nvPr>
        </p:nvSpPr>
        <p:spPr/>
        <p:txBody>
          <a:bodyPr/>
          <a:p>
            <a:fld id="{CCB54519-0DEE-412D-87E8-4CB91D1ADDAF}" type="slidenum">
              <a:t>&lt;#&gt;</a:t>
            </a:fld>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0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6"/>
          </p:nvPr>
        </p:nvSpPr>
        <p:spPr/>
        <p:txBody>
          <a:bodyPr/>
          <a:p>
            <a:fld id="{2F9299B1-6808-410E-B4E9-BF3B1116B179}" type="slidenum">
              <a:t>&lt;#&gt;</a:t>
            </a:fld>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6"/>
          </p:nvPr>
        </p:nvSpPr>
        <p:spPr/>
        <p:txBody>
          <a:bodyPr/>
          <a:p>
            <a:fld id="{81B1E33B-E97F-4122-B4F2-645D0E17979E}" type="slidenum">
              <a:t>&lt;#&gt;</a:t>
            </a:fld>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1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6"/>
          </p:nvPr>
        </p:nvSpPr>
        <p:spPr/>
        <p:txBody>
          <a:bodyPr/>
          <a:p>
            <a:fld id="{4EE6F9ED-FFD7-41A8-B2E7-58A77B72E6C4}" type="slidenum">
              <a:t>&lt;#&gt;</a:t>
            </a:fld>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7"/>
          </p:nvPr>
        </p:nvSpPr>
        <p:spPr/>
        <p:txBody>
          <a:bodyPr/>
          <a:p>
            <a:fld id="{0340D309-7A15-4D7D-8917-CBFB6E4361D6}" type="slidenum">
              <a:t>&lt;#&gt;</a:t>
            </a:fld>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3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7"/>
          </p:nvPr>
        </p:nvSpPr>
        <p:spPr/>
        <p:txBody>
          <a:bodyPr/>
          <a:p>
            <a:fld id="{548C65CD-AE07-491F-8089-21E1B231F6D8}" type="slidenum">
              <a:t>&lt;#&gt;</a:t>
            </a:fld>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3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7"/>
          </p:nvPr>
        </p:nvSpPr>
        <p:spPr/>
        <p:txBody>
          <a:bodyPr/>
          <a:p>
            <a:fld id="{ECB307DC-B926-424F-8D96-E6E987104DBB}" type="slidenum">
              <a:t>&lt;#&gt;</a:t>
            </a:fld>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3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3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7"/>
          </p:nvPr>
        </p:nvSpPr>
        <p:spPr/>
        <p:txBody>
          <a:bodyPr/>
          <a:p>
            <a:fld id="{D100418D-BDEF-46A2-AAB9-639474B93C9E}" type="slidenum">
              <a:t>&lt;#&gt;</a:t>
            </a:fld>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7"/>
          </p:nvPr>
        </p:nvSpPr>
        <p:spPr/>
        <p:txBody>
          <a:bodyPr/>
          <a:p>
            <a:fld id="{1B461837-E3E8-426B-AA27-B2D345741F9E}"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7"/>
          </p:nvPr>
        </p:nvSpPr>
        <p:spPr/>
        <p:txBody>
          <a:bodyPr/>
          <a:p>
            <a:fld id="{FF26869A-5778-40AD-912B-00475D2D559C}" type="slidenum">
              <a:t>&lt;#&gt;</a:t>
            </a:fld>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4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4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7"/>
          </p:nvPr>
        </p:nvSpPr>
        <p:spPr/>
        <p:txBody>
          <a:bodyPr/>
          <a:p>
            <a:fld id="{D68E0178-6F49-4DA2-8B7B-102F3F144CF3}" type="slidenum">
              <a:t>&lt;#&gt;</a:t>
            </a:fld>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4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4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7"/>
          </p:nvPr>
        </p:nvSpPr>
        <p:spPr/>
        <p:txBody>
          <a:bodyPr/>
          <a:p>
            <a:fld id="{A448461E-3D94-4FAC-AA77-F9E968867365}" type="slidenum">
              <a:t>&lt;#&gt;</a:t>
            </a:fld>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7"/>
          </p:nvPr>
        </p:nvSpPr>
        <p:spPr/>
        <p:txBody>
          <a:bodyPr/>
          <a:p>
            <a:fld id="{22950582-5BF2-4C45-AF02-4702439CBF7C}" type="slidenum">
              <a:t>&lt;#&gt;</a:t>
            </a:fld>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5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7"/>
          </p:nvPr>
        </p:nvSpPr>
        <p:spPr/>
        <p:txBody>
          <a:bodyPr/>
          <a:p>
            <a:fld id="{5B149531-9E00-43CB-81E5-5DD9123CC5C4}" type="slidenum">
              <a:t>&lt;#&gt;</a:t>
            </a:fld>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7"/>
          </p:nvPr>
        </p:nvSpPr>
        <p:spPr/>
        <p:txBody>
          <a:bodyPr/>
          <a:p>
            <a:fld id="{22AA15C7-FAB5-4BA7-B8B0-4306965DD83E}" type="slidenum">
              <a:t>&lt;#&gt;</a:t>
            </a:fld>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6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7"/>
          </p:nvPr>
        </p:nvSpPr>
        <p:spPr/>
        <p:txBody>
          <a:bodyPr/>
          <a:p>
            <a:fld id="{3AAB8302-DC18-4C57-9F77-54EE21ED1D94}" type="slidenum">
              <a:t>&lt;#&gt;</a:t>
            </a:fld>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7FC78678-F39F-48B3-874F-3EDA985A12BD}" type="slidenum">
              <a:t>&lt;#&gt;</a:t>
            </a:fld>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7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8"/>
          </p:nvPr>
        </p:nvSpPr>
        <p:spPr/>
        <p:txBody>
          <a:bodyPr/>
          <a:p>
            <a:fld id="{F41D7A60-6F69-411C-95B5-0AF7FDC31B77}" type="slidenum">
              <a:t>&lt;#&gt;</a:t>
            </a:fld>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7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8"/>
          </p:nvPr>
        </p:nvSpPr>
        <p:spPr/>
        <p:txBody>
          <a:bodyPr/>
          <a:p>
            <a:fld id="{36669FDC-647D-4408-BD6B-D16A8A19AAF6}"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81.xml"/><Relationship Id="rId3" Type="http://schemas.openxmlformats.org/officeDocument/2006/relationships/slideLayout" Target="../slideLayouts/slideLayout182.xml"/><Relationship Id="rId4" Type="http://schemas.openxmlformats.org/officeDocument/2006/relationships/slideLayout" Target="../slideLayouts/slideLayout183.xml"/><Relationship Id="rId5" Type="http://schemas.openxmlformats.org/officeDocument/2006/relationships/slideLayout" Target="../slideLayouts/slideLayout184.xml"/><Relationship Id="rId6" Type="http://schemas.openxmlformats.org/officeDocument/2006/relationships/slideLayout" Target="../slideLayouts/slideLayout185.xml"/><Relationship Id="rId7" Type="http://schemas.openxmlformats.org/officeDocument/2006/relationships/slideLayout" Target="../slideLayouts/slideLayout186.xml"/><Relationship Id="rId8" Type="http://schemas.openxmlformats.org/officeDocument/2006/relationships/slideLayout" Target="../slideLayouts/slideLayout187.xml"/><Relationship Id="rId9" Type="http://schemas.openxmlformats.org/officeDocument/2006/relationships/slideLayout" Target="../slideLayouts/slideLayout188.xml"/><Relationship Id="rId10" Type="http://schemas.openxmlformats.org/officeDocument/2006/relationships/slideLayout" Target="../slideLayouts/slideLayout189.xml"/><Relationship Id="rId11" Type="http://schemas.openxmlformats.org/officeDocument/2006/relationships/slideLayout" Target="../slideLayouts/slideLayout190.xml"/><Relationship Id="rId12" Type="http://schemas.openxmlformats.org/officeDocument/2006/relationships/slideLayout" Target="../slideLayouts/slideLayout191.xml"/><Relationship Id="rId13"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93.xml"/><Relationship Id="rId3" Type="http://schemas.openxmlformats.org/officeDocument/2006/relationships/slideLayout" Target="../slideLayouts/slideLayout194.xml"/><Relationship Id="rId4" Type="http://schemas.openxmlformats.org/officeDocument/2006/relationships/slideLayout" Target="../slideLayouts/slideLayout195.xml"/><Relationship Id="rId5" Type="http://schemas.openxmlformats.org/officeDocument/2006/relationships/slideLayout" Target="../slideLayouts/slideLayout196.xml"/><Relationship Id="rId6" Type="http://schemas.openxmlformats.org/officeDocument/2006/relationships/slideLayout" Target="../slideLayouts/slideLayout197.xml"/><Relationship Id="rId7" Type="http://schemas.openxmlformats.org/officeDocument/2006/relationships/slideLayout" Target="../slideLayouts/slideLayout198.xml"/><Relationship Id="rId8" Type="http://schemas.openxmlformats.org/officeDocument/2006/relationships/slideLayout" Target="../slideLayouts/slideLayout199.xml"/><Relationship Id="rId9" Type="http://schemas.openxmlformats.org/officeDocument/2006/relationships/slideLayout" Target="../slideLayouts/slideLayout200.xml"/><Relationship Id="rId10" Type="http://schemas.openxmlformats.org/officeDocument/2006/relationships/slideLayout" Target="../slideLayouts/slideLayout201.xml"/><Relationship Id="rId11" Type="http://schemas.openxmlformats.org/officeDocument/2006/relationships/slideLayout" Target="../slideLayouts/slideLayout202.xml"/><Relationship Id="rId12" Type="http://schemas.openxmlformats.org/officeDocument/2006/relationships/slideLayout" Target="../slideLayouts/slideLayout203.xml"/><Relationship Id="rId13"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05.xml"/><Relationship Id="rId3" Type="http://schemas.openxmlformats.org/officeDocument/2006/relationships/slideLayout" Target="../slideLayouts/slideLayout206.xml"/><Relationship Id="rId4" Type="http://schemas.openxmlformats.org/officeDocument/2006/relationships/slideLayout" Target="../slideLayouts/slideLayout207.xml"/><Relationship Id="rId5" Type="http://schemas.openxmlformats.org/officeDocument/2006/relationships/slideLayout" Target="../slideLayouts/slideLayout208.xml"/><Relationship Id="rId6" Type="http://schemas.openxmlformats.org/officeDocument/2006/relationships/slideLayout" Target="../slideLayouts/slideLayout209.xml"/><Relationship Id="rId7" Type="http://schemas.openxmlformats.org/officeDocument/2006/relationships/slideLayout" Target="../slideLayouts/slideLayout210.xml"/><Relationship Id="rId8" Type="http://schemas.openxmlformats.org/officeDocument/2006/relationships/slideLayout" Target="../slideLayouts/slideLayout211.xml"/><Relationship Id="rId9" Type="http://schemas.openxmlformats.org/officeDocument/2006/relationships/slideLayout" Target="../slideLayouts/slideLayout212.xml"/><Relationship Id="rId10" Type="http://schemas.openxmlformats.org/officeDocument/2006/relationships/slideLayout" Target="../slideLayouts/slideLayout213.xml"/><Relationship Id="rId11" Type="http://schemas.openxmlformats.org/officeDocument/2006/relationships/slideLayout" Target="../slideLayouts/slideLayout214.xml"/><Relationship Id="rId12" Type="http://schemas.openxmlformats.org/officeDocument/2006/relationships/slideLayout" Target="../slideLayouts/slideLayout215.xml"/><Relationship Id="rId13" Type="http://schemas.openxmlformats.org/officeDocument/2006/relationships/slideLayout" Target="../slideLayouts/slideLayout21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c52"/>
        </a:solidFill>
      </p:bgPr>
    </p:bg>
    <p:spTree>
      <p:nvGrpSpPr>
        <p:cNvPr id="1" name=""/>
        <p:cNvGrpSpPr/>
        <p:nvPr/>
      </p:nvGrpSpPr>
      <p:grpSpPr>
        <a:xfrm>
          <a:off x="0" y="0"/>
          <a:ext cx="0" cy="0"/>
          <a:chOff x="0" y="0"/>
          <a:chExt cx="0" cy="0"/>
        </a:xfrm>
      </p:grpSpPr>
      <p:sp>
        <p:nvSpPr>
          <p:cNvPr id="0" name="Google Shape;10;p2"/>
          <p:cNvSpPr/>
          <p:nvPr/>
        </p:nvSpPr>
        <p:spPr>
          <a:xfrm flipH="1">
            <a:off x="2520" y="301680"/>
            <a:ext cx="9147960" cy="4494600"/>
          </a:xfrm>
          <a:custGeom>
            <a:avLst/>
            <a:gdLst/>
            <a:ahLst/>
            <a:rect l="l" t="t" r="r" b="b"/>
            <a:pathLst>
              <a:path w="366002" h="149344">
                <a:moveTo>
                  <a:pt x="0" y="55491"/>
                </a:moveTo>
                <a:lnTo>
                  <a:pt x="0" y="107122"/>
                </a:lnTo>
                <a:lnTo>
                  <a:pt x="96507" y="149344"/>
                </a:lnTo>
                <a:lnTo>
                  <a:pt x="366002" y="116290"/>
                </a:lnTo>
                <a:lnTo>
                  <a:pt x="366002" y="40050"/>
                </a:lnTo>
                <a:lnTo>
                  <a:pt x="274079" y="0"/>
                </a:lnTo>
                <a:close/>
              </a:path>
            </a:pathLst>
          </a:custGeom>
          <a:solidFill>
            <a:srgbClr val="00ae9d">
              <a:alpha val="83000"/>
            </a:srgbClr>
          </a:solidFill>
          <a:ln w="0">
            <a:noFill/>
          </a:ln>
        </p:spPr>
        <p:style>
          <a:lnRef idx="0"/>
          <a:fillRef idx="0"/>
          <a:effectRef idx="0"/>
          <a:fontRef idx="minor"/>
        </p:style>
      </p:sp>
      <p:sp>
        <p:nvSpPr>
          <p:cNvPr id="1" name="Google Shape;11;p2"/>
          <p:cNvSpPr/>
          <p:nvPr/>
        </p:nvSpPr>
        <p:spPr>
          <a:xfrm>
            <a:off x="-5760" y="759960"/>
            <a:ext cx="9141840" cy="3767760"/>
          </a:xfrm>
          <a:custGeom>
            <a:avLst/>
            <a:gdLst/>
            <a:ahLst/>
            <a:rect l="l" t="t" r="r" b="b"/>
            <a:pathLst>
              <a:path w="365766" h="150792">
                <a:moveTo>
                  <a:pt x="365766" y="12416"/>
                </a:moveTo>
                <a:lnTo>
                  <a:pt x="289997" y="0"/>
                </a:lnTo>
                <a:lnTo>
                  <a:pt x="0" y="55421"/>
                </a:lnTo>
                <a:lnTo>
                  <a:pt x="0" y="127486"/>
                </a:lnTo>
                <a:lnTo>
                  <a:pt x="70927" y="150792"/>
                </a:lnTo>
                <a:lnTo>
                  <a:pt x="365766" y="122256"/>
                </a:lnTo>
                <a:close/>
              </a:path>
            </a:pathLst>
          </a:custGeom>
          <a:solidFill>
            <a:srgbClr val="00ae9d">
              <a:alpha val="27000"/>
            </a:srgbClr>
          </a:solidFill>
          <a:ln w="0">
            <a:noFill/>
          </a:ln>
        </p:spPr>
        <p:style>
          <a:lnRef idx="0"/>
          <a:fillRef idx="0"/>
          <a:effectRef idx="0"/>
          <a:fontRef idx="minor"/>
        </p:style>
      </p:sp>
      <p:sp>
        <p:nvSpPr>
          <p:cNvPr id="2" name="Google Shape;12;p2"/>
          <p:cNvSpPr/>
          <p:nvPr/>
        </p:nvSpPr>
        <p:spPr>
          <a:xfrm>
            <a:off x="0" y="1351080"/>
            <a:ext cx="9154080" cy="2886840"/>
          </a:xfrm>
          <a:custGeom>
            <a:avLst/>
            <a:gdLst/>
            <a:ahLst/>
            <a:rect l="l" t="t" r="r" b="b"/>
            <a:pathLst>
              <a:path w="366243" h="106157">
                <a:moveTo>
                  <a:pt x="241" y="0"/>
                </a:moveTo>
                <a:lnTo>
                  <a:pt x="0" y="77929"/>
                </a:lnTo>
                <a:lnTo>
                  <a:pt x="366243" y="106157"/>
                </a:lnTo>
                <a:lnTo>
                  <a:pt x="366243" y="4102"/>
                </a:lnTo>
                <a:close/>
              </a:path>
            </a:pathLst>
          </a:custGeom>
          <a:solidFill>
            <a:srgbClr val="abe33f">
              <a:alpha val="81000"/>
            </a:srgbClr>
          </a:solidFill>
          <a:ln w="0">
            <a:noFill/>
          </a:ln>
        </p:spPr>
        <p:style>
          <a:lnRef idx="0"/>
          <a:fillRef idx="0"/>
          <a:effectRef idx="0"/>
          <a:fontRef idx="minor"/>
        </p:style>
      </p:sp>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12" name="Google Shape;30;p5"/>
          <p:cNvGrpSpPr/>
          <p:nvPr/>
        </p:nvGrpSpPr>
        <p:grpSpPr>
          <a:xfrm>
            <a:off x="-6120" y="0"/>
            <a:ext cx="9165960" cy="5160960"/>
            <a:chOff x="-6120" y="0"/>
            <a:chExt cx="9165960" cy="5160960"/>
          </a:xfrm>
        </p:grpSpPr>
        <p:sp>
          <p:nvSpPr>
            <p:cNvPr id="413" name="Google Shape;31;p5"/>
            <p:cNvSpPr/>
            <p:nvPr/>
          </p:nvSpPr>
          <p:spPr>
            <a:xfrm>
              <a:off x="0" y="0"/>
              <a:ext cx="8550720" cy="133092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414" name="Google Shape;32;p5"/>
            <p:cNvSpPr/>
            <p:nvPr/>
          </p:nvSpPr>
          <p:spPr>
            <a:xfrm>
              <a:off x="2563560" y="0"/>
              <a:ext cx="6578280" cy="127044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415" name="Google Shape;33;p5"/>
            <p:cNvSpPr/>
            <p:nvPr/>
          </p:nvSpPr>
          <p:spPr>
            <a:xfrm>
              <a:off x="-6120" y="0"/>
              <a:ext cx="7296120" cy="146952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416" name="Google Shape;34;p5"/>
            <p:cNvSpPr/>
            <p:nvPr/>
          </p:nvSpPr>
          <p:spPr>
            <a:xfrm>
              <a:off x="3596040" y="4667040"/>
              <a:ext cx="5088600" cy="47448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417" name="Google Shape;35;p5"/>
            <p:cNvSpPr/>
            <p:nvPr/>
          </p:nvSpPr>
          <p:spPr>
            <a:xfrm>
              <a:off x="5524920" y="4692600"/>
              <a:ext cx="3634920" cy="46836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418" name="Google Shape;36;p5"/>
            <p:cNvSpPr/>
            <p:nvPr/>
          </p:nvSpPr>
          <p:spPr>
            <a:xfrm>
              <a:off x="7521480" y="4023000"/>
              <a:ext cx="1632600" cy="113796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419" name="PlaceHolder 1"/>
          <p:cNvSpPr>
            <a:spLocks noGrp="1"/>
          </p:cNvSpPr>
          <p:nvPr>
            <p:ph type="sldNum" idx="9"/>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51F577CD-EF71-46B4-94FB-DC0BFA587465}"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420"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2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58" name="Google Shape;30;p5"/>
          <p:cNvGrpSpPr/>
          <p:nvPr/>
        </p:nvGrpSpPr>
        <p:grpSpPr>
          <a:xfrm>
            <a:off x="-6120" y="0"/>
            <a:ext cx="9165960" cy="5160960"/>
            <a:chOff x="-6120" y="0"/>
            <a:chExt cx="9165960" cy="5160960"/>
          </a:xfrm>
        </p:grpSpPr>
        <p:sp>
          <p:nvSpPr>
            <p:cNvPr id="459" name="Google Shape;31;p5"/>
            <p:cNvSpPr/>
            <p:nvPr/>
          </p:nvSpPr>
          <p:spPr>
            <a:xfrm>
              <a:off x="0" y="0"/>
              <a:ext cx="8550720" cy="133092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460" name="Google Shape;32;p5"/>
            <p:cNvSpPr/>
            <p:nvPr/>
          </p:nvSpPr>
          <p:spPr>
            <a:xfrm>
              <a:off x="2563560" y="0"/>
              <a:ext cx="6578280" cy="127044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461" name="Google Shape;33;p5"/>
            <p:cNvSpPr/>
            <p:nvPr/>
          </p:nvSpPr>
          <p:spPr>
            <a:xfrm>
              <a:off x="-6120" y="0"/>
              <a:ext cx="7296120" cy="146952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462" name="Google Shape;34;p5"/>
            <p:cNvSpPr/>
            <p:nvPr/>
          </p:nvSpPr>
          <p:spPr>
            <a:xfrm>
              <a:off x="3596040" y="4667040"/>
              <a:ext cx="5088600" cy="47448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463" name="Google Shape;35;p5"/>
            <p:cNvSpPr/>
            <p:nvPr/>
          </p:nvSpPr>
          <p:spPr>
            <a:xfrm>
              <a:off x="5524920" y="4692600"/>
              <a:ext cx="3634920" cy="46836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464" name="Google Shape;36;p5"/>
            <p:cNvSpPr/>
            <p:nvPr/>
          </p:nvSpPr>
          <p:spPr>
            <a:xfrm>
              <a:off x="7521480" y="4023000"/>
              <a:ext cx="1632600" cy="113796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465" name="PlaceHolder 1"/>
          <p:cNvSpPr>
            <a:spLocks noGrp="1"/>
          </p:cNvSpPr>
          <p:nvPr>
            <p:ph type="sldNum" idx="10"/>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948D8B7A-4A2F-42F5-A3EE-148CCCFBA330}"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46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6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4" name="Google Shape;30;p5"/>
          <p:cNvGrpSpPr/>
          <p:nvPr/>
        </p:nvGrpSpPr>
        <p:grpSpPr>
          <a:xfrm>
            <a:off x="-6120" y="0"/>
            <a:ext cx="9165960" cy="5160960"/>
            <a:chOff x="-6120" y="0"/>
            <a:chExt cx="9165960" cy="5160960"/>
          </a:xfrm>
        </p:grpSpPr>
        <p:sp>
          <p:nvSpPr>
            <p:cNvPr id="505" name="Google Shape;31;p5"/>
            <p:cNvSpPr/>
            <p:nvPr/>
          </p:nvSpPr>
          <p:spPr>
            <a:xfrm>
              <a:off x="0" y="0"/>
              <a:ext cx="8550720" cy="133092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506" name="Google Shape;32;p5"/>
            <p:cNvSpPr/>
            <p:nvPr/>
          </p:nvSpPr>
          <p:spPr>
            <a:xfrm>
              <a:off x="2563560" y="0"/>
              <a:ext cx="6578280" cy="127044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507" name="Google Shape;33;p5"/>
            <p:cNvSpPr/>
            <p:nvPr/>
          </p:nvSpPr>
          <p:spPr>
            <a:xfrm>
              <a:off x="-6120" y="0"/>
              <a:ext cx="7296120" cy="146952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508" name="Google Shape;34;p5"/>
            <p:cNvSpPr/>
            <p:nvPr/>
          </p:nvSpPr>
          <p:spPr>
            <a:xfrm>
              <a:off x="3596040" y="4667040"/>
              <a:ext cx="5088600" cy="47448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509" name="Google Shape;35;p5"/>
            <p:cNvSpPr/>
            <p:nvPr/>
          </p:nvSpPr>
          <p:spPr>
            <a:xfrm>
              <a:off x="5524920" y="4692600"/>
              <a:ext cx="3634920" cy="46836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510" name="Google Shape;36;p5"/>
            <p:cNvSpPr/>
            <p:nvPr/>
          </p:nvSpPr>
          <p:spPr>
            <a:xfrm>
              <a:off x="7521480" y="4023000"/>
              <a:ext cx="1632600" cy="113796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511" name="PlaceHolder 1"/>
          <p:cNvSpPr>
            <a:spLocks noGrp="1"/>
          </p:cNvSpPr>
          <p:nvPr>
            <p:ph type="sldNum" idx="11"/>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1C2FEEE9-024F-4C50-81F5-EF43E86EC931}"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51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1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50" name="Google Shape;30;p5"/>
          <p:cNvGrpSpPr/>
          <p:nvPr/>
        </p:nvGrpSpPr>
        <p:grpSpPr>
          <a:xfrm>
            <a:off x="-6120" y="0"/>
            <a:ext cx="9165960" cy="5160960"/>
            <a:chOff x="-6120" y="0"/>
            <a:chExt cx="9165960" cy="5160960"/>
          </a:xfrm>
        </p:grpSpPr>
        <p:sp>
          <p:nvSpPr>
            <p:cNvPr id="551" name="Google Shape;31;p5"/>
            <p:cNvSpPr/>
            <p:nvPr/>
          </p:nvSpPr>
          <p:spPr>
            <a:xfrm>
              <a:off x="0" y="0"/>
              <a:ext cx="8550720" cy="133092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552" name="Google Shape;32;p5"/>
            <p:cNvSpPr/>
            <p:nvPr/>
          </p:nvSpPr>
          <p:spPr>
            <a:xfrm>
              <a:off x="2563560" y="0"/>
              <a:ext cx="6578280" cy="127044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553" name="Google Shape;33;p5"/>
            <p:cNvSpPr/>
            <p:nvPr/>
          </p:nvSpPr>
          <p:spPr>
            <a:xfrm>
              <a:off x="-6120" y="0"/>
              <a:ext cx="7296120" cy="146952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554" name="Google Shape;34;p5"/>
            <p:cNvSpPr/>
            <p:nvPr/>
          </p:nvSpPr>
          <p:spPr>
            <a:xfrm>
              <a:off x="3596040" y="4667040"/>
              <a:ext cx="5088600" cy="47448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555" name="Google Shape;35;p5"/>
            <p:cNvSpPr/>
            <p:nvPr/>
          </p:nvSpPr>
          <p:spPr>
            <a:xfrm>
              <a:off x="5524920" y="4692600"/>
              <a:ext cx="3634920" cy="46836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556" name="Google Shape;36;p5"/>
            <p:cNvSpPr/>
            <p:nvPr/>
          </p:nvSpPr>
          <p:spPr>
            <a:xfrm>
              <a:off x="7521480" y="4023000"/>
              <a:ext cx="1632600" cy="113796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557" name="PlaceHolder 1"/>
          <p:cNvSpPr>
            <a:spLocks noGrp="1"/>
          </p:cNvSpPr>
          <p:nvPr>
            <p:ph type="sldNum" idx="12"/>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31812B7A-EA03-498A-B7AB-487AB7AC2117}"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55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5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96" name="Google Shape;30;p5"/>
          <p:cNvGrpSpPr/>
          <p:nvPr/>
        </p:nvGrpSpPr>
        <p:grpSpPr>
          <a:xfrm>
            <a:off x="-6120" y="0"/>
            <a:ext cx="9165960" cy="5160960"/>
            <a:chOff x="-6120" y="0"/>
            <a:chExt cx="9165960" cy="5160960"/>
          </a:xfrm>
        </p:grpSpPr>
        <p:sp>
          <p:nvSpPr>
            <p:cNvPr id="597" name="Google Shape;31;p5"/>
            <p:cNvSpPr/>
            <p:nvPr/>
          </p:nvSpPr>
          <p:spPr>
            <a:xfrm>
              <a:off x="0" y="0"/>
              <a:ext cx="8550720" cy="133092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598" name="Google Shape;32;p5"/>
            <p:cNvSpPr/>
            <p:nvPr/>
          </p:nvSpPr>
          <p:spPr>
            <a:xfrm>
              <a:off x="2563560" y="0"/>
              <a:ext cx="6578280" cy="127044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599" name="Google Shape;33;p5"/>
            <p:cNvSpPr/>
            <p:nvPr/>
          </p:nvSpPr>
          <p:spPr>
            <a:xfrm>
              <a:off x="-6120" y="0"/>
              <a:ext cx="7296120" cy="146952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600" name="Google Shape;34;p5"/>
            <p:cNvSpPr/>
            <p:nvPr/>
          </p:nvSpPr>
          <p:spPr>
            <a:xfrm>
              <a:off x="3596040" y="4667040"/>
              <a:ext cx="5088600" cy="47448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601" name="Google Shape;35;p5"/>
            <p:cNvSpPr/>
            <p:nvPr/>
          </p:nvSpPr>
          <p:spPr>
            <a:xfrm>
              <a:off x="5524920" y="4692600"/>
              <a:ext cx="3634920" cy="46836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602" name="Google Shape;36;p5"/>
            <p:cNvSpPr/>
            <p:nvPr/>
          </p:nvSpPr>
          <p:spPr>
            <a:xfrm>
              <a:off x="7521480" y="4023000"/>
              <a:ext cx="1632600" cy="113796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603" name="PlaceHolder 1"/>
          <p:cNvSpPr>
            <a:spLocks noGrp="1"/>
          </p:cNvSpPr>
          <p:nvPr>
            <p:ph type="sldNum" idx="13"/>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D58663B3-402F-4997-B63B-1488634185A3}"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604"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0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42" name="Google Shape;30;p5"/>
          <p:cNvGrpSpPr/>
          <p:nvPr/>
        </p:nvGrpSpPr>
        <p:grpSpPr>
          <a:xfrm>
            <a:off x="-6120" y="0"/>
            <a:ext cx="9165960" cy="5160960"/>
            <a:chOff x="-6120" y="0"/>
            <a:chExt cx="9165960" cy="5160960"/>
          </a:xfrm>
        </p:grpSpPr>
        <p:sp>
          <p:nvSpPr>
            <p:cNvPr id="643" name="Google Shape;31;p5"/>
            <p:cNvSpPr/>
            <p:nvPr/>
          </p:nvSpPr>
          <p:spPr>
            <a:xfrm>
              <a:off x="0" y="0"/>
              <a:ext cx="8550720" cy="133092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644" name="Google Shape;32;p5"/>
            <p:cNvSpPr/>
            <p:nvPr/>
          </p:nvSpPr>
          <p:spPr>
            <a:xfrm>
              <a:off x="2563560" y="0"/>
              <a:ext cx="6578280" cy="127044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645" name="Google Shape;33;p5"/>
            <p:cNvSpPr/>
            <p:nvPr/>
          </p:nvSpPr>
          <p:spPr>
            <a:xfrm>
              <a:off x="-6120" y="0"/>
              <a:ext cx="7296120" cy="146952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646" name="Google Shape;34;p5"/>
            <p:cNvSpPr/>
            <p:nvPr/>
          </p:nvSpPr>
          <p:spPr>
            <a:xfrm>
              <a:off x="3596040" y="4667040"/>
              <a:ext cx="5088600" cy="47448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647" name="Google Shape;35;p5"/>
            <p:cNvSpPr/>
            <p:nvPr/>
          </p:nvSpPr>
          <p:spPr>
            <a:xfrm>
              <a:off x="5524920" y="4692600"/>
              <a:ext cx="3634920" cy="46836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648" name="Google Shape;36;p5"/>
            <p:cNvSpPr/>
            <p:nvPr/>
          </p:nvSpPr>
          <p:spPr>
            <a:xfrm>
              <a:off x="7521480" y="4023000"/>
              <a:ext cx="1632600" cy="113796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649" name="PlaceHolder 1"/>
          <p:cNvSpPr>
            <a:spLocks noGrp="1"/>
          </p:cNvSpPr>
          <p:nvPr>
            <p:ph type="sldNum" idx="14"/>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66E63604-A2B9-4756-B234-E788FC61C0E2}"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650"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5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88" name="Google Shape;30;p5"/>
          <p:cNvGrpSpPr/>
          <p:nvPr/>
        </p:nvGrpSpPr>
        <p:grpSpPr>
          <a:xfrm>
            <a:off x="-6120" y="0"/>
            <a:ext cx="9165960" cy="5160960"/>
            <a:chOff x="-6120" y="0"/>
            <a:chExt cx="9165960" cy="5160960"/>
          </a:xfrm>
        </p:grpSpPr>
        <p:sp>
          <p:nvSpPr>
            <p:cNvPr id="689" name="Google Shape;31;p5"/>
            <p:cNvSpPr/>
            <p:nvPr/>
          </p:nvSpPr>
          <p:spPr>
            <a:xfrm>
              <a:off x="0" y="0"/>
              <a:ext cx="8550720" cy="133092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690" name="Google Shape;32;p5"/>
            <p:cNvSpPr/>
            <p:nvPr/>
          </p:nvSpPr>
          <p:spPr>
            <a:xfrm>
              <a:off x="2563560" y="0"/>
              <a:ext cx="6578280" cy="127044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691" name="Google Shape;33;p5"/>
            <p:cNvSpPr/>
            <p:nvPr/>
          </p:nvSpPr>
          <p:spPr>
            <a:xfrm>
              <a:off x="-6120" y="0"/>
              <a:ext cx="7296120" cy="146952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692" name="Google Shape;34;p5"/>
            <p:cNvSpPr/>
            <p:nvPr/>
          </p:nvSpPr>
          <p:spPr>
            <a:xfrm>
              <a:off x="3596040" y="4667040"/>
              <a:ext cx="5088600" cy="47448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693" name="Google Shape;35;p5"/>
            <p:cNvSpPr/>
            <p:nvPr/>
          </p:nvSpPr>
          <p:spPr>
            <a:xfrm>
              <a:off x="5524920" y="4692600"/>
              <a:ext cx="3634920" cy="46836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694" name="Google Shape;36;p5"/>
            <p:cNvSpPr/>
            <p:nvPr/>
          </p:nvSpPr>
          <p:spPr>
            <a:xfrm>
              <a:off x="7521480" y="4023000"/>
              <a:ext cx="1632600" cy="113796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695" name="PlaceHolder 1"/>
          <p:cNvSpPr>
            <a:spLocks noGrp="1"/>
          </p:cNvSpPr>
          <p:nvPr>
            <p:ph type="sldNum" idx="15"/>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E2D7346F-96D2-4F97-9CEF-C078EF72D7D6}"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69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9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34" name="Google Shape;30;p5"/>
          <p:cNvGrpSpPr/>
          <p:nvPr/>
        </p:nvGrpSpPr>
        <p:grpSpPr>
          <a:xfrm>
            <a:off x="-6120" y="0"/>
            <a:ext cx="9165960" cy="5160960"/>
            <a:chOff x="-6120" y="0"/>
            <a:chExt cx="9165960" cy="5160960"/>
          </a:xfrm>
        </p:grpSpPr>
        <p:sp>
          <p:nvSpPr>
            <p:cNvPr id="735" name="Google Shape;31;p5"/>
            <p:cNvSpPr/>
            <p:nvPr/>
          </p:nvSpPr>
          <p:spPr>
            <a:xfrm>
              <a:off x="0" y="0"/>
              <a:ext cx="8550720" cy="133092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736" name="Google Shape;32;p5"/>
            <p:cNvSpPr/>
            <p:nvPr/>
          </p:nvSpPr>
          <p:spPr>
            <a:xfrm>
              <a:off x="2563560" y="0"/>
              <a:ext cx="6578280" cy="127044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737" name="Google Shape;33;p5"/>
            <p:cNvSpPr/>
            <p:nvPr/>
          </p:nvSpPr>
          <p:spPr>
            <a:xfrm>
              <a:off x="-6120" y="0"/>
              <a:ext cx="7296120" cy="146952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738" name="Google Shape;34;p5"/>
            <p:cNvSpPr/>
            <p:nvPr/>
          </p:nvSpPr>
          <p:spPr>
            <a:xfrm>
              <a:off x="3596040" y="4667040"/>
              <a:ext cx="5088600" cy="47448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739" name="Google Shape;35;p5"/>
            <p:cNvSpPr/>
            <p:nvPr/>
          </p:nvSpPr>
          <p:spPr>
            <a:xfrm>
              <a:off x="5524920" y="4692600"/>
              <a:ext cx="3634920" cy="46836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740" name="Google Shape;36;p5"/>
            <p:cNvSpPr/>
            <p:nvPr/>
          </p:nvSpPr>
          <p:spPr>
            <a:xfrm>
              <a:off x="7521480" y="4023000"/>
              <a:ext cx="1632600" cy="113796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741" name="PlaceHolder 1"/>
          <p:cNvSpPr>
            <a:spLocks noGrp="1"/>
          </p:cNvSpPr>
          <p:nvPr>
            <p:ph type="sldNum" idx="16"/>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0C18550F-4D54-4487-B102-85751EA6C136}"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4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4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80" name="Google Shape;30;p5"/>
          <p:cNvGrpSpPr/>
          <p:nvPr/>
        </p:nvGrpSpPr>
        <p:grpSpPr>
          <a:xfrm>
            <a:off x="-6120" y="0"/>
            <a:ext cx="9165960" cy="5160960"/>
            <a:chOff x="-6120" y="0"/>
            <a:chExt cx="9165960" cy="5160960"/>
          </a:xfrm>
        </p:grpSpPr>
        <p:sp>
          <p:nvSpPr>
            <p:cNvPr id="781" name="Google Shape;31;p5"/>
            <p:cNvSpPr/>
            <p:nvPr/>
          </p:nvSpPr>
          <p:spPr>
            <a:xfrm>
              <a:off x="0" y="0"/>
              <a:ext cx="8550720" cy="133092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782" name="Google Shape;32;p5"/>
            <p:cNvSpPr/>
            <p:nvPr/>
          </p:nvSpPr>
          <p:spPr>
            <a:xfrm>
              <a:off x="2563560" y="0"/>
              <a:ext cx="6578280" cy="127044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783" name="Google Shape;33;p5"/>
            <p:cNvSpPr/>
            <p:nvPr/>
          </p:nvSpPr>
          <p:spPr>
            <a:xfrm>
              <a:off x="-6120" y="0"/>
              <a:ext cx="7296120" cy="146952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784" name="Google Shape;34;p5"/>
            <p:cNvSpPr/>
            <p:nvPr/>
          </p:nvSpPr>
          <p:spPr>
            <a:xfrm>
              <a:off x="3596040" y="4667040"/>
              <a:ext cx="5088600" cy="47448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785" name="Google Shape;35;p5"/>
            <p:cNvSpPr/>
            <p:nvPr/>
          </p:nvSpPr>
          <p:spPr>
            <a:xfrm>
              <a:off x="5524920" y="4692600"/>
              <a:ext cx="3634920" cy="46836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786" name="Google Shape;36;p5"/>
            <p:cNvSpPr/>
            <p:nvPr/>
          </p:nvSpPr>
          <p:spPr>
            <a:xfrm>
              <a:off x="7521480" y="4023000"/>
              <a:ext cx="1632600" cy="113796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787" name="PlaceHolder 1"/>
          <p:cNvSpPr>
            <a:spLocks noGrp="1"/>
          </p:cNvSpPr>
          <p:nvPr>
            <p:ph type="sldNum" idx="17"/>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0F5E3B6D-10BE-4DC7-BF8B-6A0F26637D94}"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8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8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1" name="Google Shape;30;p5"/>
          <p:cNvGrpSpPr/>
          <p:nvPr/>
        </p:nvGrpSpPr>
        <p:grpSpPr>
          <a:xfrm>
            <a:off x="-6120" y="0"/>
            <a:ext cx="9165960" cy="5160960"/>
            <a:chOff x="-6120" y="0"/>
            <a:chExt cx="9165960" cy="5160960"/>
          </a:xfrm>
        </p:grpSpPr>
        <p:sp>
          <p:nvSpPr>
            <p:cNvPr id="42" name="Google Shape;31;p5"/>
            <p:cNvSpPr/>
            <p:nvPr/>
          </p:nvSpPr>
          <p:spPr>
            <a:xfrm>
              <a:off x="0" y="0"/>
              <a:ext cx="8550720" cy="133092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43" name="Google Shape;32;p5"/>
            <p:cNvSpPr/>
            <p:nvPr/>
          </p:nvSpPr>
          <p:spPr>
            <a:xfrm>
              <a:off x="2563560" y="0"/>
              <a:ext cx="6578280" cy="127044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44" name="Google Shape;33;p5"/>
            <p:cNvSpPr/>
            <p:nvPr/>
          </p:nvSpPr>
          <p:spPr>
            <a:xfrm>
              <a:off x="-6120" y="0"/>
              <a:ext cx="7296120" cy="146952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45" name="Google Shape;34;p5"/>
            <p:cNvSpPr/>
            <p:nvPr/>
          </p:nvSpPr>
          <p:spPr>
            <a:xfrm>
              <a:off x="3596040" y="4667040"/>
              <a:ext cx="5088600" cy="47448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46" name="Google Shape;35;p5"/>
            <p:cNvSpPr/>
            <p:nvPr/>
          </p:nvSpPr>
          <p:spPr>
            <a:xfrm>
              <a:off x="5524920" y="4692600"/>
              <a:ext cx="3634920" cy="46836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47" name="Google Shape;36;p5"/>
            <p:cNvSpPr/>
            <p:nvPr/>
          </p:nvSpPr>
          <p:spPr>
            <a:xfrm>
              <a:off x="7521480" y="4023000"/>
              <a:ext cx="1632600" cy="113796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48" name="PlaceHolder 1"/>
          <p:cNvSpPr>
            <a:spLocks noGrp="1"/>
          </p:cNvSpPr>
          <p:nvPr>
            <p:ph type="sldNum" idx="1"/>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81EE4853-563E-41EE-AE22-D6724516B4AD}"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4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7" name="Google Shape;30;p5"/>
          <p:cNvGrpSpPr/>
          <p:nvPr/>
        </p:nvGrpSpPr>
        <p:grpSpPr>
          <a:xfrm>
            <a:off x="-6120" y="0"/>
            <a:ext cx="9165960" cy="5160960"/>
            <a:chOff x="-6120" y="0"/>
            <a:chExt cx="9165960" cy="5160960"/>
          </a:xfrm>
        </p:grpSpPr>
        <p:sp>
          <p:nvSpPr>
            <p:cNvPr id="88" name="Google Shape;31;p5"/>
            <p:cNvSpPr/>
            <p:nvPr/>
          </p:nvSpPr>
          <p:spPr>
            <a:xfrm>
              <a:off x="0" y="0"/>
              <a:ext cx="8550720" cy="133092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89" name="Google Shape;32;p5"/>
            <p:cNvSpPr/>
            <p:nvPr/>
          </p:nvSpPr>
          <p:spPr>
            <a:xfrm>
              <a:off x="2563560" y="0"/>
              <a:ext cx="6578280" cy="127044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90" name="Google Shape;33;p5"/>
            <p:cNvSpPr/>
            <p:nvPr/>
          </p:nvSpPr>
          <p:spPr>
            <a:xfrm>
              <a:off x="-6120" y="0"/>
              <a:ext cx="7296120" cy="146952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91" name="Google Shape;34;p5"/>
            <p:cNvSpPr/>
            <p:nvPr/>
          </p:nvSpPr>
          <p:spPr>
            <a:xfrm>
              <a:off x="3596040" y="4667040"/>
              <a:ext cx="5088600" cy="47448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92" name="Google Shape;35;p5"/>
            <p:cNvSpPr/>
            <p:nvPr/>
          </p:nvSpPr>
          <p:spPr>
            <a:xfrm>
              <a:off x="5524920" y="4692600"/>
              <a:ext cx="3634920" cy="46836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93" name="Google Shape;36;p5"/>
            <p:cNvSpPr/>
            <p:nvPr/>
          </p:nvSpPr>
          <p:spPr>
            <a:xfrm>
              <a:off x="7521480" y="4023000"/>
              <a:ext cx="1632600" cy="113796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94" name="Google Shape;37;p5"/>
          <p:cNvSpPr/>
          <p:nvPr/>
        </p:nvSpPr>
        <p:spPr>
          <a:xfrm>
            <a:off x="886680" y="398520"/>
            <a:ext cx="7368480" cy="855360"/>
          </a:xfrm>
          <a:prstGeom prst="rect">
            <a:avLst/>
          </a:prstGeom>
          <a:noFill/>
          <a:ln w="0">
            <a:noFill/>
          </a:ln>
        </p:spPr>
        <p:style>
          <a:lnRef idx="0"/>
          <a:fillRef idx="0"/>
          <a:effectRef idx="0"/>
          <a:fontRef idx="minor"/>
        </p:style>
      </p:sp>
      <p:sp>
        <p:nvSpPr>
          <p:cNvPr id="95" name="Google Shape;38;p5"/>
          <p:cNvSpPr/>
          <p:nvPr/>
        </p:nvSpPr>
        <p:spPr>
          <a:xfrm>
            <a:off x="886680" y="1598400"/>
            <a:ext cx="7368480" cy="3325320"/>
          </a:xfrm>
          <a:prstGeom prst="rect">
            <a:avLst/>
          </a:prstGeom>
          <a:noFill/>
          <a:ln w="0">
            <a:noFill/>
          </a:ln>
        </p:spPr>
        <p:style>
          <a:lnRef idx="0"/>
          <a:fillRef idx="0"/>
          <a:effectRef idx="0"/>
          <a:fontRef idx="minor"/>
        </p:style>
      </p:sp>
      <p:sp>
        <p:nvSpPr>
          <p:cNvPr id="96" name="PlaceHolder 1"/>
          <p:cNvSpPr>
            <a:spLocks noGrp="1"/>
          </p:cNvSpPr>
          <p:nvPr>
            <p:ph type="sldNum" idx="2"/>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E9CFF34F-FECD-4DED-A7FD-C6B24A16010B}"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7"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9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5" name="Google Shape;30;p5"/>
          <p:cNvGrpSpPr/>
          <p:nvPr/>
        </p:nvGrpSpPr>
        <p:grpSpPr>
          <a:xfrm>
            <a:off x="-6120" y="0"/>
            <a:ext cx="9165960" cy="5160960"/>
            <a:chOff x="-6120" y="0"/>
            <a:chExt cx="9165960" cy="5160960"/>
          </a:xfrm>
        </p:grpSpPr>
        <p:sp>
          <p:nvSpPr>
            <p:cNvPr id="136" name="Google Shape;31;p5"/>
            <p:cNvSpPr/>
            <p:nvPr/>
          </p:nvSpPr>
          <p:spPr>
            <a:xfrm>
              <a:off x="0" y="0"/>
              <a:ext cx="8550720" cy="133092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137" name="Google Shape;32;p5"/>
            <p:cNvSpPr/>
            <p:nvPr/>
          </p:nvSpPr>
          <p:spPr>
            <a:xfrm>
              <a:off x="2563560" y="0"/>
              <a:ext cx="6578280" cy="127044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138" name="Google Shape;33;p5"/>
            <p:cNvSpPr/>
            <p:nvPr/>
          </p:nvSpPr>
          <p:spPr>
            <a:xfrm>
              <a:off x="-6120" y="0"/>
              <a:ext cx="7296120" cy="146952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139" name="Google Shape;34;p5"/>
            <p:cNvSpPr/>
            <p:nvPr/>
          </p:nvSpPr>
          <p:spPr>
            <a:xfrm>
              <a:off x="3596040" y="4667040"/>
              <a:ext cx="5088600" cy="47448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140" name="Google Shape;35;p5"/>
            <p:cNvSpPr/>
            <p:nvPr/>
          </p:nvSpPr>
          <p:spPr>
            <a:xfrm>
              <a:off x="5524920" y="4692600"/>
              <a:ext cx="3634920" cy="46836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141" name="Google Shape;36;p5"/>
            <p:cNvSpPr/>
            <p:nvPr/>
          </p:nvSpPr>
          <p:spPr>
            <a:xfrm>
              <a:off x="7521480" y="4023000"/>
              <a:ext cx="1632600" cy="113796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142" name="PlaceHolder 1"/>
          <p:cNvSpPr>
            <a:spLocks noGrp="1"/>
          </p:cNvSpPr>
          <p:nvPr>
            <p:ph type="sldNum" idx="3"/>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5E032829-B4A7-4141-8AE5-6FB30733D4DB}"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143"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4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81" name="Google Shape;30;p5"/>
          <p:cNvGrpSpPr/>
          <p:nvPr/>
        </p:nvGrpSpPr>
        <p:grpSpPr>
          <a:xfrm>
            <a:off x="-6120" y="0"/>
            <a:ext cx="9165960" cy="5160960"/>
            <a:chOff x="-6120" y="0"/>
            <a:chExt cx="9165960" cy="5160960"/>
          </a:xfrm>
        </p:grpSpPr>
        <p:sp>
          <p:nvSpPr>
            <p:cNvPr id="182" name="Google Shape;31;p5"/>
            <p:cNvSpPr/>
            <p:nvPr/>
          </p:nvSpPr>
          <p:spPr>
            <a:xfrm>
              <a:off x="0" y="0"/>
              <a:ext cx="8550720" cy="133092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183" name="Google Shape;32;p5"/>
            <p:cNvSpPr/>
            <p:nvPr/>
          </p:nvSpPr>
          <p:spPr>
            <a:xfrm>
              <a:off x="2563560" y="0"/>
              <a:ext cx="6578280" cy="127044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184" name="Google Shape;33;p5"/>
            <p:cNvSpPr/>
            <p:nvPr/>
          </p:nvSpPr>
          <p:spPr>
            <a:xfrm>
              <a:off x="-6120" y="0"/>
              <a:ext cx="7296120" cy="146952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185" name="Google Shape;34;p5"/>
            <p:cNvSpPr/>
            <p:nvPr/>
          </p:nvSpPr>
          <p:spPr>
            <a:xfrm>
              <a:off x="3596040" y="4667040"/>
              <a:ext cx="5088600" cy="47448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186" name="Google Shape;35;p5"/>
            <p:cNvSpPr/>
            <p:nvPr/>
          </p:nvSpPr>
          <p:spPr>
            <a:xfrm>
              <a:off x="5524920" y="4692600"/>
              <a:ext cx="3634920" cy="46836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187" name="Google Shape;36;p5"/>
            <p:cNvSpPr/>
            <p:nvPr/>
          </p:nvSpPr>
          <p:spPr>
            <a:xfrm>
              <a:off x="7521480" y="4023000"/>
              <a:ext cx="1632600" cy="113796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188" name="Google Shape;37;p5"/>
          <p:cNvSpPr/>
          <p:nvPr/>
        </p:nvSpPr>
        <p:spPr>
          <a:xfrm>
            <a:off x="886680" y="398520"/>
            <a:ext cx="7368480" cy="855360"/>
          </a:xfrm>
          <a:prstGeom prst="rect">
            <a:avLst/>
          </a:prstGeom>
          <a:noFill/>
          <a:ln w="0">
            <a:noFill/>
          </a:ln>
        </p:spPr>
        <p:style>
          <a:lnRef idx="0"/>
          <a:fillRef idx="0"/>
          <a:effectRef idx="0"/>
          <a:fontRef idx="minor"/>
        </p:style>
      </p:sp>
      <p:sp>
        <p:nvSpPr>
          <p:cNvPr id="189" name="Google Shape;38;p5"/>
          <p:cNvSpPr/>
          <p:nvPr/>
        </p:nvSpPr>
        <p:spPr>
          <a:xfrm>
            <a:off x="886680" y="1598400"/>
            <a:ext cx="7368480" cy="3325320"/>
          </a:xfrm>
          <a:prstGeom prst="rect">
            <a:avLst/>
          </a:prstGeom>
          <a:noFill/>
          <a:ln w="0">
            <a:noFill/>
          </a:ln>
        </p:spPr>
        <p:style>
          <a:lnRef idx="0"/>
          <a:fillRef idx="0"/>
          <a:effectRef idx="0"/>
          <a:fontRef idx="minor"/>
        </p:style>
      </p:sp>
      <p:sp>
        <p:nvSpPr>
          <p:cNvPr id="190" name="PlaceHolder 1"/>
          <p:cNvSpPr>
            <a:spLocks noGrp="1"/>
          </p:cNvSpPr>
          <p:nvPr>
            <p:ph type="sldNum" idx="4"/>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47ADAD68-0B65-404C-AEF4-0AFEF3630CD7}"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191"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9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9" name="Google Shape;85;p10"/>
          <p:cNvSpPr/>
          <p:nvPr/>
        </p:nvSpPr>
        <p:spPr>
          <a:xfrm>
            <a:off x="-2520" y="0"/>
            <a:ext cx="5207400" cy="98136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230" name="Google Shape;86;p10"/>
          <p:cNvSpPr/>
          <p:nvPr/>
        </p:nvSpPr>
        <p:spPr>
          <a:xfrm>
            <a:off x="-6120" y="0"/>
            <a:ext cx="4443120" cy="108360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231" name="Google Shape;87;p10"/>
          <p:cNvSpPr/>
          <p:nvPr/>
        </p:nvSpPr>
        <p:spPr>
          <a:xfrm>
            <a:off x="6375600" y="4745880"/>
            <a:ext cx="2546640" cy="39888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232" name="Google Shape;88;p10"/>
          <p:cNvSpPr/>
          <p:nvPr/>
        </p:nvSpPr>
        <p:spPr>
          <a:xfrm>
            <a:off x="7341120" y="4767480"/>
            <a:ext cx="1819080" cy="39348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233" name="Google Shape;89;p10"/>
          <p:cNvSpPr/>
          <p:nvPr/>
        </p:nvSpPr>
        <p:spPr>
          <a:xfrm>
            <a:off x="8340840" y="4204080"/>
            <a:ext cx="816120" cy="95688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sp>
        <p:nvSpPr>
          <p:cNvPr id="234" name="Google Shape;90;p10"/>
          <p:cNvSpPr/>
          <p:nvPr/>
        </p:nvSpPr>
        <p:spPr>
          <a:xfrm>
            <a:off x="1559160" y="-6120"/>
            <a:ext cx="4114440" cy="942840"/>
          </a:xfrm>
          <a:custGeom>
            <a:avLst/>
            <a:gdLst/>
            <a:ahLst/>
            <a:rect l="l" t="t" r="r" b="b"/>
            <a:pathLst>
              <a:path w="164671" h="37795">
                <a:moveTo>
                  <a:pt x="0" y="241"/>
                </a:moveTo>
                <a:lnTo>
                  <a:pt x="132407" y="37795"/>
                </a:lnTo>
                <a:lnTo>
                  <a:pt x="164671" y="0"/>
                </a:lnTo>
                <a:lnTo>
                  <a:pt x="160329" y="241"/>
                </a:lnTo>
                <a:close/>
              </a:path>
            </a:pathLst>
          </a:custGeom>
          <a:solidFill>
            <a:srgbClr val="00ae9d">
              <a:alpha val="83000"/>
            </a:srgbClr>
          </a:solidFill>
          <a:ln w="0">
            <a:noFill/>
          </a:ln>
        </p:spPr>
        <p:style>
          <a:lnRef idx="0"/>
          <a:fillRef idx="0"/>
          <a:effectRef idx="0"/>
          <a:fontRef idx="minor"/>
        </p:style>
      </p:sp>
      <p:sp>
        <p:nvSpPr>
          <p:cNvPr id="235" name="PlaceHolder 1"/>
          <p:cNvSpPr>
            <a:spLocks noGrp="1"/>
          </p:cNvSpPr>
          <p:nvPr>
            <p:ph type="sldNum" idx="5"/>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8CA58109-4C6A-4AE4-8F0B-D87553E010FD}"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23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3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74" name="Google Shape;30;p5"/>
          <p:cNvGrpSpPr/>
          <p:nvPr/>
        </p:nvGrpSpPr>
        <p:grpSpPr>
          <a:xfrm>
            <a:off x="-6120" y="0"/>
            <a:ext cx="9165960" cy="5160960"/>
            <a:chOff x="-6120" y="0"/>
            <a:chExt cx="9165960" cy="5160960"/>
          </a:xfrm>
        </p:grpSpPr>
        <p:sp>
          <p:nvSpPr>
            <p:cNvPr id="275" name="Google Shape;31;p5"/>
            <p:cNvSpPr/>
            <p:nvPr/>
          </p:nvSpPr>
          <p:spPr>
            <a:xfrm>
              <a:off x="0" y="0"/>
              <a:ext cx="8550720" cy="133092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276" name="Google Shape;32;p5"/>
            <p:cNvSpPr/>
            <p:nvPr/>
          </p:nvSpPr>
          <p:spPr>
            <a:xfrm>
              <a:off x="2563560" y="0"/>
              <a:ext cx="6578280" cy="127044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277" name="Google Shape;33;p5"/>
            <p:cNvSpPr/>
            <p:nvPr/>
          </p:nvSpPr>
          <p:spPr>
            <a:xfrm>
              <a:off x="-6120" y="0"/>
              <a:ext cx="7296120" cy="146952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278" name="Google Shape;34;p5"/>
            <p:cNvSpPr/>
            <p:nvPr/>
          </p:nvSpPr>
          <p:spPr>
            <a:xfrm>
              <a:off x="3596040" y="4667040"/>
              <a:ext cx="5088600" cy="47448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279" name="Google Shape;35;p5"/>
            <p:cNvSpPr/>
            <p:nvPr/>
          </p:nvSpPr>
          <p:spPr>
            <a:xfrm>
              <a:off x="5524920" y="4692600"/>
              <a:ext cx="3634920" cy="46836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280" name="Google Shape;36;p5"/>
            <p:cNvSpPr/>
            <p:nvPr/>
          </p:nvSpPr>
          <p:spPr>
            <a:xfrm>
              <a:off x="7521480" y="4023000"/>
              <a:ext cx="1632600" cy="113796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281" name="PlaceHolder 1"/>
          <p:cNvSpPr>
            <a:spLocks noGrp="1"/>
          </p:cNvSpPr>
          <p:nvPr>
            <p:ph type="sldNum" idx="6"/>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A53E2DCC-2C5E-43BD-B4FE-EE39DAFF05DF}"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28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8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20" name="Google Shape;30;p5"/>
          <p:cNvGrpSpPr/>
          <p:nvPr/>
        </p:nvGrpSpPr>
        <p:grpSpPr>
          <a:xfrm>
            <a:off x="-6120" y="0"/>
            <a:ext cx="9165960" cy="5160960"/>
            <a:chOff x="-6120" y="0"/>
            <a:chExt cx="9165960" cy="5160960"/>
          </a:xfrm>
        </p:grpSpPr>
        <p:sp>
          <p:nvSpPr>
            <p:cNvPr id="321" name="Google Shape;31;p5"/>
            <p:cNvSpPr/>
            <p:nvPr/>
          </p:nvSpPr>
          <p:spPr>
            <a:xfrm>
              <a:off x="0" y="0"/>
              <a:ext cx="8550720" cy="133092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322" name="Google Shape;32;p5"/>
            <p:cNvSpPr/>
            <p:nvPr/>
          </p:nvSpPr>
          <p:spPr>
            <a:xfrm>
              <a:off x="2563560" y="0"/>
              <a:ext cx="6578280" cy="127044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323" name="Google Shape;33;p5"/>
            <p:cNvSpPr/>
            <p:nvPr/>
          </p:nvSpPr>
          <p:spPr>
            <a:xfrm>
              <a:off x="-6120" y="0"/>
              <a:ext cx="7296120" cy="146952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324" name="Google Shape;34;p5"/>
            <p:cNvSpPr/>
            <p:nvPr/>
          </p:nvSpPr>
          <p:spPr>
            <a:xfrm>
              <a:off x="3596040" y="4667040"/>
              <a:ext cx="5088600" cy="47448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325" name="Google Shape;35;p5"/>
            <p:cNvSpPr/>
            <p:nvPr/>
          </p:nvSpPr>
          <p:spPr>
            <a:xfrm>
              <a:off x="5524920" y="4692600"/>
              <a:ext cx="3634920" cy="46836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326" name="Google Shape;36;p5"/>
            <p:cNvSpPr/>
            <p:nvPr/>
          </p:nvSpPr>
          <p:spPr>
            <a:xfrm>
              <a:off x="7521480" y="4023000"/>
              <a:ext cx="1632600" cy="113796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327" name="PlaceHolder 1"/>
          <p:cNvSpPr>
            <a:spLocks noGrp="1"/>
          </p:cNvSpPr>
          <p:nvPr>
            <p:ph type="sldNum" idx="7"/>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E9465745-1FEA-41AC-8352-9B0FBB462E48}"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32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2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66" name="Google Shape;30;p5"/>
          <p:cNvGrpSpPr/>
          <p:nvPr/>
        </p:nvGrpSpPr>
        <p:grpSpPr>
          <a:xfrm>
            <a:off x="-6120" y="0"/>
            <a:ext cx="9165960" cy="5160960"/>
            <a:chOff x="-6120" y="0"/>
            <a:chExt cx="9165960" cy="5160960"/>
          </a:xfrm>
        </p:grpSpPr>
        <p:sp>
          <p:nvSpPr>
            <p:cNvPr id="367" name="Google Shape;31;p5"/>
            <p:cNvSpPr/>
            <p:nvPr/>
          </p:nvSpPr>
          <p:spPr>
            <a:xfrm>
              <a:off x="0" y="0"/>
              <a:ext cx="8550720" cy="133092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368" name="Google Shape;32;p5"/>
            <p:cNvSpPr/>
            <p:nvPr/>
          </p:nvSpPr>
          <p:spPr>
            <a:xfrm>
              <a:off x="2563560" y="0"/>
              <a:ext cx="6578280" cy="127044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369" name="Google Shape;33;p5"/>
            <p:cNvSpPr/>
            <p:nvPr/>
          </p:nvSpPr>
          <p:spPr>
            <a:xfrm>
              <a:off x="-6120" y="0"/>
              <a:ext cx="7296120" cy="146952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370" name="Google Shape;34;p5"/>
            <p:cNvSpPr/>
            <p:nvPr/>
          </p:nvSpPr>
          <p:spPr>
            <a:xfrm>
              <a:off x="3596040" y="4667040"/>
              <a:ext cx="5088600" cy="47448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371" name="Google Shape;35;p5"/>
            <p:cNvSpPr/>
            <p:nvPr/>
          </p:nvSpPr>
          <p:spPr>
            <a:xfrm>
              <a:off x="5524920" y="4692600"/>
              <a:ext cx="3634920" cy="46836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372" name="Google Shape;36;p5"/>
            <p:cNvSpPr/>
            <p:nvPr/>
          </p:nvSpPr>
          <p:spPr>
            <a:xfrm>
              <a:off x="7521480" y="4023000"/>
              <a:ext cx="1632600" cy="113796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373" name="PlaceHolder 1"/>
          <p:cNvSpPr>
            <a:spLocks noGrp="1"/>
          </p:cNvSpPr>
          <p:nvPr>
            <p:ph type="sldNum" idx="8"/>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07BC83AA-9242-4685-91F8-76742F4CC9AD}"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374"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7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1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2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8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0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2" name="TextBox 4"/>
          <p:cNvSpPr/>
          <p:nvPr/>
        </p:nvSpPr>
        <p:spPr>
          <a:xfrm>
            <a:off x="7149240" y="4774320"/>
            <a:ext cx="3135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pic>
        <p:nvPicPr>
          <p:cNvPr id="833" name="" descr=""/>
          <p:cNvPicPr/>
          <p:nvPr/>
        </p:nvPicPr>
        <p:blipFill>
          <a:blip r:embed="rId1"/>
          <a:stretch/>
        </p:blipFill>
        <p:spPr>
          <a:xfrm>
            <a:off x="-7560" y="-13680"/>
            <a:ext cx="9150840" cy="51418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4" name="" descr=""/>
          <p:cNvPicPr/>
          <p:nvPr/>
        </p:nvPicPr>
        <p:blipFill>
          <a:blip r:embed="rId1"/>
          <a:stretch/>
        </p:blipFill>
        <p:spPr>
          <a:xfrm>
            <a:off x="0" y="0"/>
            <a:ext cx="9142200" cy="51418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5" name="PlaceHolder 1"/>
          <p:cNvSpPr>
            <a:spLocks noGrp="1"/>
          </p:cNvSpPr>
          <p:nvPr>
            <p:ph type="title"/>
          </p:nvPr>
        </p:nvSpPr>
        <p:spPr>
          <a:xfrm>
            <a:off x="886680" y="398520"/>
            <a:ext cx="736848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Metaverse’s Imagination</a:t>
            </a:r>
            <a:endParaRPr b="0" lang="en-US" sz="2400" spc="-1" strike="noStrike">
              <a:latin typeface="Arial"/>
            </a:endParaRPr>
          </a:p>
        </p:txBody>
      </p:sp>
      <p:sp>
        <p:nvSpPr>
          <p:cNvPr id="866" name="PlaceHolder 2"/>
          <p:cNvSpPr>
            <a:spLocks noGrp="1"/>
          </p:cNvSpPr>
          <p:nvPr>
            <p:ph/>
          </p:nvPr>
        </p:nvSpPr>
        <p:spPr>
          <a:xfrm>
            <a:off x="886680" y="1669680"/>
            <a:ext cx="7368480" cy="308016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67" name="PlaceHolder 3"/>
          <p:cNvSpPr>
            <a:spLocks noGrp="1"/>
          </p:cNvSpPr>
          <p:nvPr>
            <p:ph type="sldNum" idx="24"/>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8EB4C366-5485-4798-B4E9-DC893E4EF367}"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68" name="TextBox 6"/>
          <p:cNvSpPr/>
          <p:nvPr/>
        </p:nvSpPr>
        <p:spPr>
          <a:xfrm>
            <a:off x="6400800" y="4779000"/>
            <a:ext cx="2284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69" name="PlaceHolder 4"/>
          <p:cNvSpPr>
            <a:spLocks noGrp="1"/>
          </p:cNvSpPr>
          <p:nvPr>
            <p:ph/>
          </p:nvPr>
        </p:nvSpPr>
        <p:spPr>
          <a:xfrm>
            <a:off x="686160" y="1702080"/>
            <a:ext cx="7368480" cy="263952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a:t>
            </a:r>
            <a:r>
              <a:rPr b="0" lang="en-US" sz="1900" spc="-1" strike="noStrike">
                <a:solidFill>
                  <a:srgbClr val="004c52"/>
                </a:solidFill>
                <a:latin typeface="Karla"/>
                <a:ea typeface="Karla"/>
              </a:rPr>
              <a:t>Snow Crash’ is a science-fiction novel written by Neal Stephenson and published in 1992. The term ‘metaverse’, which has been coined by the author, is a virtual reality space which uses internet and augmented reality. In the novel, users are represented by avatars and can interact with other human beings and software agents.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0" name="PlaceHolder 1"/>
          <p:cNvSpPr>
            <a:spLocks noGrp="1"/>
          </p:cNvSpPr>
          <p:nvPr>
            <p:ph type="title"/>
          </p:nvPr>
        </p:nvSpPr>
        <p:spPr>
          <a:xfrm>
            <a:off x="886680" y="398520"/>
            <a:ext cx="736848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What is Metaverse?</a:t>
            </a:r>
            <a:endParaRPr b="0" lang="en-US" sz="2400" spc="-1" strike="noStrike">
              <a:latin typeface="Arial"/>
            </a:endParaRPr>
          </a:p>
        </p:txBody>
      </p:sp>
      <p:sp>
        <p:nvSpPr>
          <p:cNvPr id="871" name="PlaceHolder 2"/>
          <p:cNvSpPr>
            <a:spLocks noGrp="1"/>
          </p:cNvSpPr>
          <p:nvPr>
            <p:ph/>
          </p:nvPr>
        </p:nvSpPr>
        <p:spPr>
          <a:xfrm>
            <a:off x="886680" y="1669680"/>
            <a:ext cx="7368480" cy="308016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72" name="PlaceHolder 3"/>
          <p:cNvSpPr>
            <a:spLocks noGrp="1"/>
          </p:cNvSpPr>
          <p:nvPr>
            <p:ph type="sldNum" idx="25"/>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E9672374-046E-4975-883C-94CC4B85F9C0}"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73" name="TextBox 13"/>
          <p:cNvSpPr/>
          <p:nvPr/>
        </p:nvSpPr>
        <p:spPr>
          <a:xfrm>
            <a:off x="6400800" y="4779000"/>
            <a:ext cx="2284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74" name="PlaceHolder 4"/>
          <p:cNvSpPr>
            <a:spLocks noGrp="1"/>
          </p:cNvSpPr>
          <p:nvPr>
            <p:ph/>
          </p:nvPr>
        </p:nvSpPr>
        <p:spPr>
          <a:xfrm>
            <a:off x="686160" y="1702080"/>
            <a:ext cx="7368480" cy="263952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A massively scaled and interoperable network of real-time rendered 3D virtual worlds that can be experienced synchronously and persistently by an effectively unlimited number of users with an individual sense of presence,</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and with continuity of data, such as identity, history, entitlements, objects,communications, and payments.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5" name="PlaceHolder 1"/>
          <p:cNvSpPr>
            <a:spLocks noGrp="1"/>
          </p:cNvSpPr>
          <p:nvPr>
            <p:ph type="title"/>
          </p:nvPr>
        </p:nvSpPr>
        <p:spPr>
          <a:xfrm>
            <a:off x="886680" y="398520"/>
            <a:ext cx="736848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Massively Scaled</a:t>
            </a:r>
            <a:endParaRPr b="0" lang="en-US" sz="2400" spc="-1" strike="noStrike">
              <a:latin typeface="Arial"/>
            </a:endParaRPr>
          </a:p>
        </p:txBody>
      </p:sp>
      <p:sp>
        <p:nvSpPr>
          <p:cNvPr id="876" name="PlaceHolder 2"/>
          <p:cNvSpPr>
            <a:spLocks noGrp="1"/>
          </p:cNvSpPr>
          <p:nvPr>
            <p:ph/>
          </p:nvPr>
        </p:nvSpPr>
        <p:spPr>
          <a:xfrm>
            <a:off x="1053720" y="1694880"/>
            <a:ext cx="6655680" cy="308016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77" name="PlaceHolder 3"/>
          <p:cNvSpPr>
            <a:spLocks noGrp="1"/>
          </p:cNvSpPr>
          <p:nvPr>
            <p:ph type="sldNum" idx="26"/>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7AF86A5A-15D0-469E-83B8-58B439BC7288}"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78" name="TextBox 9"/>
          <p:cNvSpPr/>
          <p:nvPr/>
        </p:nvSpPr>
        <p:spPr>
          <a:xfrm>
            <a:off x="6400800" y="4779000"/>
            <a:ext cx="2284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79" name="PlaceHolder 4"/>
          <p:cNvSpPr>
            <a:spLocks noGrp="1"/>
          </p:cNvSpPr>
          <p:nvPr>
            <p:ph/>
          </p:nvPr>
        </p:nvSpPr>
        <p:spPr>
          <a:xfrm>
            <a:off x="686160" y="1702080"/>
            <a:ext cx="7368480" cy="263952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Global scale (everyone everywhere just like the Internet is now).</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It must have a massively scaled number of virtual</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worlds if it is to be “the Metaverse.”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0" name="PlaceHolder 1"/>
          <p:cNvSpPr>
            <a:spLocks noGrp="1"/>
          </p:cNvSpPr>
          <p:nvPr>
            <p:ph type="title"/>
          </p:nvPr>
        </p:nvSpPr>
        <p:spPr>
          <a:xfrm>
            <a:off x="886680" y="398520"/>
            <a:ext cx="736848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Massively Scaled( Metagalaxies )</a:t>
            </a:r>
            <a:endParaRPr b="0" lang="en-US" sz="2400" spc="-1" strike="noStrike">
              <a:latin typeface="Arial"/>
            </a:endParaRPr>
          </a:p>
        </p:txBody>
      </p:sp>
      <p:sp>
        <p:nvSpPr>
          <p:cNvPr id="881" name="PlaceHolder 2"/>
          <p:cNvSpPr>
            <a:spLocks noGrp="1"/>
          </p:cNvSpPr>
          <p:nvPr>
            <p:ph/>
          </p:nvPr>
        </p:nvSpPr>
        <p:spPr>
          <a:xfrm>
            <a:off x="1053720" y="1694880"/>
            <a:ext cx="6655680" cy="308016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82" name="PlaceHolder 3"/>
          <p:cNvSpPr>
            <a:spLocks noGrp="1"/>
          </p:cNvSpPr>
          <p:nvPr>
            <p:ph type="sldNum" idx="27"/>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3B3C3391-2505-48AE-B801-2776C94B81F2}"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83" name="TextBox 18"/>
          <p:cNvSpPr/>
          <p:nvPr/>
        </p:nvSpPr>
        <p:spPr>
          <a:xfrm>
            <a:off x="6400800" y="4779000"/>
            <a:ext cx="2284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84" name="PlaceHolder 4"/>
          <p:cNvSpPr>
            <a:spLocks noGrp="1"/>
          </p:cNvSpPr>
          <p:nvPr>
            <p:ph/>
          </p:nvPr>
        </p:nvSpPr>
        <p:spPr>
          <a:xfrm>
            <a:off x="686160" y="1702080"/>
            <a:ext cx="7368480" cy="263952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Within the Metaverse, there might be “metagalaxies,” a collection of virtual worlds that all operate under a single authority and that are clearly connected by a visual layer.</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One way to think about a Metagalaxy is to think of Facebook’s role in the internet.</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In a simplified sense, it’s today’s version of a 2D Metagalaxy</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5" name="PlaceHolder 1"/>
          <p:cNvSpPr>
            <a:spLocks noGrp="1"/>
          </p:cNvSpPr>
          <p:nvPr>
            <p:ph type="title"/>
          </p:nvPr>
        </p:nvSpPr>
        <p:spPr>
          <a:xfrm>
            <a:off x="886680" y="398520"/>
            <a:ext cx="736848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Virtual world</a:t>
            </a:r>
            <a:endParaRPr b="0" lang="en-US" sz="2400" spc="-1" strike="noStrike">
              <a:latin typeface="Arial"/>
            </a:endParaRPr>
          </a:p>
        </p:txBody>
      </p:sp>
      <p:sp>
        <p:nvSpPr>
          <p:cNvPr id="886" name="PlaceHolder 2"/>
          <p:cNvSpPr>
            <a:spLocks noGrp="1"/>
          </p:cNvSpPr>
          <p:nvPr>
            <p:ph/>
          </p:nvPr>
        </p:nvSpPr>
        <p:spPr>
          <a:xfrm>
            <a:off x="886680" y="1669680"/>
            <a:ext cx="7368480" cy="308016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87" name="PlaceHolder 3"/>
          <p:cNvSpPr>
            <a:spLocks noGrp="1"/>
          </p:cNvSpPr>
          <p:nvPr>
            <p:ph type="sldNum" idx="28"/>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324CBA6F-3685-438B-B012-F52D5DDAB1FC}"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88" name="TextBox 10"/>
          <p:cNvSpPr/>
          <p:nvPr/>
        </p:nvSpPr>
        <p:spPr>
          <a:xfrm>
            <a:off x="6400800" y="4779000"/>
            <a:ext cx="2284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89" name="PlaceHolder 4"/>
          <p:cNvSpPr>
            <a:spLocks noGrp="1"/>
          </p:cNvSpPr>
          <p:nvPr>
            <p:ph/>
          </p:nvPr>
        </p:nvSpPr>
        <p:spPr>
          <a:xfrm>
            <a:off x="686160" y="1702080"/>
            <a:ext cx="7368480" cy="263952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For decades, the primary reason to build a virtual world was for a video game, such as The Legend of Zelda or Call of Duty, or as part of a feature film, such as those of Disney’s Pixar or for Warner Bros.’ The Matrix. </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This is why the Metaverse is often misdescribed as a game or entertainment experience.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0" name="PlaceHolder 1"/>
          <p:cNvSpPr>
            <a:spLocks noGrp="1"/>
          </p:cNvSpPr>
          <p:nvPr>
            <p:ph type="title"/>
          </p:nvPr>
        </p:nvSpPr>
        <p:spPr>
          <a:xfrm>
            <a:off x="886680" y="398520"/>
            <a:ext cx="736848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Virtual world</a:t>
            </a:r>
            <a:endParaRPr b="0" lang="en-US" sz="2400" spc="-1" strike="noStrike">
              <a:latin typeface="Arial"/>
            </a:endParaRPr>
          </a:p>
        </p:txBody>
      </p:sp>
      <p:sp>
        <p:nvSpPr>
          <p:cNvPr id="891" name="PlaceHolder 2"/>
          <p:cNvSpPr>
            <a:spLocks noGrp="1"/>
          </p:cNvSpPr>
          <p:nvPr>
            <p:ph/>
          </p:nvPr>
        </p:nvSpPr>
        <p:spPr>
          <a:xfrm>
            <a:off x="886680" y="1669680"/>
            <a:ext cx="7368480" cy="308016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92" name="PlaceHolder 3"/>
          <p:cNvSpPr>
            <a:spLocks noGrp="1"/>
          </p:cNvSpPr>
          <p:nvPr>
            <p:ph type="sldNum" idx="29"/>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311AAD1B-810D-47B4-AF77-3E9E8055721A}"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93" name="TextBox 14"/>
          <p:cNvSpPr/>
          <p:nvPr/>
        </p:nvSpPr>
        <p:spPr>
          <a:xfrm>
            <a:off x="6400800" y="4779000"/>
            <a:ext cx="2284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94" name="PlaceHolder 4"/>
          <p:cNvSpPr>
            <a:spLocks noGrp="1"/>
          </p:cNvSpPr>
          <p:nvPr>
            <p:ph/>
          </p:nvPr>
        </p:nvSpPr>
        <p:spPr>
          <a:xfrm>
            <a:off x="686160" y="1702080"/>
            <a:ext cx="7368480" cy="263952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virtual worlds can reproduce the “real world” exactly.</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The purpose of a virtual world can be “game-like,” which is to say there is an objective such as winning, killing, scoring, defeating, or solving, or the purpose can be “non-game-like” with objectives such as educational or vocational training, commerce, socializing, meditation, fitness, and more.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5" name="PlaceHolder 1"/>
          <p:cNvSpPr>
            <a:spLocks noGrp="1"/>
          </p:cNvSpPr>
          <p:nvPr>
            <p:ph type="title"/>
          </p:nvPr>
        </p:nvSpPr>
        <p:spPr>
          <a:xfrm>
            <a:off x="886680" y="398520"/>
            <a:ext cx="736848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Interoperability</a:t>
            </a:r>
            <a:endParaRPr b="0" lang="en-US" sz="2400" spc="-1" strike="noStrike">
              <a:latin typeface="Arial"/>
            </a:endParaRPr>
          </a:p>
        </p:txBody>
      </p:sp>
      <p:sp>
        <p:nvSpPr>
          <p:cNvPr id="896" name="PlaceHolder 2"/>
          <p:cNvSpPr>
            <a:spLocks noGrp="1"/>
          </p:cNvSpPr>
          <p:nvPr>
            <p:ph/>
          </p:nvPr>
        </p:nvSpPr>
        <p:spPr>
          <a:xfrm>
            <a:off x="886680" y="1669680"/>
            <a:ext cx="7368480" cy="308016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897" name="PlaceHolder 3"/>
          <p:cNvSpPr>
            <a:spLocks noGrp="1"/>
          </p:cNvSpPr>
          <p:nvPr>
            <p:ph type="sldNum" idx="30"/>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A62D6310-96D4-4CBB-83CD-C2DA4A00E09B}"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98" name="TextBox 11"/>
          <p:cNvSpPr/>
          <p:nvPr/>
        </p:nvSpPr>
        <p:spPr>
          <a:xfrm>
            <a:off x="6400800" y="4779000"/>
            <a:ext cx="2284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99" name="PlaceHolder 4"/>
          <p:cNvSpPr>
            <a:spLocks noGrp="1"/>
          </p:cNvSpPr>
          <p:nvPr>
            <p:ph/>
          </p:nvPr>
        </p:nvSpPr>
        <p:spPr>
          <a:xfrm>
            <a:off x="686160" y="1702080"/>
            <a:ext cx="7368480" cy="263952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User’s ability to take her virtual “content,” such as an avatar or a backpack, from one virtual world to another, where it might also be changed, sold, or remixed with other goods.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0" name="PlaceHolder 1"/>
          <p:cNvSpPr>
            <a:spLocks noGrp="1"/>
          </p:cNvSpPr>
          <p:nvPr>
            <p:ph type="title"/>
          </p:nvPr>
        </p:nvSpPr>
        <p:spPr>
          <a:xfrm>
            <a:off x="886680" y="398520"/>
            <a:ext cx="736848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Interoperability</a:t>
            </a:r>
            <a:endParaRPr b="0" lang="en-US" sz="2400" spc="-1" strike="noStrike">
              <a:latin typeface="Arial"/>
            </a:endParaRPr>
          </a:p>
        </p:txBody>
      </p:sp>
      <p:sp>
        <p:nvSpPr>
          <p:cNvPr id="901" name="PlaceHolder 2"/>
          <p:cNvSpPr>
            <a:spLocks noGrp="1"/>
          </p:cNvSpPr>
          <p:nvPr>
            <p:ph/>
          </p:nvPr>
        </p:nvSpPr>
        <p:spPr>
          <a:xfrm>
            <a:off x="886680" y="1669680"/>
            <a:ext cx="7368480" cy="308016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02" name="PlaceHolder 3"/>
          <p:cNvSpPr>
            <a:spLocks noGrp="1"/>
          </p:cNvSpPr>
          <p:nvPr>
            <p:ph type="sldNum" idx="31"/>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64F28E5B-56AC-41B0-97D9-C44B4DA0D651}"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03" name="TextBox 19"/>
          <p:cNvSpPr/>
          <p:nvPr/>
        </p:nvSpPr>
        <p:spPr>
          <a:xfrm>
            <a:off x="6400800" y="4779000"/>
            <a:ext cx="2284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04" name="PlaceHolder 4"/>
          <p:cNvSpPr>
            <a:spLocks noGrp="1"/>
          </p:cNvSpPr>
          <p:nvPr>
            <p:ph/>
          </p:nvPr>
        </p:nvSpPr>
        <p:spPr>
          <a:xfrm>
            <a:off x="686160" y="1702080"/>
            <a:ext cx="7368480" cy="263952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This isolation and fragmentation stems from the fact that today’s virtual worlds, and their builders, never designed their systems or experiences to be interoperable.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If Call of Duty wants to import an avatar from Fortnite, it</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will likely want to restyle the avatar to fit Call of Duty’s gritty realism.</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5" name="PlaceHolder 1"/>
          <p:cNvSpPr>
            <a:spLocks noGrp="1"/>
          </p:cNvSpPr>
          <p:nvPr>
            <p:ph type="title"/>
          </p:nvPr>
        </p:nvSpPr>
        <p:spPr>
          <a:xfrm>
            <a:off x="886680" y="398520"/>
            <a:ext cx="736848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Interoperability</a:t>
            </a:r>
            <a:endParaRPr b="0" lang="en-US" sz="2400" spc="-1" strike="noStrike">
              <a:latin typeface="Arial"/>
            </a:endParaRPr>
          </a:p>
        </p:txBody>
      </p:sp>
      <p:sp>
        <p:nvSpPr>
          <p:cNvPr id="906" name="PlaceHolder 2"/>
          <p:cNvSpPr>
            <a:spLocks noGrp="1"/>
          </p:cNvSpPr>
          <p:nvPr>
            <p:ph/>
          </p:nvPr>
        </p:nvSpPr>
        <p:spPr>
          <a:xfrm>
            <a:off x="886680" y="1669680"/>
            <a:ext cx="7368480" cy="308016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07" name="PlaceHolder 3"/>
          <p:cNvSpPr>
            <a:spLocks noGrp="1"/>
          </p:cNvSpPr>
          <p:nvPr>
            <p:ph type="sldNum" idx="32"/>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3F288D91-A6CD-4FD6-90A2-346307602A3E}"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08" name="TextBox 15"/>
          <p:cNvSpPr/>
          <p:nvPr/>
        </p:nvSpPr>
        <p:spPr>
          <a:xfrm>
            <a:off x="6400800" y="4779000"/>
            <a:ext cx="2284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09" name="PlaceHolder 4"/>
          <p:cNvSpPr>
            <a:spLocks noGrp="1"/>
          </p:cNvSpPr>
          <p:nvPr>
            <p:ph/>
          </p:nvPr>
        </p:nvSpPr>
        <p:spPr>
          <a:xfrm>
            <a:off x="686160" y="1702080"/>
            <a:ext cx="7368480" cy="263952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This isolation and fragmentation stems from the fact that today’s virtual worlds, and their builders, never designed their systems or experiences to be interoperable.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If Call of Duty wants to import an avatar from Fortnite, it</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will likely want to restyle the avatar to fit Call of Duty’s gritty realism.</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pic>
        <p:nvPicPr>
          <p:cNvPr id="910" name="" descr=""/>
          <p:cNvPicPr/>
          <p:nvPr/>
        </p:nvPicPr>
        <p:blipFill>
          <a:blip r:embed="rId1"/>
          <a:stretch/>
        </p:blipFill>
        <p:spPr>
          <a:xfrm>
            <a:off x="1143000" y="1600200"/>
            <a:ext cx="5942880" cy="2513880"/>
          </a:xfrm>
          <a:prstGeom prst="rect">
            <a:avLst/>
          </a:prstGeom>
          <a:ln w="0">
            <a:noFill/>
          </a:ln>
        </p:spPr>
      </p:pic>
      <p:pic>
        <p:nvPicPr>
          <p:cNvPr id="911" name="" descr=""/>
          <p:cNvPicPr/>
          <p:nvPr/>
        </p:nvPicPr>
        <p:blipFill>
          <a:blip r:embed="rId2"/>
          <a:stretch/>
        </p:blipFill>
        <p:spPr>
          <a:xfrm>
            <a:off x="0" y="0"/>
            <a:ext cx="9143280" cy="5142960"/>
          </a:xfrm>
          <a:prstGeom prst="rect">
            <a:avLst/>
          </a:prstGeom>
          <a:ln w="0">
            <a:noFill/>
          </a:ln>
        </p:spPr>
      </p:pic>
      <p:sp>
        <p:nvSpPr>
          <p:cNvPr id="912" name="PlaceHolder 5"/>
          <p:cNvSpPr/>
          <p:nvPr/>
        </p:nvSpPr>
        <p:spPr>
          <a:xfrm>
            <a:off x="2286000" y="58320"/>
            <a:ext cx="7368480" cy="855360"/>
          </a:xfrm>
          <a:prstGeom prst="rect">
            <a:avLst/>
          </a:prstGeom>
          <a:noFill/>
          <a:ln w="0">
            <a:noFill/>
          </a:ln>
        </p:spPr>
        <p:style>
          <a:lnRef idx="0"/>
          <a:fillRef idx="0"/>
          <a:effectRef idx="0"/>
          <a:fontRef idx="minor"/>
        </p:style>
        <p:txBody>
          <a:bodyPr lIns="0" rIns="0" tIns="91440" bIns="91440" anchor="t">
            <a:noAutofit/>
          </a:bodyPr>
          <a:p>
            <a:pPr>
              <a:lnSpc>
                <a:spcPct val="100000"/>
              </a:lnSpc>
            </a:pPr>
            <a:r>
              <a:rPr b="1" lang="en-US" sz="2400" spc="-1" strike="noStrike">
                <a:solidFill>
                  <a:srgbClr val="000000"/>
                </a:solidFill>
                <a:latin typeface="Raleway"/>
                <a:ea typeface="Raleway"/>
              </a:rPr>
              <a:t>Real-Time Rendering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4" name="PlaceHolder 1"/>
          <p:cNvSpPr>
            <a:spLocks noGrp="1"/>
          </p:cNvSpPr>
          <p:nvPr>
            <p:ph type="sldNum" idx="21"/>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4DFC666E-7AF3-488C-AA63-79F0D18CA863}"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35" name="TextBox 6"/>
          <p:cNvSpPr/>
          <p:nvPr/>
        </p:nvSpPr>
        <p:spPr>
          <a:xfrm>
            <a:off x="6005880" y="4774320"/>
            <a:ext cx="3135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Muhammad Umar Ahmad</a:t>
            </a:r>
            <a:endParaRPr b="0" lang="en-US" sz="1800" spc="-1" strike="noStrike">
              <a:latin typeface="Arial"/>
            </a:endParaRPr>
          </a:p>
        </p:txBody>
      </p:sp>
      <p:pic>
        <p:nvPicPr>
          <p:cNvPr id="836" name="" descr=""/>
          <p:cNvPicPr/>
          <p:nvPr/>
        </p:nvPicPr>
        <p:blipFill>
          <a:blip r:embed="rId1"/>
          <a:stretch/>
        </p:blipFill>
        <p:spPr>
          <a:xfrm>
            <a:off x="0" y="0"/>
            <a:ext cx="9142200" cy="5141880"/>
          </a:xfrm>
          <a:prstGeom prst="rect">
            <a:avLst/>
          </a:prstGeom>
          <a:ln w="0">
            <a:noFill/>
          </a:ln>
        </p:spPr>
      </p:pic>
      <p:sp>
        <p:nvSpPr>
          <p:cNvPr id="837" name="PlaceHolder 2"/>
          <p:cNvSpPr>
            <a:spLocks noGrp="1"/>
          </p:cNvSpPr>
          <p:nvPr>
            <p:ph type="title"/>
          </p:nvPr>
        </p:nvSpPr>
        <p:spPr>
          <a:xfrm>
            <a:off x="2688120" y="4286520"/>
            <a:ext cx="736848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Future of the internet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3" name="PlaceHolder 1"/>
          <p:cNvSpPr>
            <a:spLocks noGrp="1"/>
          </p:cNvSpPr>
          <p:nvPr>
            <p:ph type="title"/>
          </p:nvPr>
        </p:nvSpPr>
        <p:spPr>
          <a:xfrm>
            <a:off x="886680" y="398520"/>
            <a:ext cx="736848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Real-Time Rendering</a:t>
            </a:r>
            <a:endParaRPr b="0" lang="en-US" sz="2400" spc="-1" strike="noStrike">
              <a:latin typeface="Arial"/>
            </a:endParaRPr>
          </a:p>
        </p:txBody>
      </p:sp>
      <p:sp>
        <p:nvSpPr>
          <p:cNvPr id="914" name="PlaceHolder 2"/>
          <p:cNvSpPr>
            <a:spLocks noGrp="1"/>
          </p:cNvSpPr>
          <p:nvPr>
            <p:ph/>
          </p:nvPr>
        </p:nvSpPr>
        <p:spPr>
          <a:xfrm>
            <a:off x="886680" y="1669680"/>
            <a:ext cx="7368480" cy="308016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15" name="PlaceHolder 3"/>
          <p:cNvSpPr>
            <a:spLocks noGrp="1"/>
          </p:cNvSpPr>
          <p:nvPr>
            <p:ph type="sldNum" idx="33"/>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5B15911F-AB3D-491B-928C-E5A3947AD140}"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16" name="TextBox 12"/>
          <p:cNvSpPr/>
          <p:nvPr/>
        </p:nvSpPr>
        <p:spPr>
          <a:xfrm>
            <a:off x="6400800" y="4779000"/>
            <a:ext cx="2284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17" name="PlaceHolder 4"/>
          <p:cNvSpPr>
            <a:spLocks noGrp="1"/>
          </p:cNvSpPr>
          <p:nvPr>
            <p:ph/>
          </p:nvPr>
        </p:nvSpPr>
        <p:spPr>
          <a:xfrm>
            <a:off x="686160" y="1702080"/>
            <a:ext cx="7368480" cy="263952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Rendering is the process of generating a 2D or 3D object or environment using a computer program.</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Real-time rendering refers to the process of generating a computer image as we experience it in near real-time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8" name="PlaceHolder 1"/>
          <p:cNvSpPr>
            <a:spLocks noGrp="1"/>
          </p:cNvSpPr>
          <p:nvPr>
            <p:ph type="title"/>
          </p:nvPr>
        </p:nvSpPr>
        <p:spPr>
          <a:xfrm>
            <a:off x="886680" y="398520"/>
            <a:ext cx="736848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Synchronous </a:t>
            </a:r>
            <a:endParaRPr b="0" lang="en-US" sz="2400" spc="-1" strike="noStrike">
              <a:latin typeface="Arial"/>
            </a:endParaRPr>
          </a:p>
        </p:txBody>
      </p:sp>
      <p:sp>
        <p:nvSpPr>
          <p:cNvPr id="919" name="PlaceHolder 2"/>
          <p:cNvSpPr>
            <a:spLocks noGrp="1"/>
          </p:cNvSpPr>
          <p:nvPr>
            <p:ph/>
          </p:nvPr>
        </p:nvSpPr>
        <p:spPr>
          <a:xfrm>
            <a:off x="886680" y="1669680"/>
            <a:ext cx="7368480" cy="308016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20" name="PlaceHolder 3"/>
          <p:cNvSpPr>
            <a:spLocks noGrp="1"/>
          </p:cNvSpPr>
          <p:nvPr>
            <p:ph type="sldNum" idx="34"/>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2729D5EA-0F08-44F4-8B7D-C9388393E282}"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21" name="TextBox 16"/>
          <p:cNvSpPr/>
          <p:nvPr/>
        </p:nvSpPr>
        <p:spPr>
          <a:xfrm>
            <a:off x="6400800" y="4779000"/>
            <a:ext cx="2284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22" name="PlaceHolder 4"/>
          <p:cNvSpPr>
            <a:spLocks noGrp="1"/>
          </p:cNvSpPr>
          <p:nvPr>
            <p:ph/>
          </p:nvPr>
        </p:nvSpPr>
        <p:spPr>
          <a:xfrm>
            <a:off x="686160" y="1702080"/>
            <a:ext cx="7368480" cy="263952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Synchronous means that we’re in a shared experience.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In the preschool classroom, we observe the value of shared physical experience. From playdough to the playground, shared experiences connect kids. They built strong friendships that could last decades and spread across time zones.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3" name="PlaceHolder 1"/>
          <p:cNvSpPr>
            <a:spLocks noGrp="1"/>
          </p:cNvSpPr>
          <p:nvPr>
            <p:ph type="title"/>
          </p:nvPr>
        </p:nvSpPr>
        <p:spPr>
          <a:xfrm>
            <a:off x="886680" y="398520"/>
            <a:ext cx="736848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Persistence </a:t>
            </a:r>
            <a:endParaRPr b="0" lang="en-US" sz="2400" spc="-1" strike="noStrike">
              <a:latin typeface="Arial"/>
            </a:endParaRPr>
          </a:p>
        </p:txBody>
      </p:sp>
      <p:sp>
        <p:nvSpPr>
          <p:cNvPr id="924" name="PlaceHolder 2"/>
          <p:cNvSpPr>
            <a:spLocks noGrp="1"/>
          </p:cNvSpPr>
          <p:nvPr>
            <p:ph/>
          </p:nvPr>
        </p:nvSpPr>
        <p:spPr>
          <a:xfrm>
            <a:off x="886680" y="1669680"/>
            <a:ext cx="7368480" cy="308016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25" name="PlaceHolder 3"/>
          <p:cNvSpPr>
            <a:spLocks noGrp="1"/>
          </p:cNvSpPr>
          <p:nvPr>
            <p:ph type="sldNum" idx="35"/>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BC4E88C4-94E8-4C32-9C02-B7D79D28BDF5}"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26" name="TextBox 17"/>
          <p:cNvSpPr/>
          <p:nvPr/>
        </p:nvSpPr>
        <p:spPr>
          <a:xfrm>
            <a:off x="6400800" y="4779000"/>
            <a:ext cx="2284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27" name="PlaceHolder 4"/>
          <p:cNvSpPr>
            <a:spLocks noGrp="1"/>
          </p:cNvSpPr>
          <p:nvPr>
            <p:ph/>
          </p:nvPr>
        </p:nvSpPr>
        <p:spPr>
          <a:xfrm>
            <a:off x="685800" y="1600200"/>
            <a:ext cx="7368480" cy="263952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Persistence is philosophical, what endures, what continues. Almost nothing in the virtual world today is persistent.</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According to Stephenson’s Snow Crash,. Nearly everything and anything done by any user, at any time, can persist forever. This applies not just to the virtual world, but to the</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individual items in it.</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And per the principles of interoperability,these modifications would persist wherever we go.</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8" name="PlaceHolder 1"/>
          <p:cNvSpPr>
            <a:spLocks noGrp="1"/>
          </p:cNvSpPr>
          <p:nvPr>
            <p:ph type="title"/>
          </p:nvPr>
        </p:nvSpPr>
        <p:spPr>
          <a:xfrm>
            <a:off x="886680" y="398520"/>
            <a:ext cx="736848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Persistence </a:t>
            </a:r>
            <a:endParaRPr b="0" lang="en-US" sz="2400" spc="-1" strike="noStrike">
              <a:latin typeface="Arial"/>
            </a:endParaRPr>
          </a:p>
        </p:txBody>
      </p:sp>
      <p:sp>
        <p:nvSpPr>
          <p:cNvPr id="929" name="PlaceHolder 2"/>
          <p:cNvSpPr>
            <a:spLocks noGrp="1"/>
          </p:cNvSpPr>
          <p:nvPr>
            <p:ph/>
          </p:nvPr>
        </p:nvSpPr>
        <p:spPr>
          <a:xfrm>
            <a:off x="886680" y="1669680"/>
            <a:ext cx="7368480" cy="308016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30" name="PlaceHolder 3"/>
          <p:cNvSpPr>
            <a:spLocks noGrp="1"/>
          </p:cNvSpPr>
          <p:nvPr>
            <p:ph type="sldNum" idx="36"/>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24E90EB5-8A9A-4FFF-A4DD-82E037206087}"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31" name="TextBox 20"/>
          <p:cNvSpPr/>
          <p:nvPr/>
        </p:nvSpPr>
        <p:spPr>
          <a:xfrm>
            <a:off x="6400800" y="4779000"/>
            <a:ext cx="2284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32" name="PlaceHolder 4"/>
          <p:cNvSpPr>
            <a:spLocks noGrp="1"/>
          </p:cNvSpPr>
          <p:nvPr>
            <p:ph/>
          </p:nvPr>
        </p:nvSpPr>
        <p:spPr>
          <a:xfrm>
            <a:off x="685800" y="1600200"/>
            <a:ext cx="7368480" cy="263952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The literal version of Stephenson’s Metaverse may not even be desirable. He imagined individuals waking up in the Metaverse inside their virtual homes, then walking or taking a train to a virtual bar. While skeuomorphism† often</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has utility, “The Street” as a single unifying layer for everything in the virtual world likely does not. Most participants in the Metaverse would rather teleport from destination to destination..</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3" name="PlaceHolder 1"/>
          <p:cNvSpPr>
            <a:spLocks noGrp="1"/>
          </p:cNvSpPr>
          <p:nvPr>
            <p:ph type="title"/>
          </p:nvPr>
        </p:nvSpPr>
        <p:spPr>
          <a:xfrm>
            <a:off x="926280" y="398520"/>
            <a:ext cx="736848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Next Internet! </a:t>
            </a:r>
            <a:endParaRPr b="0" lang="en-US" sz="2400" spc="-1" strike="noStrike">
              <a:latin typeface="Arial"/>
            </a:endParaRPr>
          </a:p>
        </p:txBody>
      </p:sp>
      <p:sp>
        <p:nvSpPr>
          <p:cNvPr id="934" name="PlaceHolder 2"/>
          <p:cNvSpPr>
            <a:spLocks noGrp="1"/>
          </p:cNvSpPr>
          <p:nvPr>
            <p:ph/>
          </p:nvPr>
        </p:nvSpPr>
        <p:spPr>
          <a:xfrm>
            <a:off x="926280" y="1669680"/>
            <a:ext cx="7368480" cy="308016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35" name="PlaceHolder 3"/>
          <p:cNvSpPr>
            <a:spLocks noGrp="1"/>
          </p:cNvSpPr>
          <p:nvPr>
            <p:ph type="sldNum" idx="37"/>
          </p:nvPr>
        </p:nvSpPr>
        <p:spPr>
          <a:xfrm>
            <a:off x="666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F7B4240C-C329-4D41-8FA8-A47FCCF64D8A}"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36" name="TextBox 21"/>
          <p:cNvSpPr/>
          <p:nvPr/>
        </p:nvSpPr>
        <p:spPr>
          <a:xfrm>
            <a:off x="6440400" y="4779000"/>
            <a:ext cx="2284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37" name="PlaceHolder 4"/>
          <p:cNvSpPr>
            <a:spLocks noGrp="1"/>
          </p:cNvSpPr>
          <p:nvPr>
            <p:ph/>
          </p:nvPr>
        </p:nvSpPr>
        <p:spPr>
          <a:xfrm>
            <a:off x="725400" y="1600200"/>
            <a:ext cx="7368480" cy="263952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Understanding the Metaverse as the “next-generation internet” helps explain much more than its potential for disruption. Consider, once again, that there is no plural form of the term “internet.” There is no “Facebook internet” or “Google internet.” Instead, Facebook and Google operate platforms, services, and hardware that in turn operate on the internet</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8" name="PlaceHolder 1"/>
          <p:cNvSpPr>
            <a:spLocks noGrp="1"/>
          </p:cNvSpPr>
          <p:nvPr>
            <p:ph type="title"/>
          </p:nvPr>
        </p:nvSpPr>
        <p:spPr>
          <a:xfrm>
            <a:off x="926280" y="398520"/>
            <a:ext cx="736848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Video games are deriving the next internet </a:t>
            </a:r>
            <a:endParaRPr b="0" lang="en-US" sz="2400" spc="-1" strike="noStrike">
              <a:latin typeface="Arial"/>
            </a:endParaRPr>
          </a:p>
        </p:txBody>
      </p:sp>
      <p:sp>
        <p:nvSpPr>
          <p:cNvPr id="939" name="PlaceHolder 2"/>
          <p:cNvSpPr>
            <a:spLocks noGrp="1"/>
          </p:cNvSpPr>
          <p:nvPr>
            <p:ph/>
          </p:nvPr>
        </p:nvSpPr>
        <p:spPr>
          <a:xfrm>
            <a:off x="926280" y="1669680"/>
            <a:ext cx="7368480" cy="308016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40" name="PlaceHolder 3"/>
          <p:cNvSpPr>
            <a:spLocks noGrp="1"/>
          </p:cNvSpPr>
          <p:nvPr>
            <p:ph type="sldNum" idx="38"/>
          </p:nvPr>
        </p:nvSpPr>
        <p:spPr>
          <a:xfrm>
            <a:off x="666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E0B8A44B-614C-4BFD-A920-121D8EF39789}"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41" name="TextBox 22"/>
          <p:cNvSpPr/>
          <p:nvPr/>
        </p:nvSpPr>
        <p:spPr>
          <a:xfrm>
            <a:off x="6440400" y="4779000"/>
            <a:ext cx="2284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42" name="PlaceHolder 4"/>
          <p:cNvSpPr>
            <a:spLocks noGrp="1"/>
          </p:cNvSpPr>
          <p:nvPr>
            <p:ph/>
          </p:nvPr>
        </p:nvSpPr>
        <p:spPr>
          <a:xfrm>
            <a:off x="725400" y="1600200"/>
            <a:ext cx="7368480" cy="263952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If the Metaverse is indeed a successor to the internet, it might seem odd that its pioneers come from the video gaming industry. Because all virtual world and 3D concepts are already using in gaming.</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If we look more closely at this history, we can see why gaming, a $180- billion leisure industry, seems poised to alter the $95-trillion world economy.</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3" name="PlaceHolder 1"/>
          <p:cNvSpPr>
            <a:spLocks noGrp="1"/>
          </p:cNvSpPr>
          <p:nvPr>
            <p:ph type="title"/>
          </p:nvPr>
        </p:nvSpPr>
        <p:spPr>
          <a:xfrm>
            <a:off x="926280" y="398520"/>
            <a:ext cx="736848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Video games are deriving the next internet </a:t>
            </a:r>
            <a:endParaRPr b="0" lang="en-US" sz="2400" spc="-1" strike="noStrike">
              <a:latin typeface="Arial"/>
            </a:endParaRPr>
          </a:p>
        </p:txBody>
      </p:sp>
      <p:sp>
        <p:nvSpPr>
          <p:cNvPr id="944" name="PlaceHolder 2"/>
          <p:cNvSpPr>
            <a:spLocks noGrp="1"/>
          </p:cNvSpPr>
          <p:nvPr>
            <p:ph/>
          </p:nvPr>
        </p:nvSpPr>
        <p:spPr>
          <a:xfrm>
            <a:off x="926280" y="1669680"/>
            <a:ext cx="7368480" cy="308016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45" name="PlaceHolder 3"/>
          <p:cNvSpPr>
            <a:spLocks noGrp="1"/>
          </p:cNvSpPr>
          <p:nvPr>
            <p:ph type="sldNum" idx="39"/>
          </p:nvPr>
        </p:nvSpPr>
        <p:spPr>
          <a:xfrm>
            <a:off x="666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EF524A86-C077-4117-8C43-B21A8F5FF58B}"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46" name="TextBox 23"/>
          <p:cNvSpPr/>
          <p:nvPr/>
        </p:nvSpPr>
        <p:spPr>
          <a:xfrm>
            <a:off x="6440400" y="4779000"/>
            <a:ext cx="2284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47" name="PlaceHolder 4"/>
          <p:cNvSpPr>
            <a:spLocks noGrp="1"/>
          </p:cNvSpPr>
          <p:nvPr>
            <p:ph/>
          </p:nvPr>
        </p:nvSpPr>
        <p:spPr>
          <a:xfrm>
            <a:off x="725400" y="1600200"/>
            <a:ext cx="7368480" cy="263952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 </a:t>
            </a:r>
            <a:r>
              <a:rPr b="0" lang="en-US" sz="1900" spc="-1" strike="noStrike">
                <a:solidFill>
                  <a:srgbClr val="004c52"/>
                </a:solidFill>
                <a:latin typeface="Karla"/>
                <a:ea typeface="Karla"/>
              </a:rPr>
              <a:t>The software solutions that are best at real-time 3D</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rendering come from gaming, too. The most notable examples are Epic Games’ Unreal Engine, as well as Unity Technologies’ eponymous engine,but there are dozens of video game developers and publishers with highly capable proprietary real-time rendering solutions.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8" name="PlaceHolder 1"/>
          <p:cNvSpPr>
            <a:spLocks noGrp="1"/>
          </p:cNvSpPr>
          <p:nvPr>
            <p:ph type="title"/>
          </p:nvPr>
        </p:nvSpPr>
        <p:spPr>
          <a:xfrm>
            <a:off x="926280" y="398520"/>
            <a:ext cx="736848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Games w.r.t metaverse(Virtual Reality/3D) </a:t>
            </a:r>
            <a:endParaRPr b="0" lang="en-US" sz="2400" spc="-1" strike="noStrike">
              <a:latin typeface="Arial"/>
            </a:endParaRPr>
          </a:p>
        </p:txBody>
      </p:sp>
      <p:sp>
        <p:nvSpPr>
          <p:cNvPr id="949" name="PlaceHolder 2"/>
          <p:cNvSpPr>
            <a:spLocks noGrp="1"/>
          </p:cNvSpPr>
          <p:nvPr>
            <p:ph/>
          </p:nvPr>
        </p:nvSpPr>
        <p:spPr>
          <a:xfrm>
            <a:off x="926280" y="1669680"/>
            <a:ext cx="7368480" cy="308016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950" name="PlaceHolder 3"/>
          <p:cNvSpPr>
            <a:spLocks noGrp="1"/>
          </p:cNvSpPr>
          <p:nvPr>
            <p:ph type="sldNum" idx="40"/>
          </p:nvPr>
        </p:nvSpPr>
        <p:spPr>
          <a:xfrm>
            <a:off x="666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849D8D8E-DE64-4DF1-8B35-D1A78A2888DF}"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51" name="TextBox 24"/>
          <p:cNvSpPr/>
          <p:nvPr/>
        </p:nvSpPr>
        <p:spPr>
          <a:xfrm>
            <a:off x="6440400" y="4779000"/>
            <a:ext cx="22842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952" name="PlaceHolder 4"/>
          <p:cNvSpPr>
            <a:spLocks noGrp="1"/>
          </p:cNvSpPr>
          <p:nvPr>
            <p:ph/>
          </p:nvPr>
        </p:nvSpPr>
        <p:spPr>
          <a:xfrm>
            <a:off x="860760" y="1246680"/>
            <a:ext cx="7368480" cy="2639520"/>
          </a:xfrm>
          <a:prstGeom prst="rect">
            <a:avLst/>
          </a:prstGeom>
          <a:noFill/>
          <a:ln w="0">
            <a:noFill/>
          </a:ln>
        </p:spPr>
        <p:txBody>
          <a:bodyPr lIns="0" rIns="0" tIns="91440" bIns="91440" anchor="t">
            <a:noAutofit/>
          </a:bodyPr>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Second Life</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Mine Craft</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Roblox</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PubG</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FreeFire.</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GTA 5</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Call of Duty</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Legend of zelda</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Adopt me!</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Super Mario Bros</a:t>
            </a:r>
            <a:endParaRPr b="0" lang="en-US" sz="1600" spc="-1" strike="noStrike">
              <a:latin typeface="Arial"/>
            </a:endParaRPr>
          </a:p>
          <a:p>
            <a:pPr marL="76320" indent="-324000">
              <a:lnSpc>
                <a:spcPct val="100000"/>
              </a:lnSpc>
              <a:spcBef>
                <a:spcPts val="601"/>
              </a:spcBef>
              <a:buClr>
                <a:srgbClr val="004c52"/>
              </a:buClr>
              <a:buFont typeface="Wingdings" charset="2"/>
              <a:buChar char=""/>
              <a:tabLst>
                <a:tab algn="l" pos="0"/>
              </a:tabLst>
            </a:pPr>
            <a:r>
              <a:rPr b="0" lang="en-US" sz="1600" spc="-1" strike="noStrike">
                <a:solidFill>
                  <a:srgbClr val="004c52"/>
                </a:solidFill>
                <a:latin typeface="Karla"/>
                <a:ea typeface="Karla"/>
              </a:rPr>
              <a:t>New Horrizon</a:t>
            </a: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a:p>
            <a:pPr marL="76320">
              <a:lnSpc>
                <a:spcPct val="100000"/>
              </a:lnSpc>
              <a:spcBef>
                <a:spcPts val="601"/>
              </a:spcBef>
              <a:tabLst>
                <a:tab algn="l" pos="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3" name="PlaceHolder 1"/>
          <p:cNvSpPr>
            <a:spLocks noGrp="1"/>
          </p:cNvSpPr>
          <p:nvPr>
            <p:ph type="title"/>
          </p:nvPr>
        </p:nvSpPr>
        <p:spPr>
          <a:xfrm>
            <a:off x="3064680" y="1513080"/>
            <a:ext cx="5531760" cy="1157760"/>
          </a:xfrm>
          <a:prstGeom prst="rect">
            <a:avLst/>
          </a:prstGeom>
          <a:noFill/>
          <a:ln w="0">
            <a:noFill/>
          </a:ln>
        </p:spPr>
        <p:txBody>
          <a:bodyPr lIns="0" rIns="0" tIns="91440" bIns="91440" anchor="t">
            <a:noAutofit/>
          </a:bodyPr>
          <a:p>
            <a:pPr>
              <a:lnSpc>
                <a:spcPct val="100000"/>
              </a:lnSpc>
              <a:tabLst>
                <a:tab algn="l" pos="0"/>
              </a:tabLst>
            </a:pPr>
            <a:r>
              <a:rPr b="1" lang="en" sz="6000" spc="-1" strike="noStrike">
                <a:solidFill>
                  <a:srgbClr val="abe33f"/>
                </a:solidFill>
                <a:latin typeface="Raleway"/>
                <a:ea typeface="Raleway"/>
              </a:rPr>
              <a:t>Thanks!</a:t>
            </a:r>
            <a:endParaRPr b="0" lang="en-US" sz="6000" spc="-1" strike="noStrike">
              <a:latin typeface="Arial"/>
            </a:endParaRPr>
          </a:p>
        </p:txBody>
      </p:sp>
      <p:sp>
        <p:nvSpPr>
          <p:cNvPr id="954" name="PlaceHolder 2"/>
          <p:cNvSpPr>
            <a:spLocks noGrp="1"/>
          </p:cNvSpPr>
          <p:nvPr>
            <p:ph type="subTitle"/>
          </p:nvPr>
        </p:nvSpPr>
        <p:spPr>
          <a:xfrm>
            <a:off x="3064680" y="2636280"/>
            <a:ext cx="5531760" cy="2195640"/>
          </a:xfrm>
          <a:prstGeom prst="rect">
            <a:avLst/>
          </a:prstGeom>
          <a:noFill/>
          <a:ln w="0">
            <a:noFill/>
          </a:ln>
        </p:spPr>
        <p:txBody>
          <a:bodyPr lIns="0" rIns="0" tIns="91440" bIns="91440" anchor="t">
            <a:noAutofit/>
          </a:bodyPr>
          <a:p>
            <a:pPr>
              <a:lnSpc>
                <a:spcPct val="100000"/>
              </a:lnSpc>
              <a:spcBef>
                <a:spcPts val="601"/>
              </a:spcBef>
              <a:tabLst>
                <a:tab algn="l" pos="0"/>
              </a:tabLst>
            </a:pPr>
            <a:r>
              <a:rPr b="1" lang="en" sz="3600" spc="-1" strike="noStrike">
                <a:solidFill>
                  <a:srgbClr val="004c52"/>
                </a:solidFill>
                <a:latin typeface="Karla"/>
                <a:ea typeface="Karla"/>
              </a:rPr>
              <a:t>Any questions?</a:t>
            </a:r>
            <a:endParaRPr b="0" lang="en-US" sz="3600" spc="-1" strike="noStrike">
              <a:latin typeface="Arial"/>
            </a:endParaRPr>
          </a:p>
        </p:txBody>
      </p:sp>
      <p:grpSp>
        <p:nvGrpSpPr>
          <p:cNvPr id="955" name="Google Shape;306;p34"/>
          <p:cNvGrpSpPr/>
          <p:nvPr/>
        </p:nvGrpSpPr>
        <p:grpSpPr>
          <a:xfrm>
            <a:off x="685800" y="1814400"/>
            <a:ext cx="1679760" cy="1177560"/>
            <a:chOff x="685800" y="1814400"/>
            <a:chExt cx="1679760" cy="1177560"/>
          </a:xfrm>
        </p:grpSpPr>
        <p:sp>
          <p:nvSpPr>
            <p:cNvPr id="956" name="Google Shape;307;p34"/>
            <p:cNvSpPr/>
            <p:nvPr/>
          </p:nvSpPr>
          <p:spPr>
            <a:xfrm>
              <a:off x="685800" y="1814400"/>
              <a:ext cx="1679760" cy="711000"/>
            </a:xfrm>
            <a:custGeom>
              <a:avLst/>
              <a:gdLst/>
              <a:ahLst/>
              <a:rect l="l" t="t" r="r" b="b"/>
              <a:pathLst>
                <a:path w="18660" h="7914">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ae9d">
                <a:alpha val="83000"/>
              </a:srgbClr>
            </a:solidFill>
            <a:ln w="0">
              <a:noFill/>
            </a:ln>
          </p:spPr>
          <p:style>
            <a:lnRef idx="0"/>
            <a:fillRef idx="0"/>
            <a:effectRef idx="0"/>
            <a:fontRef idx="minor"/>
          </p:style>
        </p:sp>
        <p:sp>
          <p:nvSpPr>
            <p:cNvPr id="957" name="Google Shape;308;p34"/>
            <p:cNvSpPr/>
            <p:nvPr/>
          </p:nvSpPr>
          <p:spPr>
            <a:xfrm>
              <a:off x="685800" y="1972800"/>
              <a:ext cx="1679760" cy="1019160"/>
            </a:xfrm>
            <a:custGeom>
              <a:avLst/>
              <a:gdLst/>
              <a:ahLst/>
              <a:rect l="l" t="t" r="r" b="b"/>
              <a:pathLst>
                <a:path w="18660" h="11333">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ae9d">
                <a:alpha val="83000"/>
              </a:srgbClr>
            </a:solidFill>
            <a:ln w="0">
              <a:noFill/>
            </a:ln>
          </p:spPr>
          <p:style>
            <a:lnRef idx="0"/>
            <a:fillRef idx="0"/>
            <a:effectRef idx="0"/>
            <a:fontRef idx="minor"/>
          </p:style>
        </p:sp>
      </p:grpSp>
      <p:sp>
        <p:nvSpPr>
          <p:cNvPr id="958" name="Google Shape;309;p34"/>
          <p:cNvSpPr/>
          <p:nvPr/>
        </p:nvSpPr>
        <p:spPr>
          <a:xfrm>
            <a:off x="1681920" y="2683080"/>
            <a:ext cx="1272600" cy="1157760"/>
          </a:xfrm>
          <a:custGeom>
            <a:avLst/>
            <a:gdLst/>
            <a:ahLst/>
            <a:rect l="l" t="t" r="r" b="b"/>
            <a:pathLst>
              <a:path w="16218" h="14752">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000"/>
            </a:srgbClr>
          </a:solidFill>
          <a:ln w="0">
            <a:noFill/>
          </a:ln>
        </p:spPr>
        <p:style>
          <a:lnRef idx="0"/>
          <a:fillRef idx="0"/>
          <a:effectRef idx="0"/>
          <a:fontRef idx="minor"/>
        </p:style>
      </p:sp>
      <p:sp>
        <p:nvSpPr>
          <p:cNvPr id="959" name="PlaceHolder 3"/>
          <p:cNvSpPr>
            <a:spLocks noGrp="1"/>
          </p:cNvSpPr>
          <p:nvPr>
            <p:ph type="sldNum" idx="41"/>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35159202-3CF6-4F14-A4C9-8A34E235FE33}"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60" name="TextBox 8"/>
          <p:cNvSpPr/>
          <p:nvPr/>
        </p:nvSpPr>
        <p:spPr>
          <a:xfrm>
            <a:off x="6005880" y="0"/>
            <a:ext cx="3135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92d050"/>
                </a:solidFill>
                <a:latin typeface="Century Gothic"/>
                <a:ea typeface="ＭＳ Ｐゴシック"/>
              </a:rPr>
              <a:t>Muhammad Umar Ahmad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8" name="PlaceHolder 1"/>
          <p:cNvSpPr>
            <a:spLocks noGrp="1"/>
          </p:cNvSpPr>
          <p:nvPr>
            <p:ph type="sldNum" idx="22"/>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1C9373E8-5508-4FB2-8A90-4ADD6B022A4D}"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39" name="TextBox 6"/>
          <p:cNvSpPr/>
          <p:nvPr/>
        </p:nvSpPr>
        <p:spPr>
          <a:xfrm>
            <a:off x="7086960" y="4779000"/>
            <a:ext cx="18266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pic>
        <p:nvPicPr>
          <p:cNvPr id="840" name="Picture 4" descr="A picture containing text, clipart, handwear&#10;&#10;Description automatically generated"/>
          <p:cNvPicPr/>
          <p:nvPr/>
        </p:nvPicPr>
        <p:blipFill>
          <a:blip r:embed="rId1"/>
          <a:stretch/>
        </p:blipFill>
        <p:spPr>
          <a:xfrm>
            <a:off x="3085560" y="1561320"/>
            <a:ext cx="3072960" cy="30729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1" name="PlaceHolder 1"/>
          <p:cNvSpPr>
            <a:spLocks noGrp="1"/>
          </p:cNvSpPr>
          <p:nvPr>
            <p:ph type="title"/>
          </p:nvPr>
        </p:nvSpPr>
        <p:spPr>
          <a:xfrm>
            <a:off x="886680" y="398520"/>
            <a:ext cx="736848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Why Waiting now?</a:t>
            </a:r>
            <a:endParaRPr b="0" lang="en-US" sz="2400" spc="-1" strike="noStrike">
              <a:latin typeface="Arial"/>
            </a:endParaRPr>
          </a:p>
        </p:txBody>
      </p:sp>
      <p:sp>
        <p:nvSpPr>
          <p:cNvPr id="842" name="PlaceHolder 2"/>
          <p:cNvSpPr>
            <a:spLocks noGrp="1"/>
          </p:cNvSpPr>
          <p:nvPr>
            <p:ph/>
          </p:nvPr>
        </p:nvSpPr>
        <p:spPr>
          <a:xfrm>
            <a:off x="457200" y="1753920"/>
            <a:ext cx="7368480" cy="3502080"/>
          </a:xfrm>
          <a:prstGeom prst="rect">
            <a:avLst/>
          </a:prstGeom>
          <a:noFill/>
          <a:ln w="0">
            <a:noFill/>
          </a:ln>
        </p:spPr>
        <p:txBody>
          <a:bodyPr lIns="0" rIns="0" tIns="91440" bIns="91440" anchor="t">
            <a:normAutofit/>
          </a:bodyPr>
          <a:p>
            <a:pPr algn="ctr">
              <a:lnSpc>
                <a:spcPct val="100000"/>
              </a:lnSpc>
              <a:spcBef>
                <a:spcPts val="601"/>
              </a:spcBef>
              <a:tabLst>
                <a:tab algn="l" pos="0"/>
              </a:tabLst>
            </a:pPr>
            <a:r>
              <a:rPr b="1" lang="en-US" sz="1650" spc="-1" strike="noStrike">
                <a:solidFill>
                  <a:srgbClr val="004c52"/>
                </a:solidFill>
                <a:latin typeface="Karla"/>
                <a:ea typeface="Karla"/>
              </a:rPr>
              <a:t>Before Knowing Metaverse.</a:t>
            </a: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r>
              <a:rPr b="1" lang="en-US" sz="1650" spc="-1" strike="noStrike">
                <a:solidFill>
                  <a:srgbClr val="004c52"/>
                </a:solidFill>
                <a:latin typeface="Karla"/>
                <a:ea typeface="Karla"/>
              </a:rPr>
              <a:t>Looking back to the history of internet</a:t>
            </a: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p:txBody>
      </p:sp>
      <p:sp>
        <p:nvSpPr>
          <p:cNvPr id="843" name="TextBox 5"/>
          <p:cNvSpPr/>
          <p:nvPr/>
        </p:nvSpPr>
        <p:spPr>
          <a:xfrm>
            <a:off x="7086600" y="4774320"/>
            <a:ext cx="20552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4" name="PlaceHolder 1"/>
          <p:cNvSpPr>
            <a:spLocks noGrp="1"/>
          </p:cNvSpPr>
          <p:nvPr>
            <p:ph type="title"/>
          </p:nvPr>
        </p:nvSpPr>
        <p:spPr>
          <a:xfrm>
            <a:off x="886680" y="398520"/>
            <a:ext cx="736848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Role of vannevar Bush?</a:t>
            </a:r>
            <a:endParaRPr b="0" lang="en-US" sz="2400" spc="-1" strike="noStrike">
              <a:latin typeface="Arial"/>
            </a:endParaRPr>
          </a:p>
        </p:txBody>
      </p:sp>
      <p:sp>
        <p:nvSpPr>
          <p:cNvPr id="845" name="Content Placeholder 1"/>
          <p:cNvSpPr/>
          <p:nvPr/>
        </p:nvSpPr>
        <p:spPr>
          <a:xfrm>
            <a:off x="914400" y="1600200"/>
            <a:ext cx="7368480" cy="3502080"/>
          </a:xfrm>
          <a:prstGeom prst="rect">
            <a:avLst/>
          </a:prstGeom>
          <a:noFill/>
          <a:ln w="0">
            <a:noFill/>
          </a:ln>
        </p:spPr>
        <p:style>
          <a:lnRef idx="0"/>
          <a:fillRef idx="0"/>
          <a:effectRef idx="0"/>
          <a:fontRef idx="minor"/>
        </p:style>
        <p:txBody>
          <a:bodyPr lIns="90000" rIns="90000" tIns="91440" bIns="91440" anchor="t">
            <a:normAutofit/>
          </a:bodyPr>
          <a:p>
            <a:pPr>
              <a:lnSpc>
                <a:spcPct val="150000"/>
              </a:lnSpc>
              <a:spcBef>
                <a:spcPts val="601"/>
              </a:spcBef>
              <a:tabLst>
                <a:tab algn="l" pos="0"/>
              </a:tabLst>
            </a:pPr>
            <a:endParaRPr b="0" lang="en-US" sz="1800" spc="-1" strike="noStrike">
              <a:latin typeface="Arial"/>
            </a:endParaRPr>
          </a:p>
          <a:p>
            <a:pPr>
              <a:lnSpc>
                <a:spcPct val="15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p:txBody>
      </p:sp>
      <p:sp>
        <p:nvSpPr>
          <p:cNvPr id="846" name="TextBox 1"/>
          <p:cNvSpPr/>
          <p:nvPr/>
        </p:nvSpPr>
        <p:spPr>
          <a:xfrm>
            <a:off x="7086600" y="4774320"/>
            <a:ext cx="20552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47" name="PlaceHolder 2"/>
          <p:cNvSpPr>
            <a:spLocks noGrp="1"/>
          </p:cNvSpPr>
          <p:nvPr>
            <p:ph/>
          </p:nvPr>
        </p:nvSpPr>
        <p:spPr>
          <a:xfrm>
            <a:off x="859320" y="1447200"/>
            <a:ext cx="7368480" cy="3325320"/>
          </a:xfrm>
          <a:prstGeom prst="rect">
            <a:avLst/>
          </a:prstGeom>
          <a:noFill/>
          <a:ln w="0">
            <a:noFill/>
          </a:ln>
        </p:spPr>
        <p:txBody>
          <a:bodyPr lIns="0" rIns="0" tIns="91440" bIns="91440" anchor="t">
            <a:normAutofit/>
          </a:bodyPr>
          <a:p>
            <a:pPr>
              <a:lnSpc>
                <a:spcPct val="100000"/>
              </a:lnSpc>
              <a:spcBef>
                <a:spcPts val="601"/>
              </a:spcBef>
              <a:tabLst>
                <a:tab algn="l" pos="0"/>
              </a:tabLst>
            </a:pPr>
            <a:endParaRPr b="0" lang="en-US" sz="3200" spc="-1" strike="noStrike">
              <a:latin typeface="Arial"/>
            </a:endParaRPr>
          </a:p>
          <a:p>
            <a:pPr marL="285840" indent="-285840">
              <a:lnSpc>
                <a:spcPct val="100000"/>
              </a:lnSpc>
              <a:spcBef>
                <a:spcPts val="601"/>
              </a:spcBef>
              <a:buClr>
                <a:srgbClr val="abe33f"/>
              </a:buClr>
              <a:buFont typeface="Karla"/>
              <a:buChar char="◆"/>
              <a:tabLst>
                <a:tab algn="l" pos="0"/>
              </a:tabLst>
            </a:pPr>
            <a:r>
              <a:rPr b="1" lang="en-US" sz="1650" spc="-1" strike="noStrike">
                <a:solidFill>
                  <a:srgbClr val="004c52"/>
                </a:solidFill>
                <a:latin typeface="Karla"/>
                <a:ea typeface="Karla"/>
              </a:rPr>
              <a:t>In the 1930s, Vannevar Bush, then president of the Carnegie Institution of Washington, began work on a hypothetical electromechanical device that would store all books, records,and communications, and mechanically link them together.</a:t>
            </a:r>
            <a:endParaRPr b="0" lang="en-US" sz="1650" spc="-1" strike="noStrike">
              <a:latin typeface="Arial"/>
            </a:endParaRPr>
          </a:p>
          <a:p>
            <a:pPr marL="285840" indent="-285840">
              <a:lnSpc>
                <a:spcPct val="100000"/>
              </a:lnSpc>
              <a:spcBef>
                <a:spcPts val="601"/>
              </a:spcBef>
              <a:buClr>
                <a:srgbClr val="abe33f"/>
              </a:buClr>
              <a:buFont typeface="Karla"/>
              <a:buChar char="◆"/>
              <a:tabLst>
                <a:tab algn="l" pos="0"/>
              </a:tabLst>
            </a:pPr>
            <a:r>
              <a:rPr b="1" lang="en-US" sz="1650" spc="-1" strike="noStrike">
                <a:solidFill>
                  <a:srgbClr val="004c52"/>
                </a:solidFill>
                <a:latin typeface="Karla"/>
                <a:ea typeface="Karla"/>
              </a:rPr>
              <a:t>In 1939-41, President Roosevelt approved the atomic bomb program known as the Manhattan Project, following a meeting with Bush</a:t>
            </a: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8" name="PlaceHolder 1"/>
          <p:cNvSpPr>
            <a:spLocks noGrp="1"/>
          </p:cNvSpPr>
          <p:nvPr>
            <p:ph type="title"/>
          </p:nvPr>
        </p:nvSpPr>
        <p:spPr>
          <a:xfrm>
            <a:off x="886680" y="398520"/>
            <a:ext cx="736848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Bush’s famous essays</a:t>
            </a:r>
            <a:endParaRPr b="0" lang="en-US" sz="2400" spc="-1" strike="noStrike">
              <a:latin typeface="Arial"/>
            </a:endParaRPr>
          </a:p>
        </p:txBody>
      </p:sp>
      <p:sp>
        <p:nvSpPr>
          <p:cNvPr id="849" name="PlaceHolder 2"/>
          <p:cNvSpPr>
            <a:spLocks noGrp="1"/>
          </p:cNvSpPr>
          <p:nvPr>
            <p:ph/>
          </p:nvPr>
        </p:nvSpPr>
        <p:spPr>
          <a:xfrm>
            <a:off x="457200" y="2057400"/>
            <a:ext cx="7368480" cy="3502080"/>
          </a:xfrm>
          <a:prstGeom prst="rect">
            <a:avLst/>
          </a:prstGeom>
          <a:noFill/>
          <a:ln w="0">
            <a:noFill/>
          </a:ln>
        </p:spPr>
        <p:txBody>
          <a:bodyPr lIns="0" rIns="0" tIns="91440" bIns="91440" anchor="t">
            <a:normAutofit/>
          </a:bodyPr>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p:txBody>
      </p:sp>
      <p:sp>
        <p:nvSpPr>
          <p:cNvPr id="850" name="TextBox 2"/>
          <p:cNvSpPr/>
          <p:nvPr/>
        </p:nvSpPr>
        <p:spPr>
          <a:xfrm>
            <a:off x="7086600" y="4774320"/>
            <a:ext cx="20552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51" name="PlaceHolder 3"/>
          <p:cNvSpPr>
            <a:spLocks noGrp="1"/>
          </p:cNvSpPr>
          <p:nvPr>
            <p:ph/>
          </p:nvPr>
        </p:nvSpPr>
        <p:spPr>
          <a:xfrm>
            <a:off x="859320" y="1598400"/>
            <a:ext cx="7368480" cy="3325320"/>
          </a:xfrm>
          <a:prstGeom prst="rect">
            <a:avLst/>
          </a:prstGeom>
          <a:noFill/>
          <a:ln w="0">
            <a:noFill/>
          </a:ln>
        </p:spPr>
        <p:txBody>
          <a:bodyPr lIns="0" rIns="0" tIns="91440" bIns="91440" anchor="t">
            <a:normAutofit/>
          </a:bodyPr>
          <a:p>
            <a:pPr>
              <a:lnSpc>
                <a:spcPct val="100000"/>
              </a:lnSpc>
              <a:spcBef>
                <a:spcPts val="601"/>
              </a:spcBef>
              <a:tabLst>
                <a:tab algn="l" pos="0"/>
              </a:tabLst>
            </a:pPr>
            <a:r>
              <a:rPr b="1" lang="en-US" sz="1650" spc="-1" strike="noStrike">
                <a:solidFill>
                  <a:srgbClr val="004c52"/>
                </a:solidFill>
                <a:latin typeface="Karla"/>
                <a:ea typeface="Karla"/>
              </a:rPr>
              <a:t>After world war 2</a:t>
            </a:r>
            <a:r>
              <a:rPr b="1" lang="en-US" sz="1650" spc="-1" strike="noStrike" baseline="14000000">
                <a:solidFill>
                  <a:srgbClr val="004c52"/>
                </a:solidFill>
                <a:latin typeface="Karla"/>
                <a:ea typeface="Karla"/>
              </a:rPr>
              <a:t>nd</a:t>
            </a:r>
            <a:r>
              <a:rPr b="1" lang="en-US" sz="1650" spc="-1" strike="noStrike">
                <a:solidFill>
                  <a:srgbClr val="004c52"/>
                </a:solidFill>
                <a:latin typeface="Karla"/>
                <a:ea typeface="Karla"/>
              </a:rPr>
              <a:t>, Bush wrote two essays in 1945 </a:t>
            </a:r>
            <a:endParaRPr b="0" lang="en-US" sz="1650" spc="-1" strike="noStrike">
              <a:latin typeface="Arial"/>
            </a:endParaRPr>
          </a:p>
          <a:p>
            <a:pPr>
              <a:lnSpc>
                <a:spcPct val="100000"/>
              </a:lnSpc>
              <a:spcBef>
                <a:spcPts val="601"/>
              </a:spcBef>
              <a:tabLst>
                <a:tab algn="l" pos="0"/>
              </a:tabLst>
            </a:pPr>
            <a:r>
              <a:rPr b="1" lang="en-US" sz="1650" spc="-1" strike="noStrike">
                <a:solidFill>
                  <a:srgbClr val="004c52"/>
                </a:solidFill>
                <a:latin typeface="Karla"/>
                <a:ea typeface="Karla"/>
              </a:rPr>
              <a:t>that are</a:t>
            </a:r>
            <a:endParaRPr b="0" lang="en-US" sz="1650" spc="-1" strike="noStrike">
              <a:latin typeface="Arial"/>
            </a:endParaRPr>
          </a:p>
          <a:p>
            <a:pPr marL="285840" indent="-285840">
              <a:lnSpc>
                <a:spcPct val="100000"/>
              </a:lnSpc>
              <a:spcBef>
                <a:spcPts val="601"/>
              </a:spcBef>
              <a:buClr>
                <a:srgbClr val="abe33f"/>
              </a:buClr>
              <a:buFont typeface="Karla"/>
              <a:buChar char="◆"/>
              <a:tabLst>
                <a:tab algn="l" pos="0"/>
              </a:tabLst>
            </a:pPr>
            <a:r>
              <a:rPr b="0" lang="en-US" sz="1650" spc="-1" strike="noStrike">
                <a:solidFill>
                  <a:srgbClr val="004c52"/>
                </a:solidFill>
                <a:latin typeface="Karla"/>
                <a:ea typeface="Karla"/>
              </a:rPr>
              <a:t>Science the Endless Frontier</a:t>
            </a:r>
            <a:endParaRPr b="0" lang="en-US" sz="1650" spc="-1" strike="noStrike">
              <a:latin typeface="Arial"/>
            </a:endParaRPr>
          </a:p>
          <a:p>
            <a:pPr marL="285840" indent="-285840">
              <a:lnSpc>
                <a:spcPct val="100000"/>
              </a:lnSpc>
              <a:spcBef>
                <a:spcPts val="601"/>
              </a:spcBef>
              <a:buClr>
                <a:srgbClr val="abe33f"/>
              </a:buClr>
              <a:buFont typeface="Karla"/>
              <a:buChar char="◆"/>
              <a:tabLst>
                <a:tab algn="l" pos="0"/>
              </a:tabLst>
            </a:pPr>
            <a:r>
              <a:rPr b="0" lang="en-US" sz="1650" spc="-1" strike="noStrike">
                <a:solidFill>
                  <a:srgbClr val="004c52"/>
                </a:solidFill>
                <a:latin typeface="Karla"/>
                <a:ea typeface="Karla"/>
              </a:rPr>
              <a:t>As we may think</a:t>
            </a: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2" name="PlaceHolder 1"/>
          <p:cNvSpPr>
            <a:spLocks noGrp="1"/>
          </p:cNvSpPr>
          <p:nvPr>
            <p:ph type="title"/>
          </p:nvPr>
        </p:nvSpPr>
        <p:spPr>
          <a:xfrm>
            <a:off x="914400" y="398520"/>
            <a:ext cx="731340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HTML Creation(WEB 1.0)</a:t>
            </a:r>
            <a:endParaRPr b="0" lang="en-US" sz="2400" spc="-1" strike="noStrike">
              <a:latin typeface="Arial"/>
            </a:endParaRPr>
          </a:p>
        </p:txBody>
      </p:sp>
      <p:sp>
        <p:nvSpPr>
          <p:cNvPr id="853" name="PlaceHolder 2"/>
          <p:cNvSpPr>
            <a:spLocks noGrp="1"/>
          </p:cNvSpPr>
          <p:nvPr>
            <p:ph/>
          </p:nvPr>
        </p:nvSpPr>
        <p:spPr>
          <a:xfrm>
            <a:off x="457200" y="2057400"/>
            <a:ext cx="7368480" cy="3502080"/>
          </a:xfrm>
          <a:prstGeom prst="rect">
            <a:avLst/>
          </a:prstGeom>
          <a:noFill/>
          <a:ln w="0">
            <a:noFill/>
          </a:ln>
        </p:spPr>
        <p:txBody>
          <a:bodyPr lIns="0" rIns="0" tIns="91440" bIns="91440" anchor="t">
            <a:normAutofit/>
          </a:bodyPr>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p:txBody>
      </p:sp>
      <p:sp>
        <p:nvSpPr>
          <p:cNvPr id="854" name="TextBox 7"/>
          <p:cNvSpPr/>
          <p:nvPr/>
        </p:nvSpPr>
        <p:spPr>
          <a:xfrm>
            <a:off x="7086600" y="4774320"/>
            <a:ext cx="20552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55" name="PlaceHolder 3"/>
          <p:cNvSpPr>
            <a:spLocks noGrp="1"/>
          </p:cNvSpPr>
          <p:nvPr>
            <p:ph/>
          </p:nvPr>
        </p:nvSpPr>
        <p:spPr>
          <a:xfrm>
            <a:off x="859320" y="1255680"/>
            <a:ext cx="7368480" cy="3325320"/>
          </a:xfrm>
          <a:prstGeom prst="rect">
            <a:avLst/>
          </a:prstGeom>
          <a:noFill/>
          <a:ln w="0">
            <a:noFill/>
          </a:ln>
        </p:spPr>
        <p:txBody>
          <a:bodyPr lIns="0" rIns="0" tIns="91440" bIns="91440" anchor="t">
            <a:normAutofit/>
          </a:bodyPr>
          <a:p>
            <a:pPr>
              <a:lnSpc>
                <a:spcPct val="100000"/>
              </a:lnSpc>
              <a:spcBef>
                <a:spcPts val="601"/>
              </a:spcBef>
              <a:tabLst>
                <a:tab algn="l" pos="0"/>
              </a:tabLst>
            </a:pPr>
            <a:endParaRPr b="0" lang="en-US" sz="3200" spc="-1" strike="noStrike">
              <a:latin typeface="Arial"/>
            </a:endParaRPr>
          </a:p>
          <a:p>
            <a:pPr marL="285840" indent="-285840">
              <a:lnSpc>
                <a:spcPct val="100000"/>
              </a:lnSpc>
              <a:spcBef>
                <a:spcPts val="601"/>
              </a:spcBef>
              <a:buClr>
                <a:srgbClr val="abe33f"/>
              </a:buClr>
              <a:buFont typeface="Karla"/>
              <a:buChar char="◆"/>
              <a:tabLst>
                <a:tab algn="l" pos="0"/>
              </a:tabLst>
            </a:pPr>
            <a:r>
              <a:rPr b="0" lang="en-US" sz="1650" spc="-1" strike="noStrike">
                <a:solidFill>
                  <a:srgbClr val="004c52"/>
                </a:solidFill>
                <a:latin typeface="Karla"/>
                <a:ea typeface="Karla"/>
              </a:rPr>
              <a:t>Starting in the 1960s, the US government funded a variety of projects within the Department of Defense,  in partnership with a network of external researchers, universities, and other non government institutions that together developed the foundation of the internet.</a:t>
            </a:r>
            <a:endParaRPr b="0" lang="en-US" sz="1650" spc="-1" strike="noStrike">
              <a:latin typeface="Arial"/>
            </a:endParaRPr>
          </a:p>
          <a:p>
            <a:pPr marL="285840" indent="-285840">
              <a:lnSpc>
                <a:spcPct val="100000"/>
              </a:lnSpc>
              <a:spcBef>
                <a:spcPts val="601"/>
              </a:spcBef>
              <a:buClr>
                <a:srgbClr val="abe33f"/>
              </a:buClr>
              <a:buFont typeface="Karla"/>
              <a:buChar char="◆"/>
              <a:tabLst>
                <a:tab algn="l" pos="0"/>
              </a:tabLst>
            </a:pPr>
            <a:r>
              <a:rPr b="0" lang="en-US" sz="1650" spc="-1" strike="noStrike">
                <a:solidFill>
                  <a:srgbClr val="004c52"/>
                </a:solidFill>
                <a:latin typeface="Karla"/>
                <a:ea typeface="Karla"/>
              </a:rPr>
              <a:t>The creation and evolution of “hypertext,” one of the underlying concepts of the World Wide Web, which is typically written in the HyperText Markup Language (HTML)</a:t>
            </a: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6" name="PlaceHolder 1"/>
          <p:cNvSpPr>
            <a:spLocks noGrp="1"/>
          </p:cNvSpPr>
          <p:nvPr>
            <p:ph type="title"/>
          </p:nvPr>
        </p:nvSpPr>
        <p:spPr>
          <a:xfrm>
            <a:off x="886680" y="398520"/>
            <a:ext cx="7368480" cy="85536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Today’s Internet(WEB 2.0)</a:t>
            </a:r>
            <a:endParaRPr b="0" lang="en-US" sz="2400" spc="-1" strike="noStrike">
              <a:latin typeface="Arial"/>
            </a:endParaRPr>
          </a:p>
        </p:txBody>
      </p:sp>
      <p:sp>
        <p:nvSpPr>
          <p:cNvPr id="857" name="PlaceHolder 2"/>
          <p:cNvSpPr>
            <a:spLocks noGrp="1"/>
          </p:cNvSpPr>
          <p:nvPr>
            <p:ph/>
          </p:nvPr>
        </p:nvSpPr>
        <p:spPr>
          <a:xfrm>
            <a:off x="457200" y="5561280"/>
            <a:ext cx="7368480" cy="380520"/>
          </a:xfrm>
          <a:prstGeom prst="rect">
            <a:avLst/>
          </a:prstGeom>
          <a:noFill/>
          <a:ln w="0">
            <a:noFill/>
          </a:ln>
        </p:spPr>
        <p:txBody>
          <a:bodyPr lIns="0" rIns="0" tIns="91440" bIns="91440" anchor="t">
            <a:normAutofit/>
          </a:bodyPr>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p:txBody>
      </p:sp>
      <p:sp>
        <p:nvSpPr>
          <p:cNvPr id="858" name="TextBox 3"/>
          <p:cNvSpPr/>
          <p:nvPr/>
        </p:nvSpPr>
        <p:spPr>
          <a:xfrm>
            <a:off x="7086600" y="4774320"/>
            <a:ext cx="20552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59" name="PlaceHolder 3"/>
          <p:cNvSpPr>
            <a:spLocks noGrp="1"/>
          </p:cNvSpPr>
          <p:nvPr>
            <p:ph/>
          </p:nvPr>
        </p:nvSpPr>
        <p:spPr>
          <a:xfrm>
            <a:off x="859320" y="1255680"/>
            <a:ext cx="7368480" cy="1714320"/>
          </a:xfrm>
          <a:prstGeom prst="rect">
            <a:avLst/>
          </a:prstGeom>
          <a:noFill/>
          <a:ln w="0">
            <a:noFill/>
          </a:ln>
        </p:spPr>
        <p:txBody>
          <a:bodyPr lIns="0" rIns="0" tIns="91440" bIns="91440" anchor="t">
            <a:normAutofit/>
          </a:bodyPr>
          <a:p>
            <a:pPr>
              <a:lnSpc>
                <a:spcPct val="100000"/>
              </a:lnSpc>
              <a:spcBef>
                <a:spcPts val="601"/>
              </a:spcBef>
              <a:tabLst>
                <a:tab algn="l" pos="0"/>
              </a:tabLst>
            </a:pPr>
            <a:endParaRPr b="0" lang="en-US" sz="3200" spc="-1" strike="noStrike">
              <a:latin typeface="Arial"/>
            </a:endParaRPr>
          </a:p>
          <a:p>
            <a:pPr>
              <a:lnSpc>
                <a:spcPct val="100000"/>
              </a:lnSpc>
              <a:spcBef>
                <a:spcPts val="601"/>
              </a:spcBef>
              <a:tabLst>
                <a:tab algn="l" pos="0"/>
              </a:tabLst>
            </a:pPr>
            <a:r>
              <a:rPr b="0" lang="en-US" sz="1650" spc="-1" strike="noStrike">
                <a:solidFill>
                  <a:srgbClr val="004c52"/>
                </a:solidFill>
                <a:latin typeface="Karla"/>
                <a:ea typeface="Karla"/>
              </a:rPr>
              <a:t>Web 2.0 is the current version of the web with which we are all familiar.</a:t>
            </a:r>
            <a:endParaRPr b="0" lang="en-US" sz="1650" spc="-1" strike="noStrike">
              <a:latin typeface="Arial"/>
            </a:endParaRPr>
          </a:p>
          <a:p>
            <a:pPr>
              <a:lnSpc>
                <a:spcPct val="100000"/>
              </a:lnSpc>
              <a:spcBef>
                <a:spcPts val="601"/>
              </a:spcBef>
              <a:tabLst>
                <a:tab algn="l" pos="0"/>
              </a:tabLst>
            </a:pPr>
            <a:r>
              <a:rPr b="0" lang="en-US" sz="1650" spc="-1" strike="noStrike">
                <a:solidFill>
                  <a:srgbClr val="004c52"/>
                </a:solidFill>
                <a:latin typeface="Karla"/>
                <a:ea typeface="Karla"/>
              </a:rPr>
              <a:t>Web 2.0 is used in many websites today.</a:t>
            </a: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p:txBody>
      </p:sp>
      <p:pic>
        <p:nvPicPr>
          <p:cNvPr id="860" name="" descr=""/>
          <p:cNvPicPr/>
          <p:nvPr/>
        </p:nvPicPr>
        <p:blipFill>
          <a:blip r:embed="rId1"/>
          <a:stretch/>
        </p:blipFill>
        <p:spPr>
          <a:xfrm>
            <a:off x="859680" y="3200400"/>
            <a:ext cx="7368480" cy="1379520"/>
          </a:xfrm>
          <a:prstGeom prst="rect">
            <a:avLst/>
          </a:prstGeom>
          <a:ln w="0">
            <a:noFill/>
          </a:ln>
        </p:spPr>
      </p:pic>
    </p:spTree>
  </p:cSld>
  <mc:AlternateContent>
    <mc:Choice Requires="p14">
      <p:transition spd="slow" p14:dur="1600">
        <p:blinds dir="vert"/>
      </p:transition>
    </mc:Choice>
    <mc:Fallback>
      <p:transition spd="slow">
        <p:blinds dir="vert"/>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PlaceHolder 1"/>
          <p:cNvSpPr>
            <a:spLocks noGrp="1"/>
          </p:cNvSpPr>
          <p:nvPr>
            <p:ph type="sldNum" idx="23"/>
          </p:nvPr>
        </p:nvSpPr>
        <p:spPr>
          <a:xfrm>
            <a:off x="27000" y="4749840"/>
            <a:ext cx="546480" cy="39132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18CEA4B9-2B73-4107-8DD8-34A39398E02B}"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62" name="TextBox 6"/>
          <p:cNvSpPr/>
          <p:nvPr/>
        </p:nvSpPr>
        <p:spPr>
          <a:xfrm>
            <a:off x="7086600" y="4774320"/>
            <a:ext cx="2283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863" name="PlaceHolder 2"/>
          <p:cNvSpPr>
            <a:spLocks noGrp="1"/>
          </p:cNvSpPr>
          <p:nvPr>
            <p:ph/>
          </p:nvPr>
        </p:nvSpPr>
        <p:spPr>
          <a:xfrm>
            <a:off x="886680" y="2512440"/>
            <a:ext cx="7368480" cy="855360"/>
          </a:xfrm>
          <a:prstGeom prst="rect">
            <a:avLst/>
          </a:prstGeom>
          <a:noFill/>
          <a:ln w="0">
            <a:noFill/>
          </a:ln>
        </p:spPr>
        <p:txBody>
          <a:bodyPr lIns="0" rIns="0" tIns="91440" bIns="91440" anchor="t">
            <a:noAutofit/>
          </a:bodyPr>
          <a:p>
            <a:pPr marL="76320" algn="ctr">
              <a:lnSpc>
                <a:spcPct val="100000"/>
              </a:lnSpc>
              <a:spcBef>
                <a:spcPts val="601"/>
              </a:spcBef>
              <a:tabLst>
                <a:tab algn="l" pos="0"/>
              </a:tabLst>
            </a:pPr>
            <a:r>
              <a:rPr b="0" lang="en-US" sz="3600" spc="-1" strike="noStrike">
                <a:solidFill>
                  <a:srgbClr val="004c52"/>
                </a:solidFill>
                <a:latin typeface="Karla"/>
                <a:ea typeface="Karla"/>
              </a:rPr>
              <a:t>Now Let’s Dive Into Metaverse</a:t>
            </a:r>
            <a:endParaRPr b="0" lang="en-US" sz="3600" spc="-1" strike="noStrike">
              <a:latin typeface="Arial"/>
            </a:endParaRPr>
          </a:p>
          <a:p>
            <a:pPr marL="76320">
              <a:lnSpc>
                <a:spcPct val="100000"/>
              </a:lnSpc>
              <a:spcBef>
                <a:spcPts val="601"/>
              </a:spcBef>
              <a:tabLst>
                <a:tab algn="l" pos="0"/>
              </a:tabLst>
            </a:pPr>
            <a:endParaRPr b="0" lang="en-US" sz="3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1192</TotalTime>
  <Application>1_File_Viewer/7.3.0.0.alpha0$Windows_X86_64 LibreOffice_project/e65f6e87b1eb97a4a639c37fbe49997d18fd994a</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2022-10-12T16:56:29Z</dcterms:modified>
  <cp:revision>252</cp:revision>
  <dc:subject/>
  <dc:title>This is a slide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21</vt:r8>
  </property>
  <property fmtid="{D5CDD505-2E9C-101B-9397-08002B2CF9AE}" pid="3" name="PresentationFormat">
    <vt:lpwstr>On-screen Show (16:9)</vt:lpwstr>
  </property>
  <property fmtid="{D5CDD505-2E9C-101B-9397-08002B2CF9AE}" pid="4" name="Slides">
    <vt:r8>23</vt:r8>
  </property>
</Properties>
</file>