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5.xml" ContentType="application/vnd.openxmlformats-officedocument.presentationml.notesSlide+xml"/>
  <Override PartName="/ppt/notesSlides/_rels/notesSlide5.xml.rels" ContentType="application/vnd.openxmlformats-package.relationships+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148.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39.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148.xml.rels" ContentType="application/vnd.openxmlformats-package.relationships+xml"/>
  <Override PartName="/ppt/slideLayouts/_rels/slideLayout60.xml.rels" ContentType="application/vnd.openxmlformats-package.relationships+xml"/>
  <Override PartName="/ppt/slideLayouts/_rels/slideLayout149.xml.rels" ContentType="application/vnd.openxmlformats-package.relationships+xml"/>
  <Override PartName="/ppt/slideLayouts/_rels/slideLayout61.xml.rels" ContentType="application/vnd.openxmlformats-package.relationships+xml"/>
  <Override PartName="/ppt/slideLayouts/_rels/slideLayout200.xml.rels" ContentType="application/vnd.openxmlformats-package.relationships+xml"/>
  <Override PartName="/ppt/slideLayouts/_rels/slideLayout62.xml.rels" ContentType="application/vnd.openxmlformats-package.relationships+xml"/>
  <Override PartName="/ppt/slideLayouts/_rels/slideLayout201.xml.rels" ContentType="application/vnd.openxmlformats-package.relationships+xml"/>
  <Override PartName="/ppt/slideLayouts/_rels/slideLayout63.xml.rels" ContentType="application/vnd.openxmlformats-package.relationships+xml"/>
  <Override PartName="/ppt/slideLayouts/_rels/slideLayout202.xml.rels" ContentType="application/vnd.openxmlformats-package.relationships+xml"/>
  <Override PartName="/ppt/slideLayouts/_rels/slideLayout64.xml.rels" ContentType="application/vnd.openxmlformats-package.relationships+xml"/>
  <Override PartName="/ppt/slideLayouts/_rels/slideLayout203.xml.rels" ContentType="application/vnd.openxmlformats-package.relationships+xml"/>
  <Override PartName="/ppt/slideLayouts/_rels/slideLayout65.xml.rels" ContentType="application/vnd.openxmlformats-package.relationships+xml"/>
  <Override PartName="/ppt/slideLayouts/_rels/slideLayout204.xml.rels" ContentType="application/vnd.openxmlformats-package.relationships+xml"/>
  <Override PartName="/ppt/slideLayouts/_rels/slideLayout66.xml.rels" ContentType="application/vnd.openxmlformats-package.relationships+xml"/>
  <Override PartName="/ppt/slideLayouts/_rels/slideLayout205.xml.rels" ContentType="application/vnd.openxmlformats-package.relationships+xml"/>
  <Override PartName="/ppt/slideLayouts/_rels/slideLayout67.xml.rels" ContentType="application/vnd.openxmlformats-package.relationships+xml"/>
  <Override PartName="/ppt/slideLayouts/_rels/slideLayout206.xml.rels" ContentType="application/vnd.openxmlformats-package.relationships+xml"/>
  <Override PartName="/ppt/slideLayouts/_rels/slideLayout68.xml.rels" ContentType="application/vnd.openxmlformats-package.relationships+xml"/>
  <Override PartName="/ppt/slideLayouts/_rels/slideLayout207.xml.rels" ContentType="application/vnd.openxmlformats-package.relationships+xml"/>
  <Override PartName="/ppt/slideLayouts/_rels/slideLayout69.xml.rels" ContentType="application/vnd.openxmlformats-package.relationships+xml"/>
  <Override PartName="/ppt/slideLayouts/_rels/slideLayout208.xml.rels" ContentType="application/vnd.openxmlformats-package.relationships+xml"/>
  <Override PartName="/ppt/slideLayouts/_rels/slideLayout158.xml.rels" ContentType="application/vnd.openxmlformats-package.relationships+xml"/>
  <Override PartName="/ppt/slideLayouts/_rels/slideLayout70.xml.rels" ContentType="application/vnd.openxmlformats-package.relationships+xml"/>
  <Override PartName="/ppt/slideLayouts/_rels/slideLayout159.xml.rels" ContentType="application/vnd.openxmlformats-package.relationships+xml"/>
  <Override PartName="/ppt/slideLayouts/_rels/slideLayout71.xml.rels" ContentType="application/vnd.openxmlformats-package.relationships+xml"/>
  <Override PartName="/ppt/slideLayouts/_rels/slideLayout210.xml.rels" ContentType="application/vnd.openxmlformats-package.relationships+xml"/>
  <Override PartName="/ppt/slideLayouts/_rels/slideLayout72.xml.rels" ContentType="application/vnd.openxmlformats-package.relationships+xml"/>
  <Override PartName="/ppt/slideLayouts/_rels/slideLayout211.xml.rels" ContentType="application/vnd.openxmlformats-package.relationships+xml"/>
  <Override PartName="/ppt/slideLayouts/_rels/slideLayout73.xml.rels" ContentType="application/vnd.openxmlformats-package.relationships+xml"/>
  <Override PartName="/ppt/slideLayouts/_rels/slideLayout212.xml.rels" ContentType="application/vnd.openxmlformats-package.relationships+xml"/>
  <Override PartName="/ppt/slideLayouts/_rels/slideLayout74.xml.rels" ContentType="application/vnd.openxmlformats-package.relationships+xml"/>
  <Override PartName="/ppt/slideLayouts/_rels/slideLayout213.xml.rels" ContentType="application/vnd.openxmlformats-package.relationships+xml"/>
  <Override PartName="/ppt/slideLayouts/_rels/slideLayout75.xml.rels" ContentType="application/vnd.openxmlformats-package.relationships+xml"/>
  <Override PartName="/ppt/slideLayouts/_rels/slideLayout214.xml.rels" ContentType="application/vnd.openxmlformats-package.relationships+xml"/>
  <Override PartName="/ppt/slideLayouts/_rels/slideLayout76.xml.rels" ContentType="application/vnd.openxmlformats-package.relationships+xml"/>
  <Override PartName="/ppt/slideLayouts/_rels/slideLayout215.xml.rels" ContentType="application/vnd.openxmlformats-package.relationships+xml"/>
  <Override PartName="/ppt/slideLayouts/_rels/slideLayout77.xml.rels" ContentType="application/vnd.openxmlformats-package.relationships+xml"/>
  <Override PartName="/ppt/slideLayouts/_rels/slideLayout216.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168.xml.rels" ContentType="application/vnd.openxmlformats-package.relationships+xml"/>
  <Override PartName="/ppt/slideLayouts/_rels/slideLayout80.xml.rels" ContentType="application/vnd.openxmlformats-package.relationships+xml"/>
  <Override PartName="/ppt/slideLayouts/_rels/slideLayout169.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178.xml.rels" ContentType="application/vnd.openxmlformats-package.relationships+xml"/>
  <Override PartName="/ppt/slideLayouts/_rels/slideLayout90.xml.rels" ContentType="application/vnd.openxmlformats-package.relationships+xml"/>
  <Override PartName="/ppt/slideLayouts/_rels/slideLayout179.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209.xml.rels" ContentType="application/vnd.openxmlformats-package.relationships+xml"/>
  <Override PartName="/ppt/slideLayouts/slideLayout61.xml" ContentType="application/vnd.openxmlformats-officedocument.presentationml.slideLayout+xml"/>
  <Override PartName="/ppt/slideLayouts/slideLayout149.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158.xml" ContentType="application/vnd.openxmlformats-officedocument.presentationml.slideLayout+xml"/>
  <Override PartName="/ppt/slideLayouts/slideLayout71.xml" ContentType="application/vnd.openxmlformats-officedocument.presentationml.slideLayout+xml"/>
  <Override PartName="/ppt/slideLayouts/slideLayout15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168.xml" ContentType="application/vnd.openxmlformats-officedocument.presentationml.slideLayout+xml"/>
  <Override PartName="/ppt/slideLayouts/slideLayout81.xml" ContentType="application/vnd.openxmlformats-officedocument.presentationml.slideLayout+xml"/>
  <Override PartName="/ppt/slideLayouts/slideLayout169.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178.xml" ContentType="application/vnd.openxmlformats-officedocument.presentationml.slideLayout+xml"/>
  <Override PartName="/ppt/slideLayouts/slideLayout91.xml" ContentType="application/vnd.openxmlformats-officedocument.presentationml.slideLayout+xml"/>
  <Override PartName="/ppt/slideLayouts/slideLayout179.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media/image1.png" ContentType="image/png"/>
  <Override PartName="/ppt/media/image2.jpeg" ContentType="image/jpeg"/>
  <Override PartName="/ppt/media/image3.jpeg" ContentType="image/jpeg"/>
  <Override PartName="/ppt/media/image4.png" ContentType="image/png"/>
  <Override PartName="/ppt/media/image5.jpeg" ContentType="image/jpeg"/>
  <Override PartName="/ppt/media/image7.png" ContentType="image/png"/>
  <Override PartName="/ppt/media/image6.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Lst>
  <p:notesMasterIdLst>
    <p:notesMasterId r:id="rId20"/>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notesMaster" Target="notesMasters/notesMaster1.xml"/><Relationship Id="rId21" Type="http://schemas.openxmlformats.org/officeDocument/2006/relationships/slide" Target="slides/slide1.xml"/><Relationship Id="rId22" Type="http://schemas.openxmlformats.org/officeDocument/2006/relationships/slide" Target="slides/slide2.xml"/><Relationship Id="rId23" Type="http://schemas.openxmlformats.org/officeDocument/2006/relationships/slide" Target="slides/slide3.xml"/><Relationship Id="rId24" Type="http://schemas.openxmlformats.org/officeDocument/2006/relationships/slide" Target="slides/slide4.xml"/><Relationship Id="rId25" Type="http://schemas.openxmlformats.org/officeDocument/2006/relationships/slide" Target="slides/slide5.xml"/><Relationship Id="rId26" Type="http://schemas.openxmlformats.org/officeDocument/2006/relationships/slide" Target="slides/slide6.xml"/><Relationship Id="rId27" Type="http://schemas.openxmlformats.org/officeDocument/2006/relationships/slide" Target="slides/slide7.xml"/><Relationship Id="rId28" Type="http://schemas.openxmlformats.org/officeDocument/2006/relationships/slide" Target="slides/slide8.xml"/><Relationship Id="rId29" Type="http://schemas.openxmlformats.org/officeDocument/2006/relationships/slide" Target="slides/slide9.xml"/><Relationship Id="rId30" Type="http://schemas.openxmlformats.org/officeDocument/2006/relationships/slide" Target="slides/slide10.xml"/><Relationship Id="rId31" Type="http://schemas.openxmlformats.org/officeDocument/2006/relationships/slide" Target="slides/slide11.xml"/><Relationship Id="rId32" Type="http://schemas.openxmlformats.org/officeDocument/2006/relationships/slide" Target="slides/slide12.xml"/><Relationship Id="rId33" Type="http://schemas.openxmlformats.org/officeDocument/2006/relationships/slide" Target="slides/slide13.xml"/><Relationship Id="rId34" Type="http://schemas.openxmlformats.org/officeDocument/2006/relationships/slide" Target="slides/slide14.xml"/><Relationship Id="rId35" Type="http://schemas.openxmlformats.org/officeDocument/2006/relationships/slide" Target="slides/slide15.xml"/><Relationship Id="rId36" Type="http://schemas.openxmlformats.org/officeDocument/2006/relationships/slide" Target="slides/slide16.xml"/><Relationship Id="rId37" Type="http://schemas.openxmlformats.org/officeDocument/2006/relationships/slide" Target="slides/slide17.xml"/><Relationship Id="rId38" Type="http://schemas.openxmlformats.org/officeDocument/2006/relationships/slide" Target="slides/slide18.xml"/><Relationship Id="rId39" Type="http://schemas.openxmlformats.org/officeDocument/2006/relationships/slide" Target="slides/slide19.xml"/><Relationship Id="rId40" Type="http://schemas.openxmlformats.org/officeDocument/2006/relationships/slide" Target="slides/slide20.xml"/><Relationship Id="rId41" Type="http://schemas.openxmlformats.org/officeDocument/2006/relationships/slide" Target="slides/slide21.xml"/><Relationship Id="rId42" Type="http://schemas.openxmlformats.org/officeDocument/2006/relationships/slide" Target="slides/slide22.xml"/><Relationship Id="rId43" Type="http://schemas.openxmlformats.org/officeDocument/2006/relationships/slide" Target="slides/slide23.xml"/><Relationship Id="rId44" Type="http://schemas.openxmlformats.org/officeDocument/2006/relationships/slide" Target="slides/slide24.xml"/><Relationship Id="rId45" Type="http://schemas.openxmlformats.org/officeDocument/2006/relationships/slide" Target="slides/slide25.xml"/><Relationship Id="rId46" Type="http://schemas.openxmlformats.org/officeDocument/2006/relationships/slide" Target="slides/slide26.xml"/><Relationship Id="rId47" Type="http://schemas.openxmlformats.org/officeDocument/2006/relationships/slide" Target="slides/slide27.xml"/><Relationship Id="rId48" Type="http://schemas.openxmlformats.org/officeDocument/2006/relationships/slide" Target="slides/slide28.xml"/><Relationship Id="rId4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82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28"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29" name="PlaceHolder 4"/>
          <p:cNvSpPr>
            <a:spLocks noGrp="1"/>
          </p:cNvSpPr>
          <p:nvPr>
            <p:ph type="dt" idx="18"/>
          </p:nvPr>
        </p:nvSpPr>
        <p:spPr>
          <a:xfrm>
            <a:off x="4399200" y="0"/>
            <a:ext cx="3372840" cy="502560"/>
          </a:xfrm>
          <a:prstGeom prst="rect">
            <a:avLst/>
          </a:prstGeom>
          <a:noFill/>
          <a:ln w="0">
            <a:noFill/>
          </a:ln>
        </p:spPr>
        <p:txBody>
          <a:bodyPr lIns="0" rIns="0" tIns="0" bIns="0" anchor="t">
            <a:noAutofit/>
          </a:bodyPr>
          <a:lstStyle>
            <a:lvl1pPr algn="r">
              <a:defRPr b="0" lang="en-US" sz="1400" spc="-1" strike="noStrike">
                <a:latin typeface="Times New Roman"/>
              </a:defRPr>
            </a:lvl1pPr>
          </a:lstStyle>
          <a:p>
            <a:pPr algn="r"/>
            <a:r>
              <a:rPr b="0" lang="en-US" sz="1400" spc="-1" strike="noStrike">
                <a:latin typeface="Times New Roman"/>
              </a:rPr>
              <a:t>&lt;date/time&gt;</a:t>
            </a:r>
            <a:endParaRPr b="0" lang="en-US" sz="1400" spc="-1" strike="noStrike">
              <a:latin typeface="Times New Roman"/>
            </a:endParaRPr>
          </a:p>
        </p:txBody>
      </p:sp>
      <p:sp>
        <p:nvSpPr>
          <p:cNvPr id="830" name="PlaceHolder 5"/>
          <p:cNvSpPr>
            <a:spLocks noGrp="1"/>
          </p:cNvSpPr>
          <p:nvPr>
            <p:ph type="ftr" idx="19"/>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31" name="PlaceHolder 6"/>
          <p:cNvSpPr>
            <a:spLocks noGrp="1"/>
          </p:cNvSpPr>
          <p:nvPr>
            <p:ph type="sldNum" idx="20"/>
          </p:nvPr>
        </p:nvSpPr>
        <p:spPr>
          <a:xfrm>
            <a:off x="4399200" y="9555480"/>
            <a:ext cx="3372840" cy="502560"/>
          </a:xfrm>
          <a:prstGeom prst="rect">
            <a:avLst/>
          </a:prstGeom>
          <a:noFill/>
          <a:ln w="0">
            <a:noFill/>
          </a:ln>
        </p:spPr>
        <p:txBody>
          <a:bodyPr lIns="0" rIns="0" tIns="0" bIns="0" anchor="b">
            <a:noAutofit/>
          </a:bodyPr>
          <a:lstStyle>
            <a:lvl1pPr algn="r">
              <a:defRPr b="0" lang="en-US" sz="1400" spc="-1" strike="noStrike">
                <a:latin typeface="Times New Roman"/>
              </a:defRPr>
            </a:lvl1pPr>
          </a:lstStyle>
          <a:p>
            <a:pPr algn="r"/>
            <a:fld id="{75194B3D-BDA0-45A0-9602-CDB22A56E14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1" name="PlaceHolder 1"/>
          <p:cNvSpPr>
            <a:spLocks noGrp="1"/>
          </p:cNvSpPr>
          <p:nvPr>
            <p:ph type="sldImg"/>
          </p:nvPr>
        </p:nvSpPr>
        <p:spPr>
          <a:xfrm>
            <a:off x="533520" y="764280"/>
            <a:ext cx="6702480" cy="3769200"/>
          </a:xfrm>
          <a:prstGeom prst="rect">
            <a:avLst/>
          </a:prstGeom>
          <a:ln w="0">
            <a:noFill/>
          </a:ln>
        </p:spPr>
      </p:sp>
      <p:sp>
        <p:nvSpPr>
          <p:cNvPr id="962" name=""/>
          <p:cNvSpPr/>
          <p:nvPr/>
        </p:nvSpPr>
        <p:spPr>
          <a:xfrm>
            <a:off x="777240" y="4777560"/>
            <a:ext cx="6215400" cy="4523760"/>
          </a:xfrm>
          <a:prstGeom prst="rect">
            <a:avLst/>
          </a:prstGeom>
          <a:noFill/>
          <a:ln w="0">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8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8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8"/>
          </p:nvPr>
        </p:nvSpPr>
        <p:spPr/>
        <p:txBody>
          <a:bodyPr/>
          <a:p>
            <a:fld id="{2181BF9A-86D2-4770-8509-D75BD4EEAEDC}" type="slidenum">
              <a:t>&lt;#&gt;</a:t>
            </a:fld>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8"/>
          </p:nvPr>
        </p:nvSpPr>
        <p:spPr/>
        <p:txBody>
          <a:bodyPr/>
          <a:p>
            <a:fld id="{6BC08F1A-0CB9-45E3-93A9-544C506D97FA}" type="slidenum">
              <a:t>&lt;#&gt;</a:t>
            </a:fld>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8"/>
          </p:nvPr>
        </p:nvSpPr>
        <p:spPr/>
        <p:txBody>
          <a:bodyPr/>
          <a:p>
            <a:fld id="{BA5DD25F-1EDC-43EE-BE21-2514286BC7C1}" type="slidenum">
              <a:t>&lt;#&gt;</a:t>
            </a:fld>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8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8"/>
          </p:nvPr>
        </p:nvSpPr>
        <p:spPr/>
        <p:txBody>
          <a:bodyPr/>
          <a:p>
            <a:fld id="{B5CE9BCE-75EF-447E-9604-92E7CC095D98}" type="slidenum">
              <a:t>&lt;#&gt;</a:t>
            </a:fld>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9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9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8"/>
          </p:nvPr>
        </p:nvSpPr>
        <p:spPr/>
        <p:txBody>
          <a:bodyPr/>
          <a:p>
            <a:fld id="{AF3B3B2F-E859-4CC7-A344-4D822CB2B7E0}" type="slidenum">
              <a:t>&lt;#&gt;</a:t>
            </a:fld>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9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8"/>
          </p:nvPr>
        </p:nvSpPr>
        <p:spPr/>
        <p:txBody>
          <a:bodyPr/>
          <a:p>
            <a:fld id="{984722DA-49B6-4C64-8FD4-4B4FF46C3761}" type="slidenum">
              <a:t>&lt;#&gt;</a:t>
            </a:fld>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9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8"/>
          </p:nvPr>
        </p:nvSpPr>
        <p:spPr/>
        <p:txBody>
          <a:bodyPr/>
          <a:p>
            <a:fld id="{D396D588-9133-4A5A-B214-386111AA0D83}" type="slidenum">
              <a:t>&lt;#&gt;</a:t>
            </a:fld>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8"/>
          </p:nvPr>
        </p:nvSpPr>
        <p:spPr/>
        <p:txBody>
          <a:bodyPr/>
          <a:p>
            <a:fld id="{2B075D09-D2D1-434C-B43E-369C205E9A3B}" type="slidenum">
              <a:t>&lt;#&gt;</a:t>
            </a:fld>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0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1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1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8"/>
          </p:nvPr>
        </p:nvSpPr>
        <p:spPr/>
        <p:txBody>
          <a:bodyPr/>
          <a:p>
            <a:fld id="{B5017CE3-A59D-4318-8615-40B7A12DDCAC}" type="slidenum">
              <a:t>&lt;#&gt;</a:t>
            </a:fld>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4E281F4A-6C6A-4A7A-95FE-EDB899676A13}"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2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9"/>
          </p:nvPr>
        </p:nvSpPr>
        <p:spPr/>
        <p:txBody>
          <a:bodyPr/>
          <a:p>
            <a:fld id="{7A75EB5D-2015-443F-A512-E79E4790AF19}" type="slidenum">
              <a:t>&lt;#&gt;</a:t>
            </a:fld>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2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9"/>
          </p:nvPr>
        </p:nvSpPr>
        <p:spPr/>
        <p:txBody>
          <a:bodyPr/>
          <a:p>
            <a:fld id="{B6EAC136-9218-4443-95C8-BB7DCC4EF253}" type="slidenum">
              <a:t>&lt;#&gt;</a:t>
            </a:fld>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9"/>
          </p:nvPr>
        </p:nvSpPr>
        <p:spPr/>
        <p:txBody>
          <a:bodyPr/>
          <a:p>
            <a:fld id="{1934D60A-5B03-4BAF-9841-DC96FE4A5F63}" type="slidenum">
              <a:t>&lt;#&gt;</a:t>
            </a:fld>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9"/>
          </p:nvPr>
        </p:nvSpPr>
        <p:spPr/>
        <p:txBody>
          <a:bodyPr/>
          <a:p>
            <a:fld id="{EA25A808-2429-46AD-9DF9-BCB6CB1315DF}" type="slidenum">
              <a:t>&lt;#&gt;</a:t>
            </a:fld>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9"/>
          </p:nvPr>
        </p:nvSpPr>
        <p:spPr/>
        <p:txBody>
          <a:bodyPr/>
          <a:p>
            <a:fld id="{6C5B06EF-7E5B-4163-9055-F686995D8827}" type="slidenum">
              <a:t>&lt;#&gt;</a:t>
            </a:fld>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3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3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9"/>
          </p:nvPr>
        </p:nvSpPr>
        <p:spPr/>
        <p:txBody>
          <a:bodyPr/>
          <a:p>
            <a:fld id="{180C84F5-653A-475D-B9EC-B57202ADEB78}" type="slidenum">
              <a:t>&lt;#&gt;</a:t>
            </a:fld>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3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9"/>
          </p:nvPr>
        </p:nvSpPr>
        <p:spPr/>
        <p:txBody>
          <a:bodyPr/>
          <a:p>
            <a:fld id="{2EAB6773-1393-4886-A651-D633A4C3DEFD}" type="slidenum">
              <a:t>&lt;#&gt;</a:t>
            </a:fld>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9"/>
          </p:nvPr>
        </p:nvSpPr>
        <p:spPr/>
        <p:txBody>
          <a:bodyPr/>
          <a:p>
            <a:fld id="{2350DA8E-D9F3-4410-8776-3AD389C602C1}" type="slidenum">
              <a:t>&lt;#&gt;</a:t>
            </a:fld>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4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9"/>
          </p:nvPr>
        </p:nvSpPr>
        <p:spPr/>
        <p:txBody>
          <a:bodyPr/>
          <a:p>
            <a:fld id="{CEB6F1A2-ACC8-4676-8BE7-A32A91CD9467}" type="slidenum">
              <a:t>&lt;#&gt;</a:t>
            </a:fld>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9"/>
          </p:nvPr>
        </p:nvSpPr>
        <p:spPr/>
        <p:txBody>
          <a:bodyPr/>
          <a:p>
            <a:fld id="{8B1B30AD-6F45-4B7A-82A0-DD2275842422}"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5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9"/>
          </p:nvPr>
        </p:nvSpPr>
        <p:spPr/>
        <p:txBody>
          <a:bodyPr/>
          <a:p>
            <a:fld id="{2D4A8053-319E-4753-9D5A-E281212C7382}" type="slidenum">
              <a:t>&lt;#&gt;</a:t>
            </a:fld>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28BAB38D-B784-4343-A1D4-302D7B9984BE}" type="slidenum">
              <a:t>&lt;#&gt;</a:t>
            </a:fld>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6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0"/>
          </p:nvPr>
        </p:nvSpPr>
        <p:spPr/>
        <p:txBody>
          <a:bodyPr/>
          <a:p>
            <a:fld id="{A50A01D7-0B21-4588-878B-FAB9AC5D28A4}" type="slidenum">
              <a:t>&lt;#&gt;</a:t>
            </a:fld>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7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0"/>
          </p:nvPr>
        </p:nvSpPr>
        <p:spPr/>
        <p:txBody>
          <a:bodyPr/>
          <a:p>
            <a:fld id="{0E5FD0E5-FEA7-463E-993D-06FF4A9FCB56}" type="slidenum">
              <a:t>&lt;#&gt;</a:t>
            </a:fld>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7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7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0"/>
          </p:nvPr>
        </p:nvSpPr>
        <p:spPr/>
        <p:txBody>
          <a:bodyPr/>
          <a:p>
            <a:fld id="{CAA7F2E2-80CD-4685-A5E1-D9681EB25A0F}" type="slidenum">
              <a:t>&lt;#&gt;</a:t>
            </a:fld>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0"/>
          </p:nvPr>
        </p:nvSpPr>
        <p:spPr/>
        <p:txBody>
          <a:bodyPr/>
          <a:p>
            <a:fld id="{D2A2B4CC-D9B4-4D20-BA4A-AE245122C838}" type="slidenum">
              <a:t>&lt;#&gt;</a:t>
            </a:fld>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0"/>
          </p:nvPr>
        </p:nvSpPr>
        <p:spPr/>
        <p:txBody>
          <a:bodyPr/>
          <a:p>
            <a:fld id="{B466B336-ABCC-45CD-8161-69C7C491513F}" type="slidenum">
              <a:t>&lt;#&gt;</a:t>
            </a:fld>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0"/>
          </p:nvPr>
        </p:nvSpPr>
        <p:spPr/>
        <p:txBody>
          <a:bodyPr/>
          <a:p>
            <a:fld id="{57292E8E-6E58-47AF-A584-3AF6A54EB39B}" type="slidenum">
              <a:t>&lt;#&gt;</a:t>
            </a:fld>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8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8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0"/>
          </p:nvPr>
        </p:nvSpPr>
        <p:spPr/>
        <p:txBody>
          <a:bodyPr/>
          <a:p>
            <a:fld id="{5A71A8C4-BA25-499D-AB4B-0793E18F5DB4}" type="slidenum">
              <a:t>&lt;#&gt;</a:t>
            </a:fld>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8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0"/>
          </p:nvPr>
        </p:nvSpPr>
        <p:spPr/>
        <p:txBody>
          <a:bodyPr/>
          <a:p>
            <a:fld id="{036A077B-67B9-4F32-B4DF-3408D1DF94BF}"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C6FC1077-ED73-4ED9-8EFF-D9BDB30377ED}" type="slidenum">
              <a:t>&lt;#&gt;</a:t>
            </a:fld>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9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0"/>
          </p:nvPr>
        </p:nvSpPr>
        <p:spPr/>
        <p:txBody>
          <a:bodyPr/>
          <a:p>
            <a:fld id="{CDAC869E-03DD-45F5-B9B6-86AA25EED004}" type="slidenum">
              <a:t>&lt;#&gt;</a:t>
            </a:fld>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0"/>
          </p:nvPr>
        </p:nvSpPr>
        <p:spPr/>
        <p:txBody>
          <a:bodyPr/>
          <a:p>
            <a:fld id="{78D8CDCC-A8A2-4CCB-9050-04EC2DB43716}" type="slidenum">
              <a:t>&lt;#&gt;</a:t>
            </a:fld>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9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0"/>
          </p:nvPr>
        </p:nvSpPr>
        <p:spPr/>
        <p:txBody>
          <a:bodyPr/>
          <a:p>
            <a:fld id="{E4403240-4871-4236-8605-C6C097C233C5}" type="slidenum">
              <a:t>&lt;#&gt;</a:t>
            </a:fld>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8F7C7A2C-EF1F-4316-8624-F528D77B22E3}" type="slidenum">
              <a:t>&lt;#&gt;</a:t>
            </a:fld>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1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1"/>
          </p:nvPr>
        </p:nvSpPr>
        <p:spPr/>
        <p:txBody>
          <a:bodyPr/>
          <a:p>
            <a:fld id="{D090F5A6-D0FF-430F-A2E2-7312912AAECD}" type="slidenum">
              <a:t>&lt;#&gt;</a:t>
            </a:fld>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1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1"/>
          </p:nvPr>
        </p:nvSpPr>
        <p:spPr/>
        <p:txBody>
          <a:bodyPr/>
          <a:p>
            <a:fld id="{F0531F46-72B3-4B22-B26A-76DFA6265D65}" type="slidenum">
              <a:t>&lt;#&gt;</a:t>
            </a:fld>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2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1"/>
          </p:nvPr>
        </p:nvSpPr>
        <p:spPr/>
        <p:txBody>
          <a:bodyPr/>
          <a:p>
            <a:fld id="{ECD8C85C-5410-4174-89B8-58A0231044CC}" type="slidenum">
              <a:t>&lt;#&gt;</a:t>
            </a:fld>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1"/>
          </p:nvPr>
        </p:nvSpPr>
        <p:spPr/>
        <p:txBody>
          <a:bodyPr/>
          <a:p>
            <a:fld id="{75DCB94C-ECE7-464E-AF7E-7DC20FC4B2E4}" type="slidenum">
              <a:t>&lt;#&gt;</a:t>
            </a:fld>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1"/>
          </p:nvPr>
        </p:nvSpPr>
        <p:spPr/>
        <p:txBody>
          <a:bodyPr/>
          <a:p>
            <a:fld id="{1EA1FA44-DBA7-41FB-A95A-071D6474A051}" type="slidenum">
              <a:t>&lt;#&gt;</a:t>
            </a:fld>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2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2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1"/>
          </p:nvPr>
        </p:nvSpPr>
        <p:spPr/>
        <p:txBody>
          <a:bodyPr/>
          <a:p>
            <a:fld id="{D010271E-2142-46AE-B682-07E5698E93D6}"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
          </p:nvPr>
        </p:nvSpPr>
        <p:spPr/>
        <p:txBody>
          <a:bodyPr/>
          <a:p>
            <a:fld id="{C46D9CA3-C05C-4247-824E-96C465CD17DF}" type="slidenum">
              <a:t>&lt;#&gt;</a:t>
            </a:fld>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2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1"/>
          </p:nvPr>
        </p:nvSpPr>
        <p:spPr/>
        <p:txBody>
          <a:bodyPr/>
          <a:p>
            <a:fld id="{0B9D8D81-377B-48CB-A67C-B4BFBAB243CF}" type="slidenum">
              <a:t>&lt;#&gt;</a:t>
            </a:fld>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1"/>
          </p:nvPr>
        </p:nvSpPr>
        <p:spPr/>
        <p:txBody>
          <a:bodyPr/>
          <a:p>
            <a:fld id="{CA4DA0C8-233C-40AF-9C9D-DC712CC4F681}" type="slidenum">
              <a:t>&lt;#&gt;</a:t>
            </a:fld>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3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1"/>
          </p:nvPr>
        </p:nvSpPr>
        <p:spPr/>
        <p:txBody>
          <a:bodyPr/>
          <a:p>
            <a:fld id="{1BB9FED5-F824-433C-99C1-5516832CDAB5}" type="slidenum">
              <a:t>&lt;#&gt;</a:t>
            </a:fld>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1"/>
          </p:nvPr>
        </p:nvSpPr>
        <p:spPr/>
        <p:txBody>
          <a:bodyPr/>
          <a:p>
            <a:fld id="{9657DBC7-7F7B-40D4-ADEF-EAFF72A46FA5}" type="slidenum">
              <a:t>&lt;#&gt;</a:t>
            </a:fld>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4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1"/>
          </p:nvPr>
        </p:nvSpPr>
        <p:spPr/>
        <p:txBody>
          <a:bodyPr/>
          <a:p>
            <a:fld id="{C225009E-206B-4981-87AD-3745875B6DC4}" type="slidenum">
              <a:t>&lt;#&gt;</a:t>
            </a:fld>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52C74A14-BFB3-4B96-ABC8-2914543118A6}" type="slidenum">
              <a:t>&lt;#&gt;</a:t>
            </a:fld>
          </a:p>
        </p:txBody>
      </p:sp>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2"/>
          </p:nvPr>
        </p:nvSpPr>
        <p:spPr/>
        <p:txBody>
          <a:bodyPr/>
          <a:p>
            <a:fld id="{A255F44C-5AFB-484F-A333-261F9239FB93}" type="slidenum">
              <a:t>&lt;#&gt;</a:t>
            </a:fld>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2"/>
          </p:nvPr>
        </p:nvSpPr>
        <p:spPr/>
        <p:txBody>
          <a:bodyPr/>
          <a:p>
            <a:fld id="{2A4C9C03-2CF1-4514-941C-F8F4E90DD2CE}" type="slidenum">
              <a:t>&lt;#&gt;</a:t>
            </a:fld>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6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2"/>
          </p:nvPr>
        </p:nvSpPr>
        <p:spPr/>
        <p:txBody>
          <a:bodyPr/>
          <a:p>
            <a:fld id="{B0AEFA77-593C-4AEB-9FAE-B73A5C8725A5}" type="slidenum">
              <a:t>&lt;#&gt;</a:t>
            </a:fld>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2"/>
          </p:nvPr>
        </p:nvSpPr>
        <p:spPr/>
        <p:txBody>
          <a:bodyPr/>
          <a:p>
            <a:fld id="{30B594EA-2178-4639-BD87-4738A3E1683A}"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FC77236D-7E9C-4193-AF0F-F16E6DB77985}" type="slidenum">
              <a:t>&lt;#&gt;</a:t>
            </a:fld>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2"/>
          </p:nvPr>
        </p:nvSpPr>
        <p:spPr/>
        <p:txBody>
          <a:bodyPr/>
          <a:p>
            <a:fld id="{6BEC3888-1276-4A90-9A56-B151A84F66AD}" type="slidenum">
              <a:t>&lt;#&gt;</a:t>
            </a:fld>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7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2"/>
          </p:nvPr>
        </p:nvSpPr>
        <p:spPr/>
        <p:txBody>
          <a:bodyPr/>
          <a:p>
            <a:fld id="{34D83581-97B2-4DC9-BDBB-7D9D568A82A6}" type="slidenum">
              <a:t>&lt;#&gt;</a:t>
            </a:fld>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7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7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2"/>
          </p:nvPr>
        </p:nvSpPr>
        <p:spPr/>
        <p:txBody>
          <a:bodyPr/>
          <a:p>
            <a:fld id="{1045B0F9-3542-4F3E-B5DF-919C2EF28743}" type="slidenum">
              <a:t>&lt;#&gt;</a:t>
            </a:fld>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2"/>
          </p:nvPr>
        </p:nvSpPr>
        <p:spPr/>
        <p:txBody>
          <a:bodyPr/>
          <a:p>
            <a:fld id="{69D88192-C0B1-4825-9CD4-E235634E2C7D}" type="slidenum">
              <a:t>&lt;#&gt;</a:t>
            </a:fld>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8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2"/>
          </p:nvPr>
        </p:nvSpPr>
        <p:spPr/>
        <p:txBody>
          <a:bodyPr/>
          <a:p>
            <a:fld id="{D434BF29-912E-4C36-8AF9-9CDEC16B91A7}" type="slidenum">
              <a:t>&lt;#&gt;</a:t>
            </a:fld>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8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2"/>
          </p:nvPr>
        </p:nvSpPr>
        <p:spPr/>
        <p:txBody>
          <a:bodyPr/>
          <a:p>
            <a:fld id="{4CA77E80-F85F-46C4-87A1-39BDF912D508}" type="slidenum">
              <a:t>&lt;#&gt;</a:t>
            </a:fld>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9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2"/>
          </p:nvPr>
        </p:nvSpPr>
        <p:spPr/>
        <p:txBody>
          <a:bodyPr/>
          <a:p>
            <a:fld id="{E5EBA796-8308-4C98-803B-C097760C37D9}" type="slidenum">
              <a:t>&lt;#&gt;</a:t>
            </a:fld>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777664E1-26BE-4A93-A5B8-FCFC6E03BB6E}" type="slidenum">
              <a:t>&lt;#&gt;</a:t>
            </a:fld>
          </a:p>
        </p:txBody>
      </p:sp>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0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3"/>
          </p:nvPr>
        </p:nvSpPr>
        <p:spPr/>
        <p:txBody>
          <a:bodyPr/>
          <a:p>
            <a:fld id="{86ACC610-44E6-4BE0-B2FD-95BF27A4933B}" type="slidenum">
              <a:t>&lt;#&gt;</a:t>
            </a:fld>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0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3"/>
          </p:nvPr>
        </p:nvSpPr>
        <p:spPr/>
        <p:txBody>
          <a:bodyPr/>
          <a:p>
            <a:fld id="{3649D87E-1CF5-4C57-ABA6-4A228CB0919F}"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491172B1-031F-419A-A5AD-C62E380D57F3}" type="slidenum">
              <a:t>&lt;#&gt;</a:t>
            </a:fld>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3"/>
          </p:nvPr>
        </p:nvSpPr>
        <p:spPr/>
        <p:txBody>
          <a:bodyPr/>
          <a:p>
            <a:fld id="{16E3619F-D112-444A-B20B-B5E88B64F3AA}" type="slidenum">
              <a:t>&lt;#&gt;</a:t>
            </a:fld>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3"/>
          </p:nvPr>
        </p:nvSpPr>
        <p:spPr/>
        <p:txBody>
          <a:bodyPr/>
          <a:p>
            <a:fld id="{1A81A7DA-E6CE-4FD0-BDCB-7E65475DCE49}" type="slidenum">
              <a:t>&lt;#&gt;</a:t>
            </a:fld>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3"/>
          </p:nvPr>
        </p:nvSpPr>
        <p:spPr/>
        <p:txBody>
          <a:bodyPr/>
          <a:p>
            <a:fld id="{040EABEB-3539-4585-BF42-5FB6CA22C24A}" type="slidenum">
              <a:t>&lt;#&gt;</a:t>
            </a:fld>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3"/>
          </p:nvPr>
        </p:nvSpPr>
        <p:spPr/>
        <p:txBody>
          <a:bodyPr/>
          <a:p>
            <a:fld id="{B3416FEA-9171-44C9-99B2-1FDFBEA00C25}" type="slidenum">
              <a:t>&lt;#&gt;</a:t>
            </a:fld>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3"/>
          </p:nvPr>
        </p:nvSpPr>
        <p:spPr/>
        <p:txBody>
          <a:bodyPr/>
          <a:p>
            <a:fld id="{DB6D56BC-0397-4433-9F62-0BEC44941FF1}" type="slidenum">
              <a:t>&lt;#&gt;</a:t>
            </a:fld>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3"/>
          </p:nvPr>
        </p:nvSpPr>
        <p:spPr/>
        <p:txBody>
          <a:bodyPr/>
          <a:p>
            <a:fld id="{45CB3B6B-2600-4371-A38A-C84A2266E78F}" type="slidenum">
              <a:t>&lt;#&gt;</a:t>
            </a:fld>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2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3"/>
          </p:nvPr>
        </p:nvSpPr>
        <p:spPr/>
        <p:txBody>
          <a:bodyPr/>
          <a:p>
            <a:fld id="{9E2A1D80-B2DD-4CF5-8BA9-1C269C74C018}" type="slidenum">
              <a:t>&lt;#&gt;</a:t>
            </a:fld>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3"/>
          </p:nvPr>
        </p:nvSpPr>
        <p:spPr/>
        <p:txBody>
          <a:bodyPr/>
          <a:p>
            <a:fld id="{01A886A8-21EA-4350-80CE-6438973A0835}" type="slidenum">
              <a:t>&lt;#&gt;</a:t>
            </a:fld>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3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4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4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3"/>
          </p:nvPr>
        </p:nvSpPr>
        <p:spPr/>
        <p:txBody>
          <a:bodyPr/>
          <a:p>
            <a:fld id="{2425E4F0-B4D9-48FA-9449-466DDA4B436A}" type="slidenum">
              <a:t>&lt;#&gt;</a:t>
            </a:fld>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AF165869-5B97-4361-BF86-BC637D13715D}"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
          </p:nvPr>
        </p:nvSpPr>
        <p:spPr/>
        <p:txBody>
          <a:bodyPr/>
          <a:p>
            <a:fld id="{AB3C8924-C9F1-44E5-9DB0-1D7A37440967}" type="slidenum">
              <a:t>&lt;#&gt;</a:t>
            </a:fld>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4"/>
          </p:nvPr>
        </p:nvSpPr>
        <p:spPr/>
        <p:txBody>
          <a:bodyPr/>
          <a:p>
            <a:fld id="{9C31CE48-FBE2-40B6-B246-585C2D446CA9}" type="slidenum">
              <a:t>&lt;#&gt;</a:t>
            </a:fld>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4"/>
          </p:nvPr>
        </p:nvSpPr>
        <p:spPr/>
        <p:txBody>
          <a:bodyPr/>
          <a:p>
            <a:fld id="{A9C4924C-32D3-48B6-ADC6-EEE9B49C531D}" type="slidenum">
              <a:t>&lt;#&gt;</a:t>
            </a:fld>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5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4"/>
          </p:nvPr>
        </p:nvSpPr>
        <p:spPr/>
        <p:txBody>
          <a:bodyPr/>
          <a:p>
            <a:fld id="{6FAFFE66-5762-4925-B653-C81EC4D340D8}" type="slidenum">
              <a:t>&lt;#&gt;</a:t>
            </a:fld>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4"/>
          </p:nvPr>
        </p:nvSpPr>
        <p:spPr/>
        <p:txBody>
          <a:bodyPr/>
          <a:p>
            <a:fld id="{CA7A918F-70B1-4292-993B-8157039E0809}" type="slidenum">
              <a:t>&lt;#&gt;</a:t>
            </a:fld>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4"/>
          </p:nvPr>
        </p:nvSpPr>
        <p:spPr/>
        <p:txBody>
          <a:bodyPr/>
          <a:p>
            <a:fld id="{61A241F9-BE3D-4507-93EA-6A1796C281AF}" type="slidenum">
              <a:t>&lt;#&gt;</a:t>
            </a:fld>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6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4"/>
          </p:nvPr>
        </p:nvSpPr>
        <p:spPr/>
        <p:txBody>
          <a:bodyPr/>
          <a:p>
            <a:fld id="{E3971D43-59F0-4661-9F6F-F516312D1F1C}" type="slidenum">
              <a:t>&lt;#&gt;</a:t>
            </a:fld>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6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6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4"/>
          </p:nvPr>
        </p:nvSpPr>
        <p:spPr/>
        <p:txBody>
          <a:bodyPr/>
          <a:p>
            <a:fld id="{C0CF3B8D-D880-438F-865F-729165545480}" type="slidenum">
              <a:t>&lt;#&gt;</a:t>
            </a:fld>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4"/>
          </p:nvPr>
        </p:nvSpPr>
        <p:spPr/>
        <p:txBody>
          <a:bodyPr/>
          <a:p>
            <a:fld id="{5D9547EC-0C28-4DAA-BC32-D23FDD33FDCC}" type="slidenum">
              <a:t>&lt;#&gt;</a:t>
            </a:fld>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7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4"/>
          </p:nvPr>
        </p:nvSpPr>
        <p:spPr/>
        <p:txBody>
          <a:bodyPr/>
          <a:p>
            <a:fld id="{ABBCC912-5C84-48E5-98B2-3B889CB12570}" type="slidenum">
              <a:t>&lt;#&gt;</a:t>
            </a:fld>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7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4"/>
          </p:nvPr>
        </p:nvSpPr>
        <p:spPr/>
        <p:txBody>
          <a:bodyPr/>
          <a:p>
            <a:fld id="{11602460-AC6D-4A08-9D0A-B7FB989E91CB}"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
          </p:nvPr>
        </p:nvSpPr>
        <p:spPr/>
        <p:txBody>
          <a:bodyPr/>
          <a:p>
            <a:fld id="{A5BFD841-AF0A-47B1-B3BE-67017C6F8933}" type="slidenum">
              <a:t>&lt;#&gt;</a:t>
            </a:fld>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8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4"/>
          </p:nvPr>
        </p:nvSpPr>
        <p:spPr/>
        <p:txBody>
          <a:bodyPr/>
          <a:p>
            <a:fld id="{2032B794-A510-4A2C-967C-E36B0421551D}" type="slidenum">
              <a:t>&lt;#&gt;</a:t>
            </a:fld>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5"/>
          </p:nvPr>
        </p:nvSpPr>
        <p:spPr/>
        <p:txBody>
          <a:bodyPr/>
          <a:p>
            <a:fld id="{A915AC5C-47D9-46DC-BCC7-61799E278298}" type="slidenum">
              <a:t>&lt;#&gt;</a:t>
            </a:fld>
          </a:p>
        </p:txBody>
      </p:sp>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9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5"/>
          </p:nvPr>
        </p:nvSpPr>
        <p:spPr/>
        <p:txBody>
          <a:bodyPr/>
          <a:p>
            <a:fld id="{EB4D3841-6CF7-458C-BF37-FD1801D9290A}" type="slidenum">
              <a:t>&lt;#&gt;</a:t>
            </a:fld>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0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5"/>
          </p:nvPr>
        </p:nvSpPr>
        <p:spPr/>
        <p:txBody>
          <a:bodyPr/>
          <a:p>
            <a:fld id="{7859F7EF-0650-409B-9C38-ED2796D10DAC}" type="slidenum">
              <a:t>&lt;#&gt;</a:t>
            </a:fld>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0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5"/>
          </p:nvPr>
        </p:nvSpPr>
        <p:spPr/>
        <p:txBody>
          <a:bodyPr/>
          <a:p>
            <a:fld id="{46970E3F-052F-4FAA-A3FC-53D28552388A}" type="slidenum">
              <a:t>&lt;#&gt;</a:t>
            </a:fld>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5"/>
          </p:nvPr>
        </p:nvSpPr>
        <p:spPr/>
        <p:txBody>
          <a:bodyPr/>
          <a:p>
            <a:fld id="{0E340DFF-73F4-40E8-9C96-F971CB5FBA79}" type="slidenum">
              <a:t>&lt;#&gt;</a:t>
            </a:fld>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5"/>
          </p:nvPr>
        </p:nvSpPr>
        <p:spPr/>
        <p:txBody>
          <a:bodyPr/>
          <a:p>
            <a:fld id="{05049F7E-32A4-426A-A055-57287BA2CAD1}" type="slidenum">
              <a:t>&lt;#&gt;</a:t>
            </a:fld>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5"/>
          </p:nvPr>
        </p:nvSpPr>
        <p:spPr/>
        <p:txBody>
          <a:bodyPr/>
          <a:p>
            <a:fld id="{785D742A-7DE9-40BD-B18E-6C0FEA63F5A0}" type="slidenum">
              <a:t>&lt;#&gt;</a:t>
            </a:fld>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5"/>
          </p:nvPr>
        </p:nvSpPr>
        <p:spPr/>
        <p:txBody>
          <a:bodyPr/>
          <a:p>
            <a:fld id="{20297989-9DE2-417A-8814-C62C4D20C8DA}" type="slidenum">
              <a:t>&lt;#&gt;</a:t>
            </a:fld>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5"/>
          </p:nvPr>
        </p:nvSpPr>
        <p:spPr/>
        <p:txBody>
          <a:bodyPr/>
          <a:p>
            <a:fld id="{CA214B0E-19C1-4C01-9ED1-A004E381CF94}"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3F8FEE8D-5A2F-46AE-9CED-BAD4766ED98A}" type="slidenum">
              <a:t>&lt;#&gt;</a:t>
            </a:fld>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2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5"/>
          </p:nvPr>
        </p:nvSpPr>
        <p:spPr/>
        <p:txBody>
          <a:bodyPr/>
          <a:p>
            <a:fld id="{337339F2-820A-4136-8CE1-C87090F8C340}" type="slidenum">
              <a:t>&lt;#&gt;</a:t>
            </a:fld>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5"/>
          </p:nvPr>
        </p:nvSpPr>
        <p:spPr/>
        <p:txBody>
          <a:bodyPr/>
          <a:p>
            <a:fld id="{DC1C7060-2A7A-40AD-BF27-6943093CCE96}" type="slidenum">
              <a:t>&lt;#&gt;</a:t>
            </a:fld>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2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5"/>
          </p:nvPr>
        </p:nvSpPr>
        <p:spPr/>
        <p:txBody>
          <a:bodyPr/>
          <a:p>
            <a:fld id="{5E715821-AF7F-4608-BCA7-62D760405570}" type="slidenum">
              <a:t>&lt;#&gt;</a:t>
            </a:fld>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p>
            <a:fld id="{7A5D9F28-EBE6-4574-919B-D2B1ACA7617E}" type="slidenum">
              <a:t>&lt;#&gt;</a:t>
            </a:fld>
          </a:p>
        </p:txBody>
      </p:sp>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6"/>
          </p:nvPr>
        </p:nvSpPr>
        <p:spPr/>
        <p:txBody>
          <a:bodyPr/>
          <a:p>
            <a:fld id="{718B9427-0849-4B31-9BDF-7C13528F94EC}" type="slidenum">
              <a:t>&lt;#&gt;</a:t>
            </a:fld>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6"/>
          </p:nvPr>
        </p:nvSpPr>
        <p:spPr/>
        <p:txBody>
          <a:bodyPr/>
          <a:p>
            <a:fld id="{6A3A9C89-E04F-493D-B3B0-6C21BAAABB2C}" type="slidenum">
              <a:t>&lt;#&gt;</a:t>
            </a:fld>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6"/>
          </p:nvPr>
        </p:nvSpPr>
        <p:spPr/>
        <p:txBody>
          <a:bodyPr/>
          <a:p>
            <a:fld id="{34CE3D2B-8611-4358-89F2-9FCA6BF9827B}" type="slidenum">
              <a:t>&lt;#&gt;</a:t>
            </a:fld>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6"/>
          </p:nvPr>
        </p:nvSpPr>
        <p:spPr/>
        <p:txBody>
          <a:bodyPr/>
          <a:p>
            <a:fld id="{18B6614D-7600-4F73-A54C-44BDC70102FA}" type="slidenum">
              <a:t>&lt;#&gt;</a:t>
            </a:fld>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6"/>
          </p:nvPr>
        </p:nvSpPr>
        <p:spPr/>
        <p:txBody>
          <a:bodyPr/>
          <a:p>
            <a:fld id="{20B909A5-F376-4D2E-9717-625F5E0E43B8}" type="slidenum">
              <a:t>&lt;#&gt;</a:t>
            </a:fld>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6"/>
          </p:nvPr>
        </p:nvSpPr>
        <p:spPr/>
        <p:txBody>
          <a:bodyPr/>
          <a:p>
            <a:fld id="{DAC32B9F-6D7D-440C-8A5E-900B39C3313C}"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09DEF4CC-5572-481B-8913-17E95877B8A2}" type="slidenum">
              <a:t>&lt;#&gt;</a:t>
            </a:fld>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6"/>
          </p:nvPr>
        </p:nvSpPr>
        <p:spPr/>
        <p:txBody>
          <a:bodyPr/>
          <a:p>
            <a:fld id="{70A79DAC-486D-4E2E-998D-0772BBB87E33}" type="slidenum">
              <a:t>&lt;#&gt;</a:t>
            </a:fld>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6"/>
          </p:nvPr>
        </p:nvSpPr>
        <p:spPr/>
        <p:txBody>
          <a:bodyPr/>
          <a:p>
            <a:fld id="{31A2ACFE-DE42-48E9-8D49-34B657A10C57}" type="slidenum">
              <a:t>&lt;#&gt;</a:t>
            </a:fld>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6"/>
          </p:nvPr>
        </p:nvSpPr>
        <p:spPr/>
        <p:txBody>
          <a:bodyPr/>
          <a:p>
            <a:fld id="{08DB194B-80DB-4365-A937-EADB840C6415}" type="slidenum">
              <a:t>&lt;#&gt;</a:t>
            </a:fld>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6"/>
          </p:nvPr>
        </p:nvSpPr>
        <p:spPr/>
        <p:txBody>
          <a:bodyPr/>
          <a:p>
            <a:fld id="{67088A9D-E2D6-41ED-BE47-5DE9EE6AEA5D}" type="slidenum">
              <a:t>&lt;#&gt;</a:t>
            </a:fld>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6"/>
          </p:nvPr>
        </p:nvSpPr>
        <p:spPr/>
        <p:txBody>
          <a:bodyPr/>
          <a:p>
            <a:fld id="{F4BD0791-F8F4-4C57-82D0-40E42A0CBAF3}" type="slidenum">
              <a:t>&lt;#&gt;</a:t>
            </a:fld>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7"/>
          </p:nvPr>
        </p:nvSpPr>
        <p:spPr/>
        <p:txBody>
          <a:bodyPr/>
          <a:p>
            <a:fld id="{AB8E2AB6-8998-43DE-A653-D37B271D0B05}" type="slidenum">
              <a:t>&lt;#&gt;</a:t>
            </a:fld>
          </a:p>
        </p:txBody>
      </p:sp>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9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7"/>
          </p:nvPr>
        </p:nvSpPr>
        <p:spPr/>
        <p:txBody>
          <a:bodyPr/>
          <a:p>
            <a:fld id="{C684EE1B-77E1-43A7-A774-A1C9C7DDE8B2}" type="slidenum">
              <a:t>&lt;#&gt;</a:t>
            </a:fld>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9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7"/>
          </p:nvPr>
        </p:nvSpPr>
        <p:spPr/>
        <p:txBody>
          <a:bodyPr/>
          <a:p>
            <a:fld id="{37BEC083-6067-4830-92B7-9EAC1D7F5E4D}" type="slidenum">
              <a:t>&lt;#&gt;</a:t>
            </a:fld>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9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7"/>
          </p:nvPr>
        </p:nvSpPr>
        <p:spPr/>
        <p:txBody>
          <a:bodyPr/>
          <a:p>
            <a:fld id="{63885978-2474-445E-A3A4-B66E8DB7CCE6}" type="slidenum">
              <a:t>&lt;#&gt;</a:t>
            </a:fld>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7"/>
          </p:nvPr>
        </p:nvSpPr>
        <p:spPr/>
        <p:txBody>
          <a:bodyPr/>
          <a:p>
            <a:fld id="{3A87909B-6285-43BF-B6D6-FC59939A7A39}"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A8AFA968-C047-431F-B006-9E5E6F493737}" type="slidenum">
              <a:t>&lt;#&gt;</a:t>
            </a:fld>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7"/>
          </p:nvPr>
        </p:nvSpPr>
        <p:spPr/>
        <p:txBody>
          <a:bodyPr/>
          <a:p>
            <a:fld id="{8E943AFD-86FC-4E13-B3CC-3180D103D059}" type="slidenum">
              <a:t>&lt;#&gt;</a:t>
            </a:fld>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0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0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80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7"/>
          </p:nvPr>
        </p:nvSpPr>
        <p:spPr/>
        <p:txBody>
          <a:bodyPr/>
          <a:p>
            <a:fld id="{89105961-F668-4BF5-8965-DEC21A7226B2}" type="slidenum">
              <a:t>&lt;#&gt;</a:t>
            </a:fld>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80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0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7"/>
          </p:nvPr>
        </p:nvSpPr>
        <p:spPr/>
        <p:txBody>
          <a:bodyPr/>
          <a:p>
            <a:fld id="{24FA2E12-D94D-406C-AE78-C02E30F0414A}" type="slidenum">
              <a:t>&lt;#&gt;</a:t>
            </a:fld>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7"/>
          </p:nvPr>
        </p:nvSpPr>
        <p:spPr/>
        <p:txBody>
          <a:bodyPr/>
          <a:p>
            <a:fld id="{93257FC7-5900-4799-9EC9-922F319C84B5}" type="slidenum">
              <a:t>&lt;#&gt;</a:t>
            </a:fld>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1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7"/>
          </p:nvPr>
        </p:nvSpPr>
        <p:spPr/>
        <p:txBody>
          <a:bodyPr/>
          <a:p>
            <a:fld id="{BC18E13A-61F6-4672-B135-55AF5D7031E1}" type="slidenum">
              <a:t>&lt;#&gt;</a:t>
            </a:fld>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7"/>
          </p:nvPr>
        </p:nvSpPr>
        <p:spPr/>
        <p:txBody>
          <a:bodyPr/>
          <a:p>
            <a:fld id="{F89A6FD7-7628-4BC8-BA89-602AA48B8FD4}" type="slidenum">
              <a:t>&lt;#&gt;</a:t>
            </a:fld>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2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7"/>
          </p:nvPr>
        </p:nvSpPr>
        <p:spPr/>
        <p:txBody>
          <a:bodyPr/>
          <a:p>
            <a:fld id="{ACD7E2D7-7DE5-4CB3-A4E9-8E6D047C0FC2}"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A916FA81-FACE-4167-9267-C727C99D661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7FA7CBEF-3909-4FD8-BC80-D3B10A5DF3F4}"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DB3199CA-D461-4F89-8AC8-8EF2DAFADC67}"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FF926452-5872-4D40-B5A6-BD377EC1762B}"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2"/>
          </p:nvPr>
        </p:nvSpPr>
        <p:spPr/>
        <p:txBody>
          <a:bodyPr/>
          <a:p>
            <a:fld id="{7BE6ED05-EA89-4C61-B3B1-3FDDF5094879}"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BA04F9F0-56AC-460B-A62A-21313681F5B1}"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62CA7E9F-1409-4667-A97E-755C654DA016}"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2"/>
          </p:nvPr>
        </p:nvSpPr>
        <p:spPr/>
        <p:txBody>
          <a:bodyPr/>
          <a:p>
            <a:fld id="{84A13631-7D0D-4AF0-83E3-6040754A2AF3}"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2"/>
          </p:nvPr>
        </p:nvSpPr>
        <p:spPr/>
        <p:txBody>
          <a:bodyPr/>
          <a:p>
            <a:fld id="{F9438DA3-DA64-4952-94A8-5D0D0C44A1C4}"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179AA876-8ECF-46D1-BA43-805C6B6EE145}"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1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995CACB7-9A85-4815-81C6-1707F32987F7}"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6C357410-87C8-48DB-98B3-0AF88F7C19B4}"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C11822C6-6948-4F74-81CC-105C2E850DB4}"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F1496D20-034C-4FD7-9BB1-1CC08A289BFB}"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556341D2-F6AC-40B5-81C8-B561BE0BAEF4}"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A2EAA4FB-3354-4CDF-9899-C2FCE6D7B51F}"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3"/>
          </p:nvPr>
        </p:nvSpPr>
        <p:spPr/>
        <p:txBody>
          <a:bodyPr/>
          <a:p>
            <a:fld id="{F8B6ECC2-B970-4FED-AA6E-600AC74EAECD}"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3"/>
          </p:nvPr>
        </p:nvSpPr>
        <p:spPr/>
        <p:txBody>
          <a:bodyPr/>
          <a:p>
            <a:fld id="{6861084B-9626-47DE-8408-E029AA0DB08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EF57D16B-8012-4D40-ABF5-FA09CC440388}"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3"/>
          </p:nvPr>
        </p:nvSpPr>
        <p:spPr/>
        <p:txBody>
          <a:bodyPr/>
          <a:p>
            <a:fld id="{073B3CDC-55E4-4F9A-9AB5-7F00C895588B}"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3"/>
          </p:nvPr>
        </p:nvSpPr>
        <p:spPr/>
        <p:txBody>
          <a:bodyPr/>
          <a:p>
            <a:fld id="{A8F47594-9ACE-4D47-8C50-920797D1E5AB}"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CF45EFF9-A774-4C4A-97DD-A7D9902A7DC2}"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9358433E-8F7E-487A-9366-E0D0035EEB62}"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E73B20B2-6D07-4AAB-B90B-97A7AA7C135B}"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C21A6A81-7BA5-4D94-9C29-2240D2730FDE}"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3"/>
          </p:nvPr>
        </p:nvSpPr>
        <p:spPr/>
        <p:txBody>
          <a:bodyPr/>
          <a:p>
            <a:fld id="{7D560EC9-8EC7-43DF-8068-AA6F512FCAA6}"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3"/>
          </p:nvPr>
        </p:nvSpPr>
        <p:spPr/>
        <p:txBody>
          <a:bodyPr/>
          <a:p>
            <a:fld id="{F1E29019-7BD9-44B5-853D-E2E931C80ECF}"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474775F3-D6EC-4D72-B348-39742DD8652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4"/>
          </p:nvPr>
        </p:nvSpPr>
        <p:spPr/>
        <p:txBody>
          <a:bodyPr/>
          <a:p>
            <a:fld id="{908B545E-F479-41F2-9B46-E3212F80A6CA}"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4"/>
          </p:nvPr>
        </p:nvSpPr>
        <p:spPr/>
        <p:txBody>
          <a:bodyPr/>
          <a:p>
            <a:fld id="{9AF2FBFE-DCD5-4A07-9395-42226DE70825}"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4"/>
          </p:nvPr>
        </p:nvSpPr>
        <p:spPr/>
        <p:txBody>
          <a:bodyPr/>
          <a:p>
            <a:fld id="{9B9DFA60-742C-46E5-84CF-892DA53FF706}"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4"/>
          </p:nvPr>
        </p:nvSpPr>
        <p:spPr/>
        <p:txBody>
          <a:bodyPr/>
          <a:p>
            <a:fld id="{22921150-9C1E-4FEE-8D67-36B0BE940141}"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4"/>
          </p:nvPr>
        </p:nvSpPr>
        <p:spPr/>
        <p:txBody>
          <a:bodyPr/>
          <a:p>
            <a:fld id="{6E070242-EBAA-43DB-B1B0-3DE59350BFAA}"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5733A25D-8E55-454C-835C-012C2CB73CBC}"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0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0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B958626B-29F3-4CFF-BCC2-01450F9B48C3}"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D30C5652-EA90-4AF6-9492-549DFB180799}"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1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4"/>
          </p:nvPr>
        </p:nvSpPr>
        <p:spPr/>
        <p:txBody>
          <a:bodyPr/>
          <a:p>
            <a:fld id="{D373FEE4-891F-41A9-BB01-B6101B7D9A45}"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1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4"/>
          </p:nvPr>
        </p:nvSpPr>
        <p:spPr/>
        <p:txBody>
          <a:bodyPr/>
          <a:p>
            <a:fld id="{05D4F68B-BB69-4954-B7AD-70EDBB158B8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2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4"/>
          </p:nvPr>
        </p:nvSpPr>
        <p:spPr/>
        <p:txBody>
          <a:bodyPr/>
          <a:p>
            <a:fld id="{CDD1F5BC-261A-400A-AC43-A7965092ACC4}"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45BDDACC-9B85-459C-8D06-B57BBCA3823C}"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3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5"/>
          </p:nvPr>
        </p:nvSpPr>
        <p:spPr/>
        <p:txBody>
          <a:bodyPr/>
          <a:p>
            <a:fld id="{75120000-C65A-444A-B73E-5B210B6C722C}"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4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5"/>
          </p:nvPr>
        </p:nvSpPr>
        <p:spPr/>
        <p:txBody>
          <a:bodyPr/>
          <a:p>
            <a:fld id="{687FB749-5B20-46F2-9D1D-D6F7DB2C7FF1}"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5"/>
          </p:nvPr>
        </p:nvSpPr>
        <p:spPr/>
        <p:txBody>
          <a:bodyPr/>
          <a:p>
            <a:fld id="{1F6FFCD6-9CDA-4562-BED0-2C5E24F734A0}"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5"/>
          </p:nvPr>
        </p:nvSpPr>
        <p:spPr/>
        <p:txBody>
          <a:bodyPr/>
          <a:p>
            <a:fld id="{77A3ADBE-643B-458D-BBDA-F47D01CAE5FF}"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5"/>
          </p:nvPr>
        </p:nvSpPr>
        <p:spPr/>
        <p:txBody>
          <a:bodyPr/>
          <a:p>
            <a:fld id="{E294BEFC-77FD-4778-95CB-32934940B516}"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165AA927-3626-47F5-9684-44F2C398134D}"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8A5ACF07-53F9-40B0-8F3B-3D84225C25DA}"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05D0D7AA-5C66-4F1B-80E4-74D69C90AC45}"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6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5"/>
          </p:nvPr>
        </p:nvSpPr>
        <p:spPr/>
        <p:txBody>
          <a:bodyPr/>
          <a:p>
            <a:fld id="{ABC00308-414D-4B96-996C-7614A693B4E8}"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5"/>
          </p:nvPr>
        </p:nvSpPr>
        <p:spPr/>
        <p:txBody>
          <a:bodyPr/>
          <a:p>
            <a:fld id="{E4DCE01B-36E6-49B0-AB1D-6A97A28A7851}"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6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5"/>
          </p:nvPr>
        </p:nvSpPr>
        <p:spPr/>
        <p:txBody>
          <a:bodyPr/>
          <a:p>
            <a:fld id="{B3F0D10E-570B-4EB1-8B38-EC26AC80E538}"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DC2B7FDB-0CC8-4C15-B5D7-0A39868638A7}"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8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6"/>
          </p:nvPr>
        </p:nvSpPr>
        <p:spPr/>
        <p:txBody>
          <a:bodyPr/>
          <a:p>
            <a:fld id="{2906D18E-2059-457F-80D5-C91C55B93E82}"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8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6"/>
          </p:nvPr>
        </p:nvSpPr>
        <p:spPr/>
        <p:txBody>
          <a:bodyPr/>
          <a:p>
            <a:fld id="{1FCE1534-DD11-4CF7-BD9B-D91BB8B26AD2}"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8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9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6"/>
          </p:nvPr>
        </p:nvSpPr>
        <p:spPr/>
        <p:txBody>
          <a:bodyPr/>
          <a:p>
            <a:fld id="{AAACAC3C-DCA6-4F0E-AC8D-08DB85E66B95}"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6"/>
          </p:nvPr>
        </p:nvSpPr>
        <p:spPr/>
        <p:txBody>
          <a:bodyPr/>
          <a:p>
            <a:fld id="{A5A1E949-1998-467E-88A2-E148AA0460C0}"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6"/>
          </p:nvPr>
        </p:nvSpPr>
        <p:spPr/>
        <p:txBody>
          <a:bodyPr/>
          <a:p>
            <a:fld id="{0C0EB4BA-2C90-419C-ADA0-364B98726491}"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9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9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6"/>
          </p:nvPr>
        </p:nvSpPr>
        <p:spPr/>
        <p:txBody>
          <a:bodyPr/>
          <a:p>
            <a:fld id="{937473C6-726A-489A-9D6E-773AB0DAA300}"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9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6"/>
          </p:nvPr>
        </p:nvSpPr>
        <p:spPr/>
        <p:txBody>
          <a:bodyPr/>
          <a:p>
            <a:fld id="{7102776E-A5D8-466C-9D93-1E06D732C406}"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6"/>
          </p:nvPr>
        </p:nvSpPr>
        <p:spPr/>
        <p:txBody>
          <a:bodyPr/>
          <a:p>
            <a:fld id="{90031DC7-C161-4C13-9D9B-F82236F92356}"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6"/>
          </p:nvPr>
        </p:nvSpPr>
        <p:spPr/>
        <p:txBody>
          <a:bodyPr/>
          <a:p>
            <a:fld id="{1307BC83-A510-4151-ACB6-90B025061D5D}"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6"/>
          </p:nvPr>
        </p:nvSpPr>
        <p:spPr/>
        <p:txBody>
          <a:bodyPr/>
          <a:p>
            <a:fld id="{2C5F90E1-3671-4B11-B673-DC00A23E3C37}"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1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6"/>
          </p:nvPr>
        </p:nvSpPr>
        <p:spPr/>
        <p:txBody>
          <a:bodyPr/>
          <a:p>
            <a:fld id="{06CEE1AC-01A9-4F84-A141-32BAC65CAF9F}" type="slidenum">
              <a:t>&lt;#&gt;</a:t>
            </a:fld>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A03087A8-425E-4AEE-94A4-B7C1E6A93CE4}" type="slidenum">
              <a:t>&lt;#&gt;</a:t>
            </a:fld>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3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7"/>
          </p:nvPr>
        </p:nvSpPr>
        <p:spPr/>
        <p:txBody>
          <a:bodyPr/>
          <a:p>
            <a:fld id="{6A6BC33B-770D-4B5A-B733-97FA42A84610}" type="slidenum">
              <a:t>&lt;#&gt;</a:t>
            </a:fld>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3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7"/>
          </p:nvPr>
        </p:nvSpPr>
        <p:spPr/>
        <p:txBody>
          <a:bodyPr/>
          <a:p>
            <a:fld id="{98E38E0D-BCB5-44FE-8622-5D004F5104C3}" type="slidenum">
              <a:t>&lt;#&gt;</a:t>
            </a:fld>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3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3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7"/>
          </p:nvPr>
        </p:nvSpPr>
        <p:spPr/>
        <p:txBody>
          <a:bodyPr/>
          <a:p>
            <a:fld id="{E370634A-65C3-481D-86A2-6C72BC86E9A3}" type="slidenum">
              <a:t>&lt;#&gt;</a:t>
            </a:fld>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7"/>
          </p:nvPr>
        </p:nvSpPr>
        <p:spPr/>
        <p:txBody>
          <a:bodyPr/>
          <a:p>
            <a:fld id="{FB506A76-0192-452F-9D04-7476EC3E0EC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7"/>
          </p:nvPr>
        </p:nvSpPr>
        <p:spPr/>
        <p:txBody>
          <a:bodyPr/>
          <a:p>
            <a:fld id="{5CDAB798-324A-43D0-91AB-8D73E268253D}" type="slidenum">
              <a:t>&lt;#&gt;</a:t>
            </a:fld>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4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7"/>
          </p:nvPr>
        </p:nvSpPr>
        <p:spPr/>
        <p:txBody>
          <a:bodyPr/>
          <a:p>
            <a:fld id="{1E88CD36-52AA-48C4-BCDE-F3218F9DDEE4}" type="slidenum">
              <a:t>&lt;#&gt;</a:t>
            </a:fld>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4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7"/>
          </p:nvPr>
        </p:nvSpPr>
        <p:spPr/>
        <p:txBody>
          <a:bodyPr/>
          <a:p>
            <a:fld id="{DDC07C86-1034-49F8-98A4-23A32F32BE5B}" type="slidenum">
              <a:t>&lt;#&gt;</a:t>
            </a:fld>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7"/>
          </p:nvPr>
        </p:nvSpPr>
        <p:spPr/>
        <p:txBody>
          <a:bodyPr/>
          <a:p>
            <a:fld id="{F3DF0A5C-3563-46F1-B33B-652BE48165BA}" type="slidenum">
              <a:t>&lt;#&gt;</a:t>
            </a:fld>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5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7"/>
          </p:nvPr>
        </p:nvSpPr>
        <p:spPr/>
        <p:txBody>
          <a:bodyPr/>
          <a:p>
            <a:fld id="{82D74B09-965B-4BAD-BF00-DCA87EFB99EB}" type="slidenum">
              <a:t>&lt;#&gt;</a:t>
            </a:fld>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7"/>
          </p:nvPr>
        </p:nvSpPr>
        <p:spPr/>
        <p:txBody>
          <a:bodyPr/>
          <a:p>
            <a:fld id="{2C398F8A-2BA1-4E60-B062-79A299CFC854}" type="slidenum">
              <a:t>&lt;#&gt;</a:t>
            </a:fld>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6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7"/>
          </p:nvPr>
        </p:nvSpPr>
        <p:spPr/>
        <p:txBody>
          <a:bodyPr/>
          <a:p>
            <a:fld id="{29ED7349-1275-446A-974B-FE46F30E4181}" type="slidenum">
              <a:t>&lt;#&gt;</a:t>
            </a:fld>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614A8A2E-8A1F-449A-917E-1F9F2C011EA8}" type="slidenum">
              <a:t>&lt;#&gt;</a:t>
            </a:fld>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7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8"/>
          </p:nvPr>
        </p:nvSpPr>
        <p:spPr/>
        <p:txBody>
          <a:bodyPr/>
          <a:p>
            <a:fld id="{30B8B139-C950-4FBF-9755-39847F99E65D}" type="slidenum">
              <a:t>&lt;#&gt;</a:t>
            </a:fld>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7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8"/>
          </p:nvPr>
        </p:nvSpPr>
        <p:spPr/>
        <p:txBody>
          <a:bodyPr/>
          <a:p>
            <a:fld id="{79938FE2-8006-4685-BF24-30FC169B7AA4}"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05.xml"/><Relationship Id="rId3" Type="http://schemas.openxmlformats.org/officeDocument/2006/relationships/slideLayout" Target="../slideLayouts/slideLayout206.xml"/><Relationship Id="rId4" Type="http://schemas.openxmlformats.org/officeDocument/2006/relationships/slideLayout" Target="../slideLayouts/slideLayout207.xml"/><Relationship Id="rId5" Type="http://schemas.openxmlformats.org/officeDocument/2006/relationships/slideLayout" Target="../slideLayouts/slideLayout208.xml"/><Relationship Id="rId6" Type="http://schemas.openxmlformats.org/officeDocument/2006/relationships/slideLayout" Target="../slideLayouts/slideLayout209.xml"/><Relationship Id="rId7" Type="http://schemas.openxmlformats.org/officeDocument/2006/relationships/slideLayout" Target="../slideLayouts/slideLayout210.xml"/><Relationship Id="rId8" Type="http://schemas.openxmlformats.org/officeDocument/2006/relationships/slideLayout" Target="../slideLayouts/slideLayout211.xml"/><Relationship Id="rId9" Type="http://schemas.openxmlformats.org/officeDocument/2006/relationships/slideLayout" Target="../slideLayouts/slideLayout212.xml"/><Relationship Id="rId10" Type="http://schemas.openxmlformats.org/officeDocument/2006/relationships/slideLayout" Target="../slideLayouts/slideLayout213.xml"/><Relationship Id="rId11" Type="http://schemas.openxmlformats.org/officeDocument/2006/relationships/slideLayout" Target="../slideLayouts/slideLayout214.xml"/><Relationship Id="rId12" Type="http://schemas.openxmlformats.org/officeDocument/2006/relationships/slideLayout" Target="../slideLayouts/slideLayout215.xml"/><Relationship Id="rId13" Type="http://schemas.openxmlformats.org/officeDocument/2006/relationships/slideLayout" Target="../slideLayouts/slideLayout21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c52"/>
        </a:solidFill>
      </p:bgPr>
    </p:bg>
    <p:spTree>
      <p:nvGrpSpPr>
        <p:cNvPr id="1" name=""/>
        <p:cNvGrpSpPr/>
        <p:nvPr/>
      </p:nvGrpSpPr>
      <p:grpSpPr>
        <a:xfrm>
          <a:off x="0" y="0"/>
          <a:ext cx="0" cy="0"/>
          <a:chOff x="0" y="0"/>
          <a:chExt cx="0" cy="0"/>
        </a:xfrm>
      </p:grpSpPr>
      <p:sp>
        <p:nvSpPr>
          <p:cNvPr id="0" name="Google Shape;10;p2"/>
          <p:cNvSpPr/>
          <p:nvPr/>
        </p:nvSpPr>
        <p:spPr>
          <a:xfrm flipH="1">
            <a:off x="2520" y="301680"/>
            <a:ext cx="9147600" cy="4494240"/>
          </a:xfrm>
          <a:custGeom>
            <a:avLst/>
            <a:gdLst/>
            <a:ahLst/>
            <a:rect l="l" t="t" r="r" b="b"/>
            <a:pathLst>
              <a:path w="366002" h="149344">
                <a:moveTo>
                  <a:pt x="0" y="55491"/>
                </a:moveTo>
                <a:lnTo>
                  <a:pt x="0" y="107122"/>
                </a:lnTo>
                <a:lnTo>
                  <a:pt x="96507" y="149344"/>
                </a:lnTo>
                <a:lnTo>
                  <a:pt x="366002" y="116290"/>
                </a:lnTo>
                <a:lnTo>
                  <a:pt x="366002" y="40050"/>
                </a:lnTo>
                <a:lnTo>
                  <a:pt x="274079" y="0"/>
                </a:lnTo>
                <a:close/>
              </a:path>
            </a:pathLst>
          </a:custGeom>
          <a:solidFill>
            <a:srgbClr val="00ae9d">
              <a:alpha val="83000"/>
            </a:srgbClr>
          </a:solidFill>
          <a:ln w="0">
            <a:noFill/>
          </a:ln>
        </p:spPr>
        <p:style>
          <a:lnRef idx="0"/>
          <a:fillRef idx="0"/>
          <a:effectRef idx="0"/>
          <a:fontRef idx="minor"/>
        </p:style>
      </p:sp>
      <p:sp>
        <p:nvSpPr>
          <p:cNvPr id="1" name="Google Shape;11;p2"/>
          <p:cNvSpPr/>
          <p:nvPr/>
        </p:nvSpPr>
        <p:spPr>
          <a:xfrm>
            <a:off x="-5760" y="759960"/>
            <a:ext cx="9141480" cy="3767400"/>
          </a:xfrm>
          <a:custGeom>
            <a:avLst/>
            <a:gdLst/>
            <a:ahLst/>
            <a:rect l="l" t="t" r="r" b="b"/>
            <a:pathLst>
              <a:path w="365766" h="150792">
                <a:moveTo>
                  <a:pt x="365766" y="12416"/>
                </a:moveTo>
                <a:lnTo>
                  <a:pt x="289997" y="0"/>
                </a:lnTo>
                <a:lnTo>
                  <a:pt x="0" y="55421"/>
                </a:lnTo>
                <a:lnTo>
                  <a:pt x="0" y="127486"/>
                </a:lnTo>
                <a:lnTo>
                  <a:pt x="70927" y="150792"/>
                </a:lnTo>
                <a:lnTo>
                  <a:pt x="365766" y="122256"/>
                </a:lnTo>
                <a:close/>
              </a:path>
            </a:pathLst>
          </a:custGeom>
          <a:solidFill>
            <a:srgbClr val="00ae9d">
              <a:alpha val="27000"/>
            </a:srgbClr>
          </a:solidFill>
          <a:ln w="0">
            <a:noFill/>
          </a:ln>
        </p:spPr>
        <p:style>
          <a:lnRef idx="0"/>
          <a:fillRef idx="0"/>
          <a:effectRef idx="0"/>
          <a:fontRef idx="minor"/>
        </p:style>
      </p:sp>
      <p:sp>
        <p:nvSpPr>
          <p:cNvPr id="2" name="Google Shape;12;p2"/>
          <p:cNvSpPr/>
          <p:nvPr/>
        </p:nvSpPr>
        <p:spPr>
          <a:xfrm>
            <a:off x="0" y="1351080"/>
            <a:ext cx="9153720" cy="2886480"/>
          </a:xfrm>
          <a:custGeom>
            <a:avLst/>
            <a:gdLst/>
            <a:ahLst/>
            <a:rect l="l" t="t" r="r" b="b"/>
            <a:pathLst>
              <a:path w="366243" h="106157">
                <a:moveTo>
                  <a:pt x="241" y="0"/>
                </a:moveTo>
                <a:lnTo>
                  <a:pt x="0" y="77929"/>
                </a:lnTo>
                <a:lnTo>
                  <a:pt x="366243" y="106157"/>
                </a:lnTo>
                <a:lnTo>
                  <a:pt x="366243" y="4102"/>
                </a:lnTo>
                <a:close/>
              </a:path>
            </a:pathLst>
          </a:custGeom>
          <a:solidFill>
            <a:srgbClr val="abe33f">
              <a:alpha val="81000"/>
            </a:srgbClr>
          </a:solidFill>
          <a:ln w="0">
            <a:noFill/>
          </a:ln>
        </p:spPr>
        <p:style>
          <a:lnRef idx="0"/>
          <a:fillRef idx="0"/>
          <a:effectRef idx="0"/>
          <a:fontRef idx="minor"/>
        </p:style>
      </p:sp>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12" name="Google Shape;30;p5"/>
          <p:cNvGrpSpPr/>
          <p:nvPr/>
        </p:nvGrpSpPr>
        <p:grpSpPr>
          <a:xfrm>
            <a:off x="-6120" y="0"/>
            <a:ext cx="9165600" cy="5160600"/>
            <a:chOff x="-6120" y="0"/>
            <a:chExt cx="9165600" cy="5160600"/>
          </a:xfrm>
        </p:grpSpPr>
        <p:sp>
          <p:nvSpPr>
            <p:cNvPr id="413" name="Google Shape;31;p5"/>
            <p:cNvSpPr/>
            <p:nvPr/>
          </p:nvSpPr>
          <p:spPr>
            <a:xfrm>
              <a:off x="0" y="0"/>
              <a:ext cx="8550360" cy="133056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414" name="Google Shape;32;p5"/>
            <p:cNvSpPr/>
            <p:nvPr/>
          </p:nvSpPr>
          <p:spPr>
            <a:xfrm>
              <a:off x="2563560" y="0"/>
              <a:ext cx="6577920" cy="127008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415" name="Google Shape;33;p5"/>
            <p:cNvSpPr/>
            <p:nvPr/>
          </p:nvSpPr>
          <p:spPr>
            <a:xfrm>
              <a:off x="-6120" y="0"/>
              <a:ext cx="7295760" cy="146916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416" name="Google Shape;34;p5"/>
            <p:cNvSpPr/>
            <p:nvPr/>
          </p:nvSpPr>
          <p:spPr>
            <a:xfrm>
              <a:off x="3596040" y="4667040"/>
              <a:ext cx="5088240" cy="47412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417" name="Google Shape;35;p5"/>
            <p:cNvSpPr/>
            <p:nvPr/>
          </p:nvSpPr>
          <p:spPr>
            <a:xfrm>
              <a:off x="5524920" y="4692600"/>
              <a:ext cx="3634560" cy="46800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418" name="Google Shape;36;p5"/>
            <p:cNvSpPr/>
            <p:nvPr/>
          </p:nvSpPr>
          <p:spPr>
            <a:xfrm>
              <a:off x="7521480" y="4023000"/>
              <a:ext cx="1632240" cy="113760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419" name="PlaceHolder 1"/>
          <p:cNvSpPr>
            <a:spLocks noGrp="1"/>
          </p:cNvSpPr>
          <p:nvPr>
            <p:ph type="sldNum" idx="9"/>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4F6B7CDD-9A46-4ECE-A2B5-89FEF0369DC0}"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42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58" name="Google Shape;30;p5"/>
          <p:cNvGrpSpPr/>
          <p:nvPr/>
        </p:nvGrpSpPr>
        <p:grpSpPr>
          <a:xfrm>
            <a:off x="-6120" y="0"/>
            <a:ext cx="9165600" cy="5160600"/>
            <a:chOff x="-6120" y="0"/>
            <a:chExt cx="9165600" cy="5160600"/>
          </a:xfrm>
        </p:grpSpPr>
        <p:sp>
          <p:nvSpPr>
            <p:cNvPr id="459" name="Google Shape;31;p5"/>
            <p:cNvSpPr/>
            <p:nvPr/>
          </p:nvSpPr>
          <p:spPr>
            <a:xfrm>
              <a:off x="0" y="0"/>
              <a:ext cx="8550360" cy="133056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460" name="Google Shape;32;p5"/>
            <p:cNvSpPr/>
            <p:nvPr/>
          </p:nvSpPr>
          <p:spPr>
            <a:xfrm>
              <a:off x="2563560" y="0"/>
              <a:ext cx="6577920" cy="127008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461" name="Google Shape;33;p5"/>
            <p:cNvSpPr/>
            <p:nvPr/>
          </p:nvSpPr>
          <p:spPr>
            <a:xfrm>
              <a:off x="-6120" y="0"/>
              <a:ext cx="7295760" cy="146916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462" name="Google Shape;34;p5"/>
            <p:cNvSpPr/>
            <p:nvPr/>
          </p:nvSpPr>
          <p:spPr>
            <a:xfrm>
              <a:off x="3596040" y="4667040"/>
              <a:ext cx="5088240" cy="47412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463" name="Google Shape;35;p5"/>
            <p:cNvSpPr/>
            <p:nvPr/>
          </p:nvSpPr>
          <p:spPr>
            <a:xfrm>
              <a:off x="5524920" y="4692600"/>
              <a:ext cx="3634560" cy="46800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464" name="Google Shape;36;p5"/>
            <p:cNvSpPr/>
            <p:nvPr/>
          </p:nvSpPr>
          <p:spPr>
            <a:xfrm>
              <a:off x="7521480" y="4023000"/>
              <a:ext cx="1632240" cy="113760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465" name="PlaceHolder 1"/>
          <p:cNvSpPr>
            <a:spLocks noGrp="1"/>
          </p:cNvSpPr>
          <p:nvPr>
            <p:ph type="sldNum" idx="10"/>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7101AD3F-F569-4FAA-984B-5B2FE839CDB2}"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46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6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4" name="Google Shape;30;p5"/>
          <p:cNvGrpSpPr/>
          <p:nvPr/>
        </p:nvGrpSpPr>
        <p:grpSpPr>
          <a:xfrm>
            <a:off x="-6120" y="0"/>
            <a:ext cx="9165600" cy="5160600"/>
            <a:chOff x="-6120" y="0"/>
            <a:chExt cx="9165600" cy="5160600"/>
          </a:xfrm>
        </p:grpSpPr>
        <p:sp>
          <p:nvSpPr>
            <p:cNvPr id="505" name="Google Shape;31;p5"/>
            <p:cNvSpPr/>
            <p:nvPr/>
          </p:nvSpPr>
          <p:spPr>
            <a:xfrm>
              <a:off x="0" y="0"/>
              <a:ext cx="8550360" cy="133056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506" name="Google Shape;32;p5"/>
            <p:cNvSpPr/>
            <p:nvPr/>
          </p:nvSpPr>
          <p:spPr>
            <a:xfrm>
              <a:off x="2563560" y="0"/>
              <a:ext cx="6577920" cy="127008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507" name="Google Shape;33;p5"/>
            <p:cNvSpPr/>
            <p:nvPr/>
          </p:nvSpPr>
          <p:spPr>
            <a:xfrm>
              <a:off x="-6120" y="0"/>
              <a:ext cx="7295760" cy="146916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508" name="Google Shape;34;p5"/>
            <p:cNvSpPr/>
            <p:nvPr/>
          </p:nvSpPr>
          <p:spPr>
            <a:xfrm>
              <a:off x="3596040" y="4667040"/>
              <a:ext cx="5088240" cy="47412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509" name="Google Shape;35;p5"/>
            <p:cNvSpPr/>
            <p:nvPr/>
          </p:nvSpPr>
          <p:spPr>
            <a:xfrm>
              <a:off x="5524920" y="4692600"/>
              <a:ext cx="3634560" cy="46800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510" name="Google Shape;36;p5"/>
            <p:cNvSpPr/>
            <p:nvPr/>
          </p:nvSpPr>
          <p:spPr>
            <a:xfrm>
              <a:off x="7521480" y="4023000"/>
              <a:ext cx="1632240" cy="113760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511" name="PlaceHolder 1"/>
          <p:cNvSpPr>
            <a:spLocks noGrp="1"/>
          </p:cNvSpPr>
          <p:nvPr>
            <p:ph type="sldNum" idx="11"/>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0B6F445A-A8BD-4210-A0B2-79508FF5F094}"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51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1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50" name="Google Shape;30;p5"/>
          <p:cNvGrpSpPr/>
          <p:nvPr/>
        </p:nvGrpSpPr>
        <p:grpSpPr>
          <a:xfrm>
            <a:off x="-6120" y="0"/>
            <a:ext cx="9165600" cy="5160600"/>
            <a:chOff x="-6120" y="0"/>
            <a:chExt cx="9165600" cy="5160600"/>
          </a:xfrm>
        </p:grpSpPr>
        <p:sp>
          <p:nvSpPr>
            <p:cNvPr id="551" name="Google Shape;31;p5"/>
            <p:cNvSpPr/>
            <p:nvPr/>
          </p:nvSpPr>
          <p:spPr>
            <a:xfrm>
              <a:off x="0" y="0"/>
              <a:ext cx="8550360" cy="133056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552" name="Google Shape;32;p5"/>
            <p:cNvSpPr/>
            <p:nvPr/>
          </p:nvSpPr>
          <p:spPr>
            <a:xfrm>
              <a:off x="2563560" y="0"/>
              <a:ext cx="6577920" cy="127008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553" name="Google Shape;33;p5"/>
            <p:cNvSpPr/>
            <p:nvPr/>
          </p:nvSpPr>
          <p:spPr>
            <a:xfrm>
              <a:off x="-6120" y="0"/>
              <a:ext cx="7295760" cy="146916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554" name="Google Shape;34;p5"/>
            <p:cNvSpPr/>
            <p:nvPr/>
          </p:nvSpPr>
          <p:spPr>
            <a:xfrm>
              <a:off x="3596040" y="4667040"/>
              <a:ext cx="5088240" cy="47412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555" name="Google Shape;35;p5"/>
            <p:cNvSpPr/>
            <p:nvPr/>
          </p:nvSpPr>
          <p:spPr>
            <a:xfrm>
              <a:off x="5524920" y="4692600"/>
              <a:ext cx="3634560" cy="46800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556" name="Google Shape;36;p5"/>
            <p:cNvSpPr/>
            <p:nvPr/>
          </p:nvSpPr>
          <p:spPr>
            <a:xfrm>
              <a:off x="7521480" y="4023000"/>
              <a:ext cx="1632240" cy="113760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557" name="PlaceHolder 1"/>
          <p:cNvSpPr>
            <a:spLocks noGrp="1"/>
          </p:cNvSpPr>
          <p:nvPr>
            <p:ph type="sldNum" idx="12"/>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656760B2-9A81-4030-B785-2314A88270DD}"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55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5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96" name="Google Shape;30;p5"/>
          <p:cNvGrpSpPr/>
          <p:nvPr/>
        </p:nvGrpSpPr>
        <p:grpSpPr>
          <a:xfrm>
            <a:off x="-6120" y="0"/>
            <a:ext cx="9165600" cy="5160600"/>
            <a:chOff x="-6120" y="0"/>
            <a:chExt cx="9165600" cy="5160600"/>
          </a:xfrm>
        </p:grpSpPr>
        <p:sp>
          <p:nvSpPr>
            <p:cNvPr id="597" name="Google Shape;31;p5"/>
            <p:cNvSpPr/>
            <p:nvPr/>
          </p:nvSpPr>
          <p:spPr>
            <a:xfrm>
              <a:off x="0" y="0"/>
              <a:ext cx="8550360" cy="133056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598" name="Google Shape;32;p5"/>
            <p:cNvSpPr/>
            <p:nvPr/>
          </p:nvSpPr>
          <p:spPr>
            <a:xfrm>
              <a:off x="2563560" y="0"/>
              <a:ext cx="6577920" cy="127008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599" name="Google Shape;33;p5"/>
            <p:cNvSpPr/>
            <p:nvPr/>
          </p:nvSpPr>
          <p:spPr>
            <a:xfrm>
              <a:off x="-6120" y="0"/>
              <a:ext cx="7295760" cy="146916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600" name="Google Shape;34;p5"/>
            <p:cNvSpPr/>
            <p:nvPr/>
          </p:nvSpPr>
          <p:spPr>
            <a:xfrm>
              <a:off x="3596040" y="4667040"/>
              <a:ext cx="5088240" cy="47412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601" name="Google Shape;35;p5"/>
            <p:cNvSpPr/>
            <p:nvPr/>
          </p:nvSpPr>
          <p:spPr>
            <a:xfrm>
              <a:off x="5524920" y="4692600"/>
              <a:ext cx="3634560" cy="46800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602" name="Google Shape;36;p5"/>
            <p:cNvSpPr/>
            <p:nvPr/>
          </p:nvSpPr>
          <p:spPr>
            <a:xfrm>
              <a:off x="7521480" y="4023000"/>
              <a:ext cx="1632240" cy="113760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603" name="PlaceHolder 1"/>
          <p:cNvSpPr>
            <a:spLocks noGrp="1"/>
          </p:cNvSpPr>
          <p:nvPr>
            <p:ph type="sldNum" idx="13"/>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7CB35587-FA93-472E-9285-93B5816ED24D}"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60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0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42" name="Google Shape;30;p5"/>
          <p:cNvGrpSpPr/>
          <p:nvPr/>
        </p:nvGrpSpPr>
        <p:grpSpPr>
          <a:xfrm>
            <a:off x="-6120" y="0"/>
            <a:ext cx="9165600" cy="5160600"/>
            <a:chOff x="-6120" y="0"/>
            <a:chExt cx="9165600" cy="5160600"/>
          </a:xfrm>
        </p:grpSpPr>
        <p:sp>
          <p:nvSpPr>
            <p:cNvPr id="643" name="Google Shape;31;p5"/>
            <p:cNvSpPr/>
            <p:nvPr/>
          </p:nvSpPr>
          <p:spPr>
            <a:xfrm>
              <a:off x="0" y="0"/>
              <a:ext cx="8550360" cy="133056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644" name="Google Shape;32;p5"/>
            <p:cNvSpPr/>
            <p:nvPr/>
          </p:nvSpPr>
          <p:spPr>
            <a:xfrm>
              <a:off x="2563560" y="0"/>
              <a:ext cx="6577920" cy="127008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645" name="Google Shape;33;p5"/>
            <p:cNvSpPr/>
            <p:nvPr/>
          </p:nvSpPr>
          <p:spPr>
            <a:xfrm>
              <a:off x="-6120" y="0"/>
              <a:ext cx="7295760" cy="146916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646" name="Google Shape;34;p5"/>
            <p:cNvSpPr/>
            <p:nvPr/>
          </p:nvSpPr>
          <p:spPr>
            <a:xfrm>
              <a:off x="3596040" y="4667040"/>
              <a:ext cx="5088240" cy="47412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647" name="Google Shape;35;p5"/>
            <p:cNvSpPr/>
            <p:nvPr/>
          </p:nvSpPr>
          <p:spPr>
            <a:xfrm>
              <a:off x="5524920" y="4692600"/>
              <a:ext cx="3634560" cy="46800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648" name="Google Shape;36;p5"/>
            <p:cNvSpPr/>
            <p:nvPr/>
          </p:nvSpPr>
          <p:spPr>
            <a:xfrm>
              <a:off x="7521480" y="4023000"/>
              <a:ext cx="1632240" cy="113760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649" name="PlaceHolder 1"/>
          <p:cNvSpPr>
            <a:spLocks noGrp="1"/>
          </p:cNvSpPr>
          <p:nvPr>
            <p:ph type="sldNum" idx="14"/>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B7F3124B-9461-452E-B655-65D38EF5B1C3}"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65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5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88" name="Google Shape;30;p5"/>
          <p:cNvGrpSpPr/>
          <p:nvPr/>
        </p:nvGrpSpPr>
        <p:grpSpPr>
          <a:xfrm>
            <a:off x="-6120" y="0"/>
            <a:ext cx="9165600" cy="5160600"/>
            <a:chOff x="-6120" y="0"/>
            <a:chExt cx="9165600" cy="5160600"/>
          </a:xfrm>
        </p:grpSpPr>
        <p:sp>
          <p:nvSpPr>
            <p:cNvPr id="689" name="Google Shape;31;p5"/>
            <p:cNvSpPr/>
            <p:nvPr/>
          </p:nvSpPr>
          <p:spPr>
            <a:xfrm>
              <a:off x="0" y="0"/>
              <a:ext cx="8550360" cy="133056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690" name="Google Shape;32;p5"/>
            <p:cNvSpPr/>
            <p:nvPr/>
          </p:nvSpPr>
          <p:spPr>
            <a:xfrm>
              <a:off x="2563560" y="0"/>
              <a:ext cx="6577920" cy="127008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691" name="Google Shape;33;p5"/>
            <p:cNvSpPr/>
            <p:nvPr/>
          </p:nvSpPr>
          <p:spPr>
            <a:xfrm>
              <a:off x="-6120" y="0"/>
              <a:ext cx="7295760" cy="146916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692" name="Google Shape;34;p5"/>
            <p:cNvSpPr/>
            <p:nvPr/>
          </p:nvSpPr>
          <p:spPr>
            <a:xfrm>
              <a:off x="3596040" y="4667040"/>
              <a:ext cx="5088240" cy="47412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693" name="Google Shape;35;p5"/>
            <p:cNvSpPr/>
            <p:nvPr/>
          </p:nvSpPr>
          <p:spPr>
            <a:xfrm>
              <a:off x="5524920" y="4692600"/>
              <a:ext cx="3634560" cy="46800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694" name="Google Shape;36;p5"/>
            <p:cNvSpPr/>
            <p:nvPr/>
          </p:nvSpPr>
          <p:spPr>
            <a:xfrm>
              <a:off x="7521480" y="4023000"/>
              <a:ext cx="1632240" cy="113760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695" name="PlaceHolder 1"/>
          <p:cNvSpPr>
            <a:spLocks noGrp="1"/>
          </p:cNvSpPr>
          <p:nvPr>
            <p:ph type="sldNum" idx="15"/>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CEED5A2C-C1F6-471D-B2F8-9D9AABEC7B1E}"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69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9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34" name="Google Shape;30;p5"/>
          <p:cNvGrpSpPr/>
          <p:nvPr/>
        </p:nvGrpSpPr>
        <p:grpSpPr>
          <a:xfrm>
            <a:off x="-6120" y="0"/>
            <a:ext cx="9165600" cy="5160600"/>
            <a:chOff x="-6120" y="0"/>
            <a:chExt cx="9165600" cy="5160600"/>
          </a:xfrm>
        </p:grpSpPr>
        <p:sp>
          <p:nvSpPr>
            <p:cNvPr id="735" name="Google Shape;31;p5"/>
            <p:cNvSpPr/>
            <p:nvPr/>
          </p:nvSpPr>
          <p:spPr>
            <a:xfrm>
              <a:off x="0" y="0"/>
              <a:ext cx="8550360" cy="133056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736" name="Google Shape;32;p5"/>
            <p:cNvSpPr/>
            <p:nvPr/>
          </p:nvSpPr>
          <p:spPr>
            <a:xfrm>
              <a:off x="2563560" y="0"/>
              <a:ext cx="6577920" cy="127008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737" name="Google Shape;33;p5"/>
            <p:cNvSpPr/>
            <p:nvPr/>
          </p:nvSpPr>
          <p:spPr>
            <a:xfrm>
              <a:off x="-6120" y="0"/>
              <a:ext cx="7295760" cy="146916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738" name="Google Shape;34;p5"/>
            <p:cNvSpPr/>
            <p:nvPr/>
          </p:nvSpPr>
          <p:spPr>
            <a:xfrm>
              <a:off x="3596040" y="4667040"/>
              <a:ext cx="5088240" cy="47412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739" name="Google Shape;35;p5"/>
            <p:cNvSpPr/>
            <p:nvPr/>
          </p:nvSpPr>
          <p:spPr>
            <a:xfrm>
              <a:off x="5524920" y="4692600"/>
              <a:ext cx="3634560" cy="46800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740" name="Google Shape;36;p5"/>
            <p:cNvSpPr/>
            <p:nvPr/>
          </p:nvSpPr>
          <p:spPr>
            <a:xfrm>
              <a:off x="7521480" y="4023000"/>
              <a:ext cx="1632240" cy="113760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741" name="PlaceHolder 1"/>
          <p:cNvSpPr>
            <a:spLocks noGrp="1"/>
          </p:cNvSpPr>
          <p:nvPr>
            <p:ph type="sldNum" idx="16"/>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B6C1FCA8-ACC0-49BD-9A5F-9CA6CC741289}"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4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4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80" name="Google Shape;30;p5"/>
          <p:cNvGrpSpPr/>
          <p:nvPr/>
        </p:nvGrpSpPr>
        <p:grpSpPr>
          <a:xfrm>
            <a:off x="-6120" y="0"/>
            <a:ext cx="9165600" cy="5160600"/>
            <a:chOff x="-6120" y="0"/>
            <a:chExt cx="9165600" cy="5160600"/>
          </a:xfrm>
        </p:grpSpPr>
        <p:sp>
          <p:nvSpPr>
            <p:cNvPr id="781" name="Google Shape;31;p5"/>
            <p:cNvSpPr/>
            <p:nvPr/>
          </p:nvSpPr>
          <p:spPr>
            <a:xfrm>
              <a:off x="0" y="0"/>
              <a:ext cx="8550360" cy="133056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782" name="Google Shape;32;p5"/>
            <p:cNvSpPr/>
            <p:nvPr/>
          </p:nvSpPr>
          <p:spPr>
            <a:xfrm>
              <a:off x="2563560" y="0"/>
              <a:ext cx="6577920" cy="127008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783" name="Google Shape;33;p5"/>
            <p:cNvSpPr/>
            <p:nvPr/>
          </p:nvSpPr>
          <p:spPr>
            <a:xfrm>
              <a:off x="-6120" y="0"/>
              <a:ext cx="7295760" cy="146916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784" name="Google Shape;34;p5"/>
            <p:cNvSpPr/>
            <p:nvPr/>
          </p:nvSpPr>
          <p:spPr>
            <a:xfrm>
              <a:off x="3596040" y="4667040"/>
              <a:ext cx="5088240" cy="47412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785" name="Google Shape;35;p5"/>
            <p:cNvSpPr/>
            <p:nvPr/>
          </p:nvSpPr>
          <p:spPr>
            <a:xfrm>
              <a:off x="5524920" y="4692600"/>
              <a:ext cx="3634560" cy="46800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786" name="Google Shape;36;p5"/>
            <p:cNvSpPr/>
            <p:nvPr/>
          </p:nvSpPr>
          <p:spPr>
            <a:xfrm>
              <a:off x="7521480" y="4023000"/>
              <a:ext cx="1632240" cy="113760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787" name="PlaceHolder 1"/>
          <p:cNvSpPr>
            <a:spLocks noGrp="1"/>
          </p:cNvSpPr>
          <p:nvPr>
            <p:ph type="sldNum" idx="17"/>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D6ECC3CD-0686-4A48-856E-2D505C750F52}"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8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8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1" name="Google Shape;30;p5"/>
          <p:cNvGrpSpPr/>
          <p:nvPr/>
        </p:nvGrpSpPr>
        <p:grpSpPr>
          <a:xfrm>
            <a:off x="-6120" y="0"/>
            <a:ext cx="9165600" cy="5160600"/>
            <a:chOff x="-6120" y="0"/>
            <a:chExt cx="9165600" cy="5160600"/>
          </a:xfrm>
        </p:grpSpPr>
        <p:sp>
          <p:nvSpPr>
            <p:cNvPr id="42" name="Google Shape;31;p5"/>
            <p:cNvSpPr/>
            <p:nvPr/>
          </p:nvSpPr>
          <p:spPr>
            <a:xfrm>
              <a:off x="0" y="0"/>
              <a:ext cx="8550360" cy="133056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43" name="Google Shape;32;p5"/>
            <p:cNvSpPr/>
            <p:nvPr/>
          </p:nvSpPr>
          <p:spPr>
            <a:xfrm>
              <a:off x="2563560" y="0"/>
              <a:ext cx="6577920" cy="127008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44" name="Google Shape;33;p5"/>
            <p:cNvSpPr/>
            <p:nvPr/>
          </p:nvSpPr>
          <p:spPr>
            <a:xfrm>
              <a:off x="-6120" y="0"/>
              <a:ext cx="7295760" cy="146916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45" name="Google Shape;34;p5"/>
            <p:cNvSpPr/>
            <p:nvPr/>
          </p:nvSpPr>
          <p:spPr>
            <a:xfrm>
              <a:off x="3596040" y="4667040"/>
              <a:ext cx="5088240" cy="47412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46" name="Google Shape;35;p5"/>
            <p:cNvSpPr/>
            <p:nvPr/>
          </p:nvSpPr>
          <p:spPr>
            <a:xfrm>
              <a:off x="5524920" y="4692600"/>
              <a:ext cx="3634560" cy="46800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47" name="Google Shape;36;p5"/>
            <p:cNvSpPr/>
            <p:nvPr/>
          </p:nvSpPr>
          <p:spPr>
            <a:xfrm>
              <a:off x="7521480" y="4023000"/>
              <a:ext cx="1632240" cy="113760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48" name="PlaceHolder 1"/>
          <p:cNvSpPr>
            <a:spLocks noGrp="1"/>
          </p:cNvSpPr>
          <p:nvPr>
            <p:ph type="sldNum" idx="1"/>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6AEBDAFF-B560-48CA-AA49-37584CDC74DE}"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4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7" name="Google Shape;30;p5"/>
          <p:cNvGrpSpPr/>
          <p:nvPr/>
        </p:nvGrpSpPr>
        <p:grpSpPr>
          <a:xfrm>
            <a:off x="-6120" y="0"/>
            <a:ext cx="9165600" cy="5160600"/>
            <a:chOff x="-6120" y="0"/>
            <a:chExt cx="9165600" cy="5160600"/>
          </a:xfrm>
        </p:grpSpPr>
        <p:sp>
          <p:nvSpPr>
            <p:cNvPr id="88" name="Google Shape;31;p5"/>
            <p:cNvSpPr/>
            <p:nvPr/>
          </p:nvSpPr>
          <p:spPr>
            <a:xfrm>
              <a:off x="0" y="0"/>
              <a:ext cx="8550360" cy="133056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89" name="Google Shape;32;p5"/>
            <p:cNvSpPr/>
            <p:nvPr/>
          </p:nvSpPr>
          <p:spPr>
            <a:xfrm>
              <a:off x="2563560" y="0"/>
              <a:ext cx="6577920" cy="127008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90" name="Google Shape;33;p5"/>
            <p:cNvSpPr/>
            <p:nvPr/>
          </p:nvSpPr>
          <p:spPr>
            <a:xfrm>
              <a:off x="-6120" y="0"/>
              <a:ext cx="7295760" cy="146916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91" name="Google Shape;34;p5"/>
            <p:cNvSpPr/>
            <p:nvPr/>
          </p:nvSpPr>
          <p:spPr>
            <a:xfrm>
              <a:off x="3596040" y="4667040"/>
              <a:ext cx="5088240" cy="47412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92" name="Google Shape;35;p5"/>
            <p:cNvSpPr/>
            <p:nvPr/>
          </p:nvSpPr>
          <p:spPr>
            <a:xfrm>
              <a:off x="5524920" y="4692600"/>
              <a:ext cx="3634560" cy="46800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93" name="Google Shape;36;p5"/>
            <p:cNvSpPr/>
            <p:nvPr/>
          </p:nvSpPr>
          <p:spPr>
            <a:xfrm>
              <a:off x="7521480" y="4023000"/>
              <a:ext cx="1632240" cy="113760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94" name="Google Shape;37;p5"/>
          <p:cNvSpPr/>
          <p:nvPr/>
        </p:nvSpPr>
        <p:spPr>
          <a:xfrm>
            <a:off x="886680" y="398520"/>
            <a:ext cx="7368120" cy="855000"/>
          </a:xfrm>
          <a:prstGeom prst="rect">
            <a:avLst/>
          </a:prstGeom>
          <a:noFill/>
          <a:ln w="0">
            <a:noFill/>
          </a:ln>
        </p:spPr>
        <p:style>
          <a:lnRef idx="0"/>
          <a:fillRef idx="0"/>
          <a:effectRef idx="0"/>
          <a:fontRef idx="minor"/>
        </p:style>
      </p:sp>
      <p:sp>
        <p:nvSpPr>
          <p:cNvPr id="95" name="Google Shape;38;p5"/>
          <p:cNvSpPr/>
          <p:nvPr/>
        </p:nvSpPr>
        <p:spPr>
          <a:xfrm>
            <a:off x="886680" y="1598400"/>
            <a:ext cx="7368120" cy="3324960"/>
          </a:xfrm>
          <a:prstGeom prst="rect">
            <a:avLst/>
          </a:prstGeom>
          <a:noFill/>
          <a:ln w="0">
            <a:noFill/>
          </a:ln>
        </p:spPr>
        <p:style>
          <a:lnRef idx="0"/>
          <a:fillRef idx="0"/>
          <a:effectRef idx="0"/>
          <a:fontRef idx="minor"/>
        </p:style>
      </p:sp>
      <p:sp>
        <p:nvSpPr>
          <p:cNvPr id="96" name="PlaceHolder 1"/>
          <p:cNvSpPr>
            <a:spLocks noGrp="1"/>
          </p:cNvSpPr>
          <p:nvPr>
            <p:ph type="sldNum" idx="2"/>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5FE5FC96-62DA-4535-B043-EDFCFBE4D25C}"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7"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5" name="Google Shape;30;p5"/>
          <p:cNvGrpSpPr/>
          <p:nvPr/>
        </p:nvGrpSpPr>
        <p:grpSpPr>
          <a:xfrm>
            <a:off x="-6120" y="0"/>
            <a:ext cx="9165600" cy="5160600"/>
            <a:chOff x="-6120" y="0"/>
            <a:chExt cx="9165600" cy="5160600"/>
          </a:xfrm>
        </p:grpSpPr>
        <p:sp>
          <p:nvSpPr>
            <p:cNvPr id="136" name="Google Shape;31;p5"/>
            <p:cNvSpPr/>
            <p:nvPr/>
          </p:nvSpPr>
          <p:spPr>
            <a:xfrm>
              <a:off x="0" y="0"/>
              <a:ext cx="8550360" cy="133056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137" name="Google Shape;32;p5"/>
            <p:cNvSpPr/>
            <p:nvPr/>
          </p:nvSpPr>
          <p:spPr>
            <a:xfrm>
              <a:off x="2563560" y="0"/>
              <a:ext cx="6577920" cy="127008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138" name="Google Shape;33;p5"/>
            <p:cNvSpPr/>
            <p:nvPr/>
          </p:nvSpPr>
          <p:spPr>
            <a:xfrm>
              <a:off x="-6120" y="0"/>
              <a:ext cx="7295760" cy="146916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139" name="Google Shape;34;p5"/>
            <p:cNvSpPr/>
            <p:nvPr/>
          </p:nvSpPr>
          <p:spPr>
            <a:xfrm>
              <a:off x="3596040" y="4667040"/>
              <a:ext cx="5088240" cy="47412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140" name="Google Shape;35;p5"/>
            <p:cNvSpPr/>
            <p:nvPr/>
          </p:nvSpPr>
          <p:spPr>
            <a:xfrm>
              <a:off x="5524920" y="4692600"/>
              <a:ext cx="3634560" cy="46800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141" name="Google Shape;36;p5"/>
            <p:cNvSpPr/>
            <p:nvPr/>
          </p:nvSpPr>
          <p:spPr>
            <a:xfrm>
              <a:off x="7521480" y="4023000"/>
              <a:ext cx="1632240" cy="113760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142" name="PlaceHolder 1"/>
          <p:cNvSpPr>
            <a:spLocks noGrp="1"/>
          </p:cNvSpPr>
          <p:nvPr>
            <p:ph type="sldNum" idx="3"/>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A51AB378-650E-4495-9DB2-5E4400645B53}"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143"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4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81" name="Google Shape;30;p5"/>
          <p:cNvGrpSpPr/>
          <p:nvPr/>
        </p:nvGrpSpPr>
        <p:grpSpPr>
          <a:xfrm>
            <a:off x="-6120" y="0"/>
            <a:ext cx="9165600" cy="5160600"/>
            <a:chOff x="-6120" y="0"/>
            <a:chExt cx="9165600" cy="5160600"/>
          </a:xfrm>
        </p:grpSpPr>
        <p:sp>
          <p:nvSpPr>
            <p:cNvPr id="182" name="Google Shape;31;p5"/>
            <p:cNvSpPr/>
            <p:nvPr/>
          </p:nvSpPr>
          <p:spPr>
            <a:xfrm>
              <a:off x="0" y="0"/>
              <a:ext cx="8550360" cy="133056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183" name="Google Shape;32;p5"/>
            <p:cNvSpPr/>
            <p:nvPr/>
          </p:nvSpPr>
          <p:spPr>
            <a:xfrm>
              <a:off x="2563560" y="0"/>
              <a:ext cx="6577920" cy="127008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184" name="Google Shape;33;p5"/>
            <p:cNvSpPr/>
            <p:nvPr/>
          </p:nvSpPr>
          <p:spPr>
            <a:xfrm>
              <a:off x="-6120" y="0"/>
              <a:ext cx="7295760" cy="146916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185" name="Google Shape;34;p5"/>
            <p:cNvSpPr/>
            <p:nvPr/>
          </p:nvSpPr>
          <p:spPr>
            <a:xfrm>
              <a:off x="3596040" y="4667040"/>
              <a:ext cx="5088240" cy="47412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186" name="Google Shape;35;p5"/>
            <p:cNvSpPr/>
            <p:nvPr/>
          </p:nvSpPr>
          <p:spPr>
            <a:xfrm>
              <a:off x="5524920" y="4692600"/>
              <a:ext cx="3634560" cy="46800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187" name="Google Shape;36;p5"/>
            <p:cNvSpPr/>
            <p:nvPr/>
          </p:nvSpPr>
          <p:spPr>
            <a:xfrm>
              <a:off x="7521480" y="4023000"/>
              <a:ext cx="1632240" cy="113760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188" name="Google Shape;37;p5"/>
          <p:cNvSpPr/>
          <p:nvPr/>
        </p:nvSpPr>
        <p:spPr>
          <a:xfrm>
            <a:off x="886680" y="398520"/>
            <a:ext cx="7368120" cy="855000"/>
          </a:xfrm>
          <a:prstGeom prst="rect">
            <a:avLst/>
          </a:prstGeom>
          <a:noFill/>
          <a:ln w="0">
            <a:noFill/>
          </a:ln>
        </p:spPr>
        <p:style>
          <a:lnRef idx="0"/>
          <a:fillRef idx="0"/>
          <a:effectRef idx="0"/>
          <a:fontRef idx="minor"/>
        </p:style>
      </p:sp>
      <p:sp>
        <p:nvSpPr>
          <p:cNvPr id="189" name="Google Shape;38;p5"/>
          <p:cNvSpPr/>
          <p:nvPr/>
        </p:nvSpPr>
        <p:spPr>
          <a:xfrm>
            <a:off x="886680" y="1598400"/>
            <a:ext cx="7368120" cy="3324960"/>
          </a:xfrm>
          <a:prstGeom prst="rect">
            <a:avLst/>
          </a:prstGeom>
          <a:noFill/>
          <a:ln w="0">
            <a:noFill/>
          </a:ln>
        </p:spPr>
        <p:style>
          <a:lnRef idx="0"/>
          <a:fillRef idx="0"/>
          <a:effectRef idx="0"/>
          <a:fontRef idx="minor"/>
        </p:style>
      </p:sp>
      <p:sp>
        <p:nvSpPr>
          <p:cNvPr id="190" name="PlaceHolder 1"/>
          <p:cNvSpPr>
            <a:spLocks noGrp="1"/>
          </p:cNvSpPr>
          <p:nvPr>
            <p:ph type="sldNum" idx="4"/>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97BC309B-3A93-4AB4-8AF0-C8F4D5905C4F}"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191"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9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Google Shape;85;p10"/>
          <p:cNvSpPr/>
          <p:nvPr/>
        </p:nvSpPr>
        <p:spPr>
          <a:xfrm>
            <a:off x="-2520" y="0"/>
            <a:ext cx="5207040" cy="98100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230" name="Google Shape;86;p10"/>
          <p:cNvSpPr/>
          <p:nvPr/>
        </p:nvSpPr>
        <p:spPr>
          <a:xfrm>
            <a:off x="-6120" y="0"/>
            <a:ext cx="4442760" cy="108324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231" name="Google Shape;87;p10"/>
          <p:cNvSpPr/>
          <p:nvPr/>
        </p:nvSpPr>
        <p:spPr>
          <a:xfrm>
            <a:off x="6375600" y="4745880"/>
            <a:ext cx="2546280" cy="39852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232" name="Google Shape;88;p10"/>
          <p:cNvSpPr/>
          <p:nvPr/>
        </p:nvSpPr>
        <p:spPr>
          <a:xfrm>
            <a:off x="7341120" y="4767480"/>
            <a:ext cx="1818720" cy="39312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233" name="Google Shape;89;p10"/>
          <p:cNvSpPr/>
          <p:nvPr/>
        </p:nvSpPr>
        <p:spPr>
          <a:xfrm>
            <a:off x="8340840" y="4204080"/>
            <a:ext cx="815760" cy="95652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sp>
        <p:nvSpPr>
          <p:cNvPr id="234" name="Google Shape;90;p10"/>
          <p:cNvSpPr/>
          <p:nvPr/>
        </p:nvSpPr>
        <p:spPr>
          <a:xfrm>
            <a:off x="1559160" y="-6120"/>
            <a:ext cx="4114080" cy="942480"/>
          </a:xfrm>
          <a:custGeom>
            <a:avLst/>
            <a:gdLst/>
            <a:ahLst/>
            <a:rect l="l" t="t" r="r" b="b"/>
            <a:pathLst>
              <a:path w="164671" h="37795">
                <a:moveTo>
                  <a:pt x="0" y="241"/>
                </a:moveTo>
                <a:lnTo>
                  <a:pt x="132407" y="37795"/>
                </a:lnTo>
                <a:lnTo>
                  <a:pt x="164671" y="0"/>
                </a:lnTo>
                <a:lnTo>
                  <a:pt x="160329" y="241"/>
                </a:lnTo>
                <a:close/>
              </a:path>
            </a:pathLst>
          </a:custGeom>
          <a:solidFill>
            <a:srgbClr val="00ae9d">
              <a:alpha val="83000"/>
            </a:srgbClr>
          </a:solidFill>
          <a:ln w="0">
            <a:noFill/>
          </a:ln>
        </p:spPr>
        <p:style>
          <a:lnRef idx="0"/>
          <a:fillRef idx="0"/>
          <a:effectRef idx="0"/>
          <a:fontRef idx="minor"/>
        </p:style>
      </p:sp>
      <p:sp>
        <p:nvSpPr>
          <p:cNvPr id="235" name="PlaceHolder 1"/>
          <p:cNvSpPr>
            <a:spLocks noGrp="1"/>
          </p:cNvSpPr>
          <p:nvPr>
            <p:ph type="sldNum" idx="5"/>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AB720640-B540-4DBD-9964-6302DD99C0D4}"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23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3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74" name="Google Shape;30;p5"/>
          <p:cNvGrpSpPr/>
          <p:nvPr/>
        </p:nvGrpSpPr>
        <p:grpSpPr>
          <a:xfrm>
            <a:off x="-6120" y="0"/>
            <a:ext cx="9165600" cy="5160600"/>
            <a:chOff x="-6120" y="0"/>
            <a:chExt cx="9165600" cy="5160600"/>
          </a:xfrm>
        </p:grpSpPr>
        <p:sp>
          <p:nvSpPr>
            <p:cNvPr id="275" name="Google Shape;31;p5"/>
            <p:cNvSpPr/>
            <p:nvPr/>
          </p:nvSpPr>
          <p:spPr>
            <a:xfrm>
              <a:off x="0" y="0"/>
              <a:ext cx="8550360" cy="133056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276" name="Google Shape;32;p5"/>
            <p:cNvSpPr/>
            <p:nvPr/>
          </p:nvSpPr>
          <p:spPr>
            <a:xfrm>
              <a:off x="2563560" y="0"/>
              <a:ext cx="6577920" cy="127008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277" name="Google Shape;33;p5"/>
            <p:cNvSpPr/>
            <p:nvPr/>
          </p:nvSpPr>
          <p:spPr>
            <a:xfrm>
              <a:off x="-6120" y="0"/>
              <a:ext cx="7295760" cy="146916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278" name="Google Shape;34;p5"/>
            <p:cNvSpPr/>
            <p:nvPr/>
          </p:nvSpPr>
          <p:spPr>
            <a:xfrm>
              <a:off x="3596040" y="4667040"/>
              <a:ext cx="5088240" cy="47412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279" name="Google Shape;35;p5"/>
            <p:cNvSpPr/>
            <p:nvPr/>
          </p:nvSpPr>
          <p:spPr>
            <a:xfrm>
              <a:off x="5524920" y="4692600"/>
              <a:ext cx="3634560" cy="46800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280" name="Google Shape;36;p5"/>
            <p:cNvSpPr/>
            <p:nvPr/>
          </p:nvSpPr>
          <p:spPr>
            <a:xfrm>
              <a:off x="7521480" y="4023000"/>
              <a:ext cx="1632240" cy="113760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281" name="PlaceHolder 1"/>
          <p:cNvSpPr>
            <a:spLocks noGrp="1"/>
          </p:cNvSpPr>
          <p:nvPr>
            <p:ph type="sldNum" idx="6"/>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E4DC77BE-88E8-404B-A8FB-6BB8F7817C25}"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28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8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20" name="Google Shape;30;p5"/>
          <p:cNvGrpSpPr/>
          <p:nvPr/>
        </p:nvGrpSpPr>
        <p:grpSpPr>
          <a:xfrm>
            <a:off x="-6120" y="0"/>
            <a:ext cx="9165600" cy="5160600"/>
            <a:chOff x="-6120" y="0"/>
            <a:chExt cx="9165600" cy="5160600"/>
          </a:xfrm>
        </p:grpSpPr>
        <p:sp>
          <p:nvSpPr>
            <p:cNvPr id="321" name="Google Shape;31;p5"/>
            <p:cNvSpPr/>
            <p:nvPr/>
          </p:nvSpPr>
          <p:spPr>
            <a:xfrm>
              <a:off x="0" y="0"/>
              <a:ext cx="8550360" cy="133056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322" name="Google Shape;32;p5"/>
            <p:cNvSpPr/>
            <p:nvPr/>
          </p:nvSpPr>
          <p:spPr>
            <a:xfrm>
              <a:off x="2563560" y="0"/>
              <a:ext cx="6577920" cy="127008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323" name="Google Shape;33;p5"/>
            <p:cNvSpPr/>
            <p:nvPr/>
          </p:nvSpPr>
          <p:spPr>
            <a:xfrm>
              <a:off x="-6120" y="0"/>
              <a:ext cx="7295760" cy="146916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324" name="Google Shape;34;p5"/>
            <p:cNvSpPr/>
            <p:nvPr/>
          </p:nvSpPr>
          <p:spPr>
            <a:xfrm>
              <a:off x="3596040" y="4667040"/>
              <a:ext cx="5088240" cy="47412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325" name="Google Shape;35;p5"/>
            <p:cNvSpPr/>
            <p:nvPr/>
          </p:nvSpPr>
          <p:spPr>
            <a:xfrm>
              <a:off x="5524920" y="4692600"/>
              <a:ext cx="3634560" cy="46800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326" name="Google Shape;36;p5"/>
            <p:cNvSpPr/>
            <p:nvPr/>
          </p:nvSpPr>
          <p:spPr>
            <a:xfrm>
              <a:off x="7521480" y="4023000"/>
              <a:ext cx="1632240" cy="113760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327" name="PlaceHolder 1"/>
          <p:cNvSpPr>
            <a:spLocks noGrp="1"/>
          </p:cNvSpPr>
          <p:nvPr>
            <p:ph type="sldNum" idx="7"/>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1704735B-E891-4C26-89FF-36FF6CD67298}"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32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2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66" name="Google Shape;30;p5"/>
          <p:cNvGrpSpPr/>
          <p:nvPr/>
        </p:nvGrpSpPr>
        <p:grpSpPr>
          <a:xfrm>
            <a:off x="-6120" y="0"/>
            <a:ext cx="9165600" cy="5160600"/>
            <a:chOff x="-6120" y="0"/>
            <a:chExt cx="9165600" cy="5160600"/>
          </a:xfrm>
        </p:grpSpPr>
        <p:sp>
          <p:nvSpPr>
            <p:cNvPr id="367" name="Google Shape;31;p5"/>
            <p:cNvSpPr/>
            <p:nvPr/>
          </p:nvSpPr>
          <p:spPr>
            <a:xfrm>
              <a:off x="0" y="0"/>
              <a:ext cx="8550360" cy="133056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368" name="Google Shape;32;p5"/>
            <p:cNvSpPr/>
            <p:nvPr/>
          </p:nvSpPr>
          <p:spPr>
            <a:xfrm>
              <a:off x="2563560" y="0"/>
              <a:ext cx="6577920" cy="127008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369" name="Google Shape;33;p5"/>
            <p:cNvSpPr/>
            <p:nvPr/>
          </p:nvSpPr>
          <p:spPr>
            <a:xfrm>
              <a:off x="-6120" y="0"/>
              <a:ext cx="7295760" cy="146916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370" name="Google Shape;34;p5"/>
            <p:cNvSpPr/>
            <p:nvPr/>
          </p:nvSpPr>
          <p:spPr>
            <a:xfrm>
              <a:off x="3596040" y="4667040"/>
              <a:ext cx="5088240" cy="47412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371" name="Google Shape;35;p5"/>
            <p:cNvSpPr/>
            <p:nvPr/>
          </p:nvSpPr>
          <p:spPr>
            <a:xfrm>
              <a:off x="5524920" y="4692600"/>
              <a:ext cx="3634560" cy="46800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372" name="Google Shape;36;p5"/>
            <p:cNvSpPr/>
            <p:nvPr/>
          </p:nvSpPr>
          <p:spPr>
            <a:xfrm>
              <a:off x="7521480" y="4023000"/>
              <a:ext cx="1632240" cy="113760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373" name="PlaceHolder 1"/>
          <p:cNvSpPr>
            <a:spLocks noGrp="1"/>
          </p:cNvSpPr>
          <p:nvPr>
            <p:ph type="sldNum" idx="8"/>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85B849B0-4B1F-4DBA-8BFC-9A4F06851309}"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37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7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2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0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2" name="TextBox 4"/>
          <p:cNvSpPr/>
          <p:nvPr/>
        </p:nvSpPr>
        <p:spPr>
          <a:xfrm>
            <a:off x="7149240" y="4774320"/>
            <a:ext cx="3135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pic>
        <p:nvPicPr>
          <p:cNvPr id="833" name="" descr=""/>
          <p:cNvPicPr/>
          <p:nvPr/>
        </p:nvPicPr>
        <p:blipFill>
          <a:blip r:embed="rId1"/>
          <a:stretch/>
        </p:blipFill>
        <p:spPr>
          <a:xfrm>
            <a:off x="-7560" y="-13680"/>
            <a:ext cx="9150480" cy="51415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4" name="" descr=""/>
          <p:cNvPicPr/>
          <p:nvPr/>
        </p:nvPicPr>
        <p:blipFill>
          <a:blip r:embed="rId1"/>
          <a:stretch/>
        </p:blipFill>
        <p:spPr>
          <a:xfrm>
            <a:off x="0" y="0"/>
            <a:ext cx="9141840" cy="51415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5" name="PlaceHolder 1"/>
          <p:cNvSpPr>
            <a:spLocks noGrp="1"/>
          </p:cNvSpPr>
          <p:nvPr>
            <p:ph type="title"/>
          </p:nvPr>
        </p:nvSpPr>
        <p:spPr>
          <a:xfrm>
            <a:off x="8866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Metaverse’s Imagination</a:t>
            </a:r>
            <a:endParaRPr b="0" lang="en-US" sz="2400" spc="-1" strike="noStrike">
              <a:latin typeface="Arial"/>
            </a:endParaRPr>
          </a:p>
        </p:txBody>
      </p:sp>
      <p:sp>
        <p:nvSpPr>
          <p:cNvPr id="866" name="PlaceHolder 2"/>
          <p:cNvSpPr>
            <a:spLocks noGrp="1"/>
          </p:cNvSpPr>
          <p:nvPr>
            <p:ph/>
          </p:nvPr>
        </p:nvSpPr>
        <p:spPr>
          <a:xfrm>
            <a:off x="886680" y="1669680"/>
            <a:ext cx="7368120" cy="307980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67" name="PlaceHolder 3"/>
          <p:cNvSpPr>
            <a:spLocks noGrp="1"/>
          </p:cNvSpPr>
          <p:nvPr>
            <p:ph type="sldNum" idx="24"/>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C2C551C2-4031-48F3-86E4-6A1B920476E8}"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868" name="TextBox 6"/>
          <p:cNvSpPr/>
          <p:nvPr/>
        </p:nvSpPr>
        <p:spPr>
          <a:xfrm>
            <a:off x="6400800" y="477900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69" name="PlaceHolder 4"/>
          <p:cNvSpPr>
            <a:spLocks noGrp="1"/>
          </p:cNvSpPr>
          <p:nvPr>
            <p:ph/>
          </p:nvPr>
        </p:nvSpPr>
        <p:spPr>
          <a:xfrm>
            <a:off x="686160" y="1702080"/>
            <a:ext cx="7368120" cy="263916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a:t>
            </a:r>
            <a:r>
              <a:rPr b="0" lang="en-US" sz="1900" spc="-1" strike="noStrike">
                <a:solidFill>
                  <a:srgbClr val="004c52"/>
                </a:solidFill>
                <a:latin typeface="Karla"/>
                <a:ea typeface="Karla"/>
              </a:rPr>
              <a:t>Snow Crash’ is a science-fiction novel written by Neal Stephenson and published in 1992. The term ‘metaverse’, which has been coined by the author, is a virtual reality space which uses internet and augmented reality. In the novel, users are represented by avatars and can interact with other human beings and software agents.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0" name="PlaceHolder 1"/>
          <p:cNvSpPr>
            <a:spLocks noGrp="1"/>
          </p:cNvSpPr>
          <p:nvPr>
            <p:ph type="title"/>
          </p:nvPr>
        </p:nvSpPr>
        <p:spPr>
          <a:xfrm>
            <a:off x="8866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What is Metaverse?</a:t>
            </a:r>
            <a:endParaRPr b="0" lang="en-US" sz="2400" spc="-1" strike="noStrike">
              <a:latin typeface="Arial"/>
            </a:endParaRPr>
          </a:p>
        </p:txBody>
      </p:sp>
      <p:sp>
        <p:nvSpPr>
          <p:cNvPr id="871" name="PlaceHolder 2"/>
          <p:cNvSpPr>
            <a:spLocks noGrp="1"/>
          </p:cNvSpPr>
          <p:nvPr>
            <p:ph/>
          </p:nvPr>
        </p:nvSpPr>
        <p:spPr>
          <a:xfrm>
            <a:off x="886680" y="1669680"/>
            <a:ext cx="7368120" cy="307980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72" name="PlaceHolder 3"/>
          <p:cNvSpPr>
            <a:spLocks noGrp="1"/>
          </p:cNvSpPr>
          <p:nvPr>
            <p:ph type="sldNum" idx="25"/>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CFF266A4-8483-4A7B-AE29-7EEE362A5734}"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873" name="TextBox 13"/>
          <p:cNvSpPr/>
          <p:nvPr/>
        </p:nvSpPr>
        <p:spPr>
          <a:xfrm>
            <a:off x="6400800" y="477900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74" name="PlaceHolder 4"/>
          <p:cNvSpPr>
            <a:spLocks noGrp="1"/>
          </p:cNvSpPr>
          <p:nvPr>
            <p:ph/>
          </p:nvPr>
        </p:nvSpPr>
        <p:spPr>
          <a:xfrm>
            <a:off x="686160" y="1702080"/>
            <a:ext cx="7368120" cy="263916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A massively scaled and interoperable network of real-time rendered 3D virtual worlds that can be experienced synchronously and persistently by an effectively unlimited number of users with an individual sense of presence,</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and with continuity of data, such as identity, history, entitlements, objects,communications, and payments.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5" name="PlaceHolder 1"/>
          <p:cNvSpPr>
            <a:spLocks noGrp="1"/>
          </p:cNvSpPr>
          <p:nvPr>
            <p:ph type="title"/>
          </p:nvPr>
        </p:nvSpPr>
        <p:spPr>
          <a:xfrm>
            <a:off x="8866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Massively Scaled</a:t>
            </a:r>
            <a:endParaRPr b="0" lang="en-US" sz="2400" spc="-1" strike="noStrike">
              <a:latin typeface="Arial"/>
            </a:endParaRPr>
          </a:p>
        </p:txBody>
      </p:sp>
      <p:sp>
        <p:nvSpPr>
          <p:cNvPr id="876" name="PlaceHolder 2"/>
          <p:cNvSpPr>
            <a:spLocks noGrp="1"/>
          </p:cNvSpPr>
          <p:nvPr>
            <p:ph/>
          </p:nvPr>
        </p:nvSpPr>
        <p:spPr>
          <a:xfrm>
            <a:off x="1053720" y="1694880"/>
            <a:ext cx="6655320" cy="307980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77" name="PlaceHolder 3"/>
          <p:cNvSpPr>
            <a:spLocks noGrp="1"/>
          </p:cNvSpPr>
          <p:nvPr>
            <p:ph type="sldNum" idx="26"/>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F08FC84E-38D4-40A6-86F5-07ACDE7116DA}"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878" name="TextBox 9"/>
          <p:cNvSpPr/>
          <p:nvPr/>
        </p:nvSpPr>
        <p:spPr>
          <a:xfrm>
            <a:off x="6400800" y="477900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79" name="PlaceHolder 4"/>
          <p:cNvSpPr>
            <a:spLocks noGrp="1"/>
          </p:cNvSpPr>
          <p:nvPr>
            <p:ph/>
          </p:nvPr>
        </p:nvSpPr>
        <p:spPr>
          <a:xfrm>
            <a:off x="686160" y="1702080"/>
            <a:ext cx="7368120" cy="263916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Global scale (everyone everywhere just like the Internet is now).</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It must have a massively scaled number of virtual</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worlds if it is to be “the Metaverse.”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0" name="PlaceHolder 1"/>
          <p:cNvSpPr>
            <a:spLocks noGrp="1"/>
          </p:cNvSpPr>
          <p:nvPr>
            <p:ph type="title"/>
          </p:nvPr>
        </p:nvSpPr>
        <p:spPr>
          <a:xfrm>
            <a:off x="8866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Massively Scaled( Metagalaxies )</a:t>
            </a:r>
            <a:endParaRPr b="0" lang="en-US" sz="2400" spc="-1" strike="noStrike">
              <a:latin typeface="Arial"/>
            </a:endParaRPr>
          </a:p>
        </p:txBody>
      </p:sp>
      <p:sp>
        <p:nvSpPr>
          <p:cNvPr id="881" name="PlaceHolder 2"/>
          <p:cNvSpPr>
            <a:spLocks noGrp="1"/>
          </p:cNvSpPr>
          <p:nvPr>
            <p:ph/>
          </p:nvPr>
        </p:nvSpPr>
        <p:spPr>
          <a:xfrm>
            <a:off x="1053720" y="1694880"/>
            <a:ext cx="6655320" cy="307980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82" name="PlaceHolder 3"/>
          <p:cNvSpPr>
            <a:spLocks noGrp="1"/>
          </p:cNvSpPr>
          <p:nvPr>
            <p:ph type="sldNum" idx="27"/>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E398C812-53FF-40E4-95BA-AA9D482F10EE}"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883" name="TextBox 18"/>
          <p:cNvSpPr/>
          <p:nvPr/>
        </p:nvSpPr>
        <p:spPr>
          <a:xfrm>
            <a:off x="6400800" y="477900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84" name="PlaceHolder 4"/>
          <p:cNvSpPr>
            <a:spLocks noGrp="1"/>
          </p:cNvSpPr>
          <p:nvPr>
            <p:ph/>
          </p:nvPr>
        </p:nvSpPr>
        <p:spPr>
          <a:xfrm>
            <a:off x="686160" y="1702080"/>
            <a:ext cx="7368120" cy="263916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Within the Metaverse, there might be “metagalaxies,” a collection of virtual worlds that all operate under a single authority and that are clearly connected by a visual layer.</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One way to think about a Metagalaxy is to think of Facebook’s role in the internet.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In a simplified sense, it’s today’s version of a 2D Metagalaxy</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5" name="PlaceHolder 1"/>
          <p:cNvSpPr>
            <a:spLocks noGrp="1"/>
          </p:cNvSpPr>
          <p:nvPr>
            <p:ph type="title"/>
          </p:nvPr>
        </p:nvSpPr>
        <p:spPr>
          <a:xfrm>
            <a:off x="8866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Virtual world</a:t>
            </a:r>
            <a:endParaRPr b="0" lang="en-US" sz="2400" spc="-1" strike="noStrike">
              <a:latin typeface="Arial"/>
            </a:endParaRPr>
          </a:p>
        </p:txBody>
      </p:sp>
      <p:sp>
        <p:nvSpPr>
          <p:cNvPr id="886" name="PlaceHolder 2"/>
          <p:cNvSpPr>
            <a:spLocks noGrp="1"/>
          </p:cNvSpPr>
          <p:nvPr>
            <p:ph/>
          </p:nvPr>
        </p:nvSpPr>
        <p:spPr>
          <a:xfrm>
            <a:off x="886680" y="1669680"/>
            <a:ext cx="7368120" cy="307980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87" name="PlaceHolder 3"/>
          <p:cNvSpPr>
            <a:spLocks noGrp="1"/>
          </p:cNvSpPr>
          <p:nvPr>
            <p:ph type="sldNum" idx="28"/>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06B021D6-4AE8-41B8-9D5D-42D39A8ED2B0}"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888" name="TextBox 10"/>
          <p:cNvSpPr/>
          <p:nvPr/>
        </p:nvSpPr>
        <p:spPr>
          <a:xfrm>
            <a:off x="6400800" y="477900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89" name="PlaceHolder 4"/>
          <p:cNvSpPr>
            <a:spLocks noGrp="1"/>
          </p:cNvSpPr>
          <p:nvPr>
            <p:ph/>
          </p:nvPr>
        </p:nvSpPr>
        <p:spPr>
          <a:xfrm>
            <a:off x="686160" y="1702080"/>
            <a:ext cx="7368120" cy="263916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For decades, the primary reason to build a virtual world was for a video game, such as The Legend of Zelda or Call of Duty, or as part of a feature film, such as those of Disney’s Pixar or for Warner Bros.’ The Matrix. </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This is why the Metaverse is often misdescribed as a game or entertainment experience.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PlaceHolder 1"/>
          <p:cNvSpPr>
            <a:spLocks noGrp="1"/>
          </p:cNvSpPr>
          <p:nvPr>
            <p:ph type="title"/>
          </p:nvPr>
        </p:nvSpPr>
        <p:spPr>
          <a:xfrm>
            <a:off x="8866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Virtual world</a:t>
            </a:r>
            <a:endParaRPr b="0" lang="en-US" sz="2400" spc="-1" strike="noStrike">
              <a:latin typeface="Arial"/>
            </a:endParaRPr>
          </a:p>
        </p:txBody>
      </p:sp>
      <p:sp>
        <p:nvSpPr>
          <p:cNvPr id="891" name="PlaceHolder 2"/>
          <p:cNvSpPr>
            <a:spLocks noGrp="1"/>
          </p:cNvSpPr>
          <p:nvPr>
            <p:ph/>
          </p:nvPr>
        </p:nvSpPr>
        <p:spPr>
          <a:xfrm>
            <a:off x="886680" y="1669680"/>
            <a:ext cx="7368120" cy="307980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92" name="PlaceHolder 3"/>
          <p:cNvSpPr>
            <a:spLocks noGrp="1"/>
          </p:cNvSpPr>
          <p:nvPr>
            <p:ph type="sldNum" idx="29"/>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F26C347F-193F-47FF-9066-074932576BEA}"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893" name="TextBox 14"/>
          <p:cNvSpPr/>
          <p:nvPr/>
        </p:nvSpPr>
        <p:spPr>
          <a:xfrm>
            <a:off x="6400800" y="477900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94" name="PlaceHolder 4"/>
          <p:cNvSpPr>
            <a:spLocks noGrp="1"/>
          </p:cNvSpPr>
          <p:nvPr>
            <p:ph/>
          </p:nvPr>
        </p:nvSpPr>
        <p:spPr>
          <a:xfrm>
            <a:off x="686160" y="1702080"/>
            <a:ext cx="7368120" cy="263916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virtual worlds can reproduce the “real world” exactly.</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The purpose of a virtual world can be “game-like,” which is to say there is an objective such as winning, killing, scoring, defeating, or solving, or the purpose can be “non-game-like” with objectives such as educational or vocational training, commerce, socializing, meditation, fitness, and more.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5" name="PlaceHolder 1"/>
          <p:cNvSpPr>
            <a:spLocks noGrp="1"/>
          </p:cNvSpPr>
          <p:nvPr>
            <p:ph type="title"/>
          </p:nvPr>
        </p:nvSpPr>
        <p:spPr>
          <a:xfrm>
            <a:off x="8866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Interoperability</a:t>
            </a:r>
            <a:endParaRPr b="0" lang="en-US" sz="2400" spc="-1" strike="noStrike">
              <a:latin typeface="Arial"/>
            </a:endParaRPr>
          </a:p>
        </p:txBody>
      </p:sp>
      <p:sp>
        <p:nvSpPr>
          <p:cNvPr id="896" name="PlaceHolder 2"/>
          <p:cNvSpPr>
            <a:spLocks noGrp="1"/>
          </p:cNvSpPr>
          <p:nvPr>
            <p:ph/>
          </p:nvPr>
        </p:nvSpPr>
        <p:spPr>
          <a:xfrm>
            <a:off x="886680" y="1669680"/>
            <a:ext cx="7368120" cy="307980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97" name="PlaceHolder 3"/>
          <p:cNvSpPr>
            <a:spLocks noGrp="1"/>
          </p:cNvSpPr>
          <p:nvPr>
            <p:ph type="sldNum" idx="30"/>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E1CEC85A-67F8-4C8C-A31F-BD0CF906A0A1}"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898" name="TextBox 11"/>
          <p:cNvSpPr/>
          <p:nvPr/>
        </p:nvSpPr>
        <p:spPr>
          <a:xfrm>
            <a:off x="6400800" y="477900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99" name="PlaceHolder 4"/>
          <p:cNvSpPr>
            <a:spLocks noGrp="1"/>
          </p:cNvSpPr>
          <p:nvPr>
            <p:ph/>
          </p:nvPr>
        </p:nvSpPr>
        <p:spPr>
          <a:xfrm>
            <a:off x="686160" y="1702080"/>
            <a:ext cx="7368120" cy="263916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User’s ability to take her virtual “content,” such as an avatar or a backpack, from one virtual world to another, where it might also be changed, sold, or remixed with other goods.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0" name="PlaceHolder 1"/>
          <p:cNvSpPr>
            <a:spLocks noGrp="1"/>
          </p:cNvSpPr>
          <p:nvPr>
            <p:ph type="title"/>
          </p:nvPr>
        </p:nvSpPr>
        <p:spPr>
          <a:xfrm>
            <a:off x="8866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Interoperability</a:t>
            </a:r>
            <a:endParaRPr b="0" lang="en-US" sz="2400" spc="-1" strike="noStrike">
              <a:latin typeface="Arial"/>
            </a:endParaRPr>
          </a:p>
        </p:txBody>
      </p:sp>
      <p:sp>
        <p:nvSpPr>
          <p:cNvPr id="901" name="PlaceHolder 2"/>
          <p:cNvSpPr>
            <a:spLocks noGrp="1"/>
          </p:cNvSpPr>
          <p:nvPr>
            <p:ph/>
          </p:nvPr>
        </p:nvSpPr>
        <p:spPr>
          <a:xfrm>
            <a:off x="886680" y="1669680"/>
            <a:ext cx="7368120" cy="307980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02" name="PlaceHolder 3"/>
          <p:cNvSpPr>
            <a:spLocks noGrp="1"/>
          </p:cNvSpPr>
          <p:nvPr>
            <p:ph type="sldNum" idx="31"/>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8C8BC563-A45B-4F70-B029-B9DC31C97ECF}"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903" name="TextBox 19"/>
          <p:cNvSpPr/>
          <p:nvPr/>
        </p:nvSpPr>
        <p:spPr>
          <a:xfrm>
            <a:off x="6400800" y="477900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04" name="PlaceHolder 4"/>
          <p:cNvSpPr>
            <a:spLocks noGrp="1"/>
          </p:cNvSpPr>
          <p:nvPr>
            <p:ph/>
          </p:nvPr>
        </p:nvSpPr>
        <p:spPr>
          <a:xfrm>
            <a:off x="686160" y="1702080"/>
            <a:ext cx="7368120" cy="263916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This isolation and fragmentation stems from the fact that today’s virtual worlds, and their builders, never designed their systems or experiences to be interoperable.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If Call of Duty wants to import an avatar from Fortnite, it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will likely want to restyle the avatar to fit Call of Duty’s gritty realism.</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PlaceHolder 1"/>
          <p:cNvSpPr>
            <a:spLocks noGrp="1"/>
          </p:cNvSpPr>
          <p:nvPr>
            <p:ph type="title"/>
          </p:nvPr>
        </p:nvSpPr>
        <p:spPr>
          <a:xfrm>
            <a:off x="8866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Interoperability</a:t>
            </a:r>
            <a:endParaRPr b="0" lang="en-US" sz="2400" spc="-1" strike="noStrike">
              <a:latin typeface="Arial"/>
            </a:endParaRPr>
          </a:p>
        </p:txBody>
      </p:sp>
      <p:sp>
        <p:nvSpPr>
          <p:cNvPr id="906" name="PlaceHolder 2"/>
          <p:cNvSpPr>
            <a:spLocks noGrp="1"/>
          </p:cNvSpPr>
          <p:nvPr>
            <p:ph/>
          </p:nvPr>
        </p:nvSpPr>
        <p:spPr>
          <a:xfrm>
            <a:off x="886680" y="1669680"/>
            <a:ext cx="7368120" cy="307980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07" name="PlaceHolder 3"/>
          <p:cNvSpPr>
            <a:spLocks noGrp="1"/>
          </p:cNvSpPr>
          <p:nvPr>
            <p:ph type="sldNum" idx="32"/>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B83FE549-8397-4336-8440-7D453A72A95B}"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908" name="TextBox 15"/>
          <p:cNvSpPr/>
          <p:nvPr/>
        </p:nvSpPr>
        <p:spPr>
          <a:xfrm>
            <a:off x="6400800" y="477900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09" name="PlaceHolder 4"/>
          <p:cNvSpPr>
            <a:spLocks noGrp="1"/>
          </p:cNvSpPr>
          <p:nvPr>
            <p:ph/>
          </p:nvPr>
        </p:nvSpPr>
        <p:spPr>
          <a:xfrm>
            <a:off x="686160" y="1702080"/>
            <a:ext cx="7368120" cy="263916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This isolation and fragmentation stems from the fact that today’s virtual worlds, and their builders, never designed their systems or experiences to be interoperable.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If Call of Duty wants to import an avatar from Fortnite, it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will likely want to restyle the avatar to fit Call of Duty’s gritty realism.</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pic>
        <p:nvPicPr>
          <p:cNvPr id="910" name="" descr=""/>
          <p:cNvPicPr/>
          <p:nvPr/>
        </p:nvPicPr>
        <p:blipFill>
          <a:blip r:embed="rId1"/>
          <a:stretch/>
        </p:blipFill>
        <p:spPr>
          <a:xfrm>
            <a:off x="1143000" y="1600200"/>
            <a:ext cx="5942520" cy="2513520"/>
          </a:xfrm>
          <a:prstGeom prst="rect">
            <a:avLst/>
          </a:prstGeom>
          <a:ln w="0">
            <a:noFill/>
          </a:ln>
        </p:spPr>
      </p:pic>
      <p:pic>
        <p:nvPicPr>
          <p:cNvPr id="911" name="" descr=""/>
          <p:cNvPicPr/>
          <p:nvPr/>
        </p:nvPicPr>
        <p:blipFill>
          <a:blip r:embed="rId2"/>
          <a:stretch/>
        </p:blipFill>
        <p:spPr>
          <a:xfrm>
            <a:off x="0" y="0"/>
            <a:ext cx="9142920" cy="5142600"/>
          </a:xfrm>
          <a:prstGeom prst="rect">
            <a:avLst/>
          </a:prstGeom>
          <a:ln w="0">
            <a:noFill/>
          </a:ln>
        </p:spPr>
      </p:pic>
      <p:sp>
        <p:nvSpPr>
          <p:cNvPr id="912" name="PlaceHolder 5"/>
          <p:cNvSpPr/>
          <p:nvPr/>
        </p:nvSpPr>
        <p:spPr>
          <a:xfrm>
            <a:off x="2286000" y="58320"/>
            <a:ext cx="7368120" cy="855000"/>
          </a:xfrm>
          <a:prstGeom prst="rect">
            <a:avLst/>
          </a:prstGeom>
          <a:noFill/>
          <a:ln w="0">
            <a:noFill/>
          </a:ln>
        </p:spPr>
        <p:style>
          <a:lnRef idx="0"/>
          <a:fillRef idx="0"/>
          <a:effectRef idx="0"/>
          <a:fontRef idx="minor"/>
        </p:style>
        <p:txBody>
          <a:bodyPr lIns="0" rIns="0" tIns="91440" bIns="91440" anchor="t">
            <a:noAutofit/>
          </a:bodyPr>
          <a:p>
            <a:pPr>
              <a:lnSpc>
                <a:spcPct val="100000"/>
              </a:lnSpc>
            </a:pPr>
            <a:r>
              <a:rPr b="1" lang="en-US" sz="2400" spc="-1" strike="noStrike">
                <a:solidFill>
                  <a:srgbClr val="000000"/>
                </a:solidFill>
                <a:latin typeface="Raleway"/>
                <a:ea typeface="Raleway"/>
              </a:rPr>
              <a:t>Real-Time Rendering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PlaceHolder 1"/>
          <p:cNvSpPr>
            <a:spLocks noGrp="1"/>
          </p:cNvSpPr>
          <p:nvPr>
            <p:ph type="sldNum" idx="21"/>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CFCB6C06-3D55-4C8F-B2EE-8C7EED33BAED}"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35" name="TextBox 6"/>
          <p:cNvSpPr/>
          <p:nvPr/>
        </p:nvSpPr>
        <p:spPr>
          <a:xfrm>
            <a:off x="6005880" y="4774320"/>
            <a:ext cx="3135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Muhammad Umar Ahmad</a:t>
            </a:r>
            <a:endParaRPr b="0" lang="en-US" sz="1800" spc="-1" strike="noStrike">
              <a:latin typeface="Arial"/>
            </a:endParaRPr>
          </a:p>
        </p:txBody>
      </p:sp>
      <p:pic>
        <p:nvPicPr>
          <p:cNvPr id="836" name="" descr=""/>
          <p:cNvPicPr/>
          <p:nvPr/>
        </p:nvPicPr>
        <p:blipFill>
          <a:blip r:embed="rId1"/>
          <a:stretch/>
        </p:blipFill>
        <p:spPr>
          <a:xfrm>
            <a:off x="0" y="0"/>
            <a:ext cx="9141840" cy="5141520"/>
          </a:xfrm>
          <a:prstGeom prst="rect">
            <a:avLst/>
          </a:prstGeom>
          <a:ln w="0">
            <a:noFill/>
          </a:ln>
        </p:spPr>
      </p:pic>
      <p:sp>
        <p:nvSpPr>
          <p:cNvPr id="837" name="PlaceHolder 2"/>
          <p:cNvSpPr>
            <a:spLocks noGrp="1"/>
          </p:cNvSpPr>
          <p:nvPr>
            <p:ph type="title"/>
          </p:nvPr>
        </p:nvSpPr>
        <p:spPr>
          <a:xfrm>
            <a:off x="2688120" y="4286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Future of the internet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3" name="PlaceHolder 1"/>
          <p:cNvSpPr>
            <a:spLocks noGrp="1"/>
          </p:cNvSpPr>
          <p:nvPr>
            <p:ph type="title"/>
          </p:nvPr>
        </p:nvSpPr>
        <p:spPr>
          <a:xfrm>
            <a:off x="8866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Real-Time Rendering</a:t>
            </a:r>
            <a:endParaRPr b="0" lang="en-US" sz="2400" spc="-1" strike="noStrike">
              <a:latin typeface="Arial"/>
            </a:endParaRPr>
          </a:p>
        </p:txBody>
      </p:sp>
      <p:sp>
        <p:nvSpPr>
          <p:cNvPr id="914" name="PlaceHolder 2"/>
          <p:cNvSpPr>
            <a:spLocks noGrp="1"/>
          </p:cNvSpPr>
          <p:nvPr>
            <p:ph/>
          </p:nvPr>
        </p:nvSpPr>
        <p:spPr>
          <a:xfrm>
            <a:off x="886680" y="1669680"/>
            <a:ext cx="7368120" cy="307980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15" name="PlaceHolder 3"/>
          <p:cNvSpPr>
            <a:spLocks noGrp="1"/>
          </p:cNvSpPr>
          <p:nvPr>
            <p:ph type="sldNum" idx="33"/>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7F81CC58-6AA8-4831-B8EF-C6AF6192B070}"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16" name="TextBox 12"/>
          <p:cNvSpPr/>
          <p:nvPr/>
        </p:nvSpPr>
        <p:spPr>
          <a:xfrm>
            <a:off x="6400800" y="477900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17" name="PlaceHolder 4"/>
          <p:cNvSpPr>
            <a:spLocks noGrp="1"/>
          </p:cNvSpPr>
          <p:nvPr>
            <p:ph/>
          </p:nvPr>
        </p:nvSpPr>
        <p:spPr>
          <a:xfrm>
            <a:off x="686160" y="1702080"/>
            <a:ext cx="7368120" cy="263916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Rendering is the process of generating a 2D or 3D object or environment using a computer program.</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Real-time rendering refers to the process of generating a computer image as we experience it in near real-time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8" name="PlaceHolder 1"/>
          <p:cNvSpPr>
            <a:spLocks noGrp="1"/>
          </p:cNvSpPr>
          <p:nvPr>
            <p:ph type="title"/>
          </p:nvPr>
        </p:nvSpPr>
        <p:spPr>
          <a:xfrm>
            <a:off x="8866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Synchronous </a:t>
            </a:r>
            <a:endParaRPr b="0" lang="en-US" sz="2400" spc="-1" strike="noStrike">
              <a:latin typeface="Arial"/>
            </a:endParaRPr>
          </a:p>
        </p:txBody>
      </p:sp>
      <p:sp>
        <p:nvSpPr>
          <p:cNvPr id="919" name="PlaceHolder 2"/>
          <p:cNvSpPr>
            <a:spLocks noGrp="1"/>
          </p:cNvSpPr>
          <p:nvPr>
            <p:ph/>
          </p:nvPr>
        </p:nvSpPr>
        <p:spPr>
          <a:xfrm>
            <a:off x="886680" y="1669680"/>
            <a:ext cx="7368120" cy="307980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20" name="PlaceHolder 3"/>
          <p:cNvSpPr>
            <a:spLocks noGrp="1"/>
          </p:cNvSpPr>
          <p:nvPr>
            <p:ph type="sldNum" idx="34"/>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2834AA18-E2FD-41DA-9073-91C150BD0629}"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21" name="TextBox 16"/>
          <p:cNvSpPr/>
          <p:nvPr/>
        </p:nvSpPr>
        <p:spPr>
          <a:xfrm>
            <a:off x="6400800" y="477900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22" name="PlaceHolder 4"/>
          <p:cNvSpPr>
            <a:spLocks noGrp="1"/>
          </p:cNvSpPr>
          <p:nvPr>
            <p:ph/>
          </p:nvPr>
        </p:nvSpPr>
        <p:spPr>
          <a:xfrm>
            <a:off x="686160" y="1702080"/>
            <a:ext cx="7368120" cy="263916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Synchronous means that we’re in a shared experience.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In the preschool classroom, we observe the value of shared physical experience. From playdough to the playground, shared experiences connect kids. They built strong friendships that could last decades and spread across time zones.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PlaceHolder 1"/>
          <p:cNvSpPr>
            <a:spLocks noGrp="1"/>
          </p:cNvSpPr>
          <p:nvPr>
            <p:ph type="title"/>
          </p:nvPr>
        </p:nvSpPr>
        <p:spPr>
          <a:xfrm>
            <a:off x="8866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Persistence </a:t>
            </a:r>
            <a:endParaRPr b="0" lang="en-US" sz="2400" spc="-1" strike="noStrike">
              <a:latin typeface="Arial"/>
            </a:endParaRPr>
          </a:p>
        </p:txBody>
      </p:sp>
      <p:sp>
        <p:nvSpPr>
          <p:cNvPr id="924" name="PlaceHolder 2"/>
          <p:cNvSpPr>
            <a:spLocks noGrp="1"/>
          </p:cNvSpPr>
          <p:nvPr>
            <p:ph/>
          </p:nvPr>
        </p:nvSpPr>
        <p:spPr>
          <a:xfrm>
            <a:off x="886680" y="1669680"/>
            <a:ext cx="7368120" cy="307980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25" name="PlaceHolder 3"/>
          <p:cNvSpPr>
            <a:spLocks noGrp="1"/>
          </p:cNvSpPr>
          <p:nvPr>
            <p:ph type="sldNum" idx="35"/>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6EE444B7-221A-4D3B-9522-A4865BEC4700}"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26" name="TextBox 17"/>
          <p:cNvSpPr/>
          <p:nvPr/>
        </p:nvSpPr>
        <p:spPr>
          <a:xfrm>
            <a:off x="6400800" y="477900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27" name="PlaceHolder 4"/>
          <p:cNvSpPr>
            <a:spLocks noGrp="1"/>
          </p:cNvSpPr>
          <p:nvPr>
            <p:ph/>
          </p:nvPr>
        </p:nvSpPr>
        <p:spPr>
          <a:xfrm>
            <a:off x="685800" y="1600200"/>
            <a:ext cx="7368120" cy="263916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Persistence is philosophical, what endures, what continues. Almost nothing in the virtual world today is persistent.</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According to Stephenson’s Snow Crash,. Nearly everything and anything done by any user, at any time, can persist forever. This applies not just to the virtual world, but to the</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individual items in it.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And per the principles of interoperability,these modifications would persist wherever we go.</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8" name="PlaceHolder 1"/>
          <p:cNvSpPr>
            <a:spLocks noGrp="1"/>
          </p:cNvSpPr>
          <p:nvPr>
            <p:ph type="title"/>
          </p:nvPr>
        </p:nvSpPr>
        <p:spPr>
          <a:xfrm>
            <a:off x="8866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Persistence </a:t>
            </a:r>
            <a:endParaRPr b="0" lang="en-US" sz="2400" spc="-1" strike="noStrike">
              <a:latin typeface="Arial"/>
            </a:endParaRPr>
          </a:p>
        </p:txBody>
      </p:sp>
      <p:sp>
        <p:nvSpPr>
          <p:cNvPr id="929" name="PlaceHolder 2"/>
          <p:cNvSpPr>
            <a:spLocks noGrp="1"/>
          </p:cNvSpPr>
          <p:nvPr>
            <p:ph/>
          </p:nvPr>
        </p:nvSpPr>
        <p:spPr>
          <a:xfrm>
            <a:off x="886680" y="1669680"/>
            <a:ext cx="7368120" cy="307980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30" name="PlaceHolder 3"/>
          <p:cNvSpPr>
            <a:spLocks noGrp="1"/>
          </p:cNvSpPr>
          <p:nvPr>
            <p:ph type="sldNum" idx="36"/>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D2CEAE31-687C-4EFB-9422-D957D6BC10F9}"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31" name="TextBox 20"/>
          <p:cNvSpPr/>
          <p:nvPr/>
        </p:nvSpPr>
        <p:spPr>
          <a:xfrm>
            <a:off x="6400800" y="477900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32" name="PlaceHolder 4"/>
          <p:cNvSpPr>
            <a:spLocks noGrp="1"/>
          </p:cNvSpPr>
          <p:nvPr>
            <p:ph/>
          </p:nvPr>
        </p:nvSpPr>
        <p:spPr>
          <a:xfrm>
            <a:off x="685800" y="1600200"/>
            <a:ext cx="7368120" cy="263916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The literal version of Stephenson’s Metaverse may not even be desirable. He imagined individuals waking up in the Metaverse inside their virtual homes, then walking or taking a train to a virtual bar. While skeuomorphism† often</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has utility, “The Street” as a single unifying layer for everything in the virtual world likely does not. Most participants in the Metaverse would rather teleport from destination to destination..</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3" name="PlaceHolder 1"/>
          <p:cNvSpPr>
            <a:spLocks noGrp="1"/>
          </p:cNvSpPr>
          <p:nvPr>
            <p:ph type="title"/>
          </p:nvPr>
        </p:nvSpPr>
        <p:spPr>
          <a:xfrm>
            <a:off x="9262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Next Internet! </a:t>
            </a:r>
            <a:endParaRPr b="0" lang="en-US" sz="2400" spc="-1" strike="noStrike">
              <a:latin typeface="Arial"/>
            </a:endParaRPr>
          </a:p>
        </p:txBody>
      </p:sp>
      <p:sp>
        <p:nvSpPr>
          <p:cNvPr id="934" name="PlaceHolder 2"/>
          <p:cNvSpPr>
            <a:spLocks noGrp="1"/>
          </p:cNvSpPr>
          <p:nvPr>
            <p:ph/>
          </p:nvPr>
        </p:nvSpPr>
        <p:spPr>
          <a:xfrm>
            <a:off x="926280" y="1669680"/>
            <a:ext cx="7368120" cy="307980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35" name="PlaceHolder 3"/>
          <p:cNvSpPr>
            <a:spLocks noGrp="1"/>
          </p:cNvSpPr>
          <p:nvPr>
            <p:ph type="sldNum" idx="37"/>
          </p:nvPr>
        </p:nvSpPr>
        <p:spPr>
          <a:xfrm>
            <a:off x="666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758CD630-02BD-4773-8DAF-248433A335ED}"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36" name="TextBox 21"/>
          <p:cNvSpPr/>
          <p:nvPr/>
        </p:nvSpPr>
        <p:spPr>
          <a:xfrm>
            <a:off x="6440400" y="477900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37" name="PlaceHolder 4"/>
          <p:cNvSpPr>
            <a:spLocks noGrp="1"/>
          </p:cNvSpPr>
          <p:nvPr>
            <p:ph/>
          </p:nvPr>
        </p:nvSpPr>
        <p:spPr>
          <a:xfrm>
            <a:off x="725400" y="1600200"/>
            <a:ext cx="7368120" cy="263916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Understanding the Metaverse as the “next-generation internet” helps explain much more than its potential for disruption. Consider, once again, that there is no plural form of the term “internet.” There is no “Facebook internet” or “Google internet.” Instead, Facebook and Google operate platforms, services, and hardware that in turn operate on the internet</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8" name="PlaceHolder 1"/>
          <p:cNvSpPr>
            <a:spLocks noGrp="1"/>
          </p:cNvSpPr>
          <p:nvPr>
            <p:ph type="title"/>
          </p:nvPr>
        </p:nvSpPr>
        <p:spPr>
          <a:xfrm>
            <a:off x="9262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Video games are deriving the next internet </a:t>
            </a:r>
            <a:endParaRPr b="0" lang="en-US" sz="2400" spc="-1" strike="noStrike">
              <a:latin typeface="Arial"/>
            </a:endParaRPr>
          </a:p>
        </p:txBody>
      </p:sp>
      <p:sp>
        <p:nvSpPr>
          <p:cNvPr id="939" name="PlaceHolder 2"/>
          <p:cNvSpPr>
            <a:spLocks noGrp="1"/>
          </p:cNvSpPr>
          <p:nvPr>
            <p:ph/>
          </p:nvPr>
        </p:nvSpPr>
        <p:spPr>
          <a:xfrm>
            <a:off x="926280" y="1669680"/>
            <a:ext cx="7368120" cy="307980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40" name="PlaceHolder 3"/>
          <p:cNvSpPr>
            <a:spLocks noGrp="1"/>
          </p:cNvSpPr>
          <p:nvPr>
            <p:ph type="sldNum" idx="38"/>
          </p:nvPr>
        </p:nvSpPr>
        <p:spPr>
          <a:xfrm>
            <a:off x="666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AE2E022C-4B8C-46F6-9F86-DE24010B85C1}"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41" name="TextBox 22"/>
          <p:cNvSpPr/>
          <p:nvPr/>
        </p:nvSpPr>
        <p:spPr>
          <a:xfrm>
            <a:off x="6440400" y="477900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42" name="PlaceHolder 4"/>
          <p:cNvSpPr>
            <a:spLocks noGrp="1"/>
          </p:cNvSpPr>
          <p:nvPr>
            <p:ph/>
          </p:nvPr>
        </p:nvSpPr>
        <p:spPr>
          <a:xfrm>
            <a:off x="725400" y="1600200"/>
            <a:ext cx="7368120" cy="263916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If the Metaverse is indeed a successor to the internet, it might seem odd that its pioneers come from the video gaming industry. Because all virtual world and 3D concepts are already using in gaming.</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If we look more closely at this history, we can see why gaming, a $180- billion leisure industry, seems poised to alter the $95-trillion world economy.</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3" name="PlaceHolder 1"/>
          <p:cNvSpPr>
            <a:spLocks noGrp="1"/>
          </p:cNvSpPr>
          <p:nvPr>
            <p:ph type="title"/>
          </p:nvPr>
        </p:nvSpPr>
        <p:spPr>
          <a:xfrm>
            <a:off x="9262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Video games are deriving the next internet </a:t>
            </a:r>
            <a:endParaRPr b="0" lang="en-US" sz="2400" spc="-1" strike="noStrike">
              <a:latin typeface="Arial"/>
            </a:endParaRPr>
          </a:p>
        </p:txBody>
      </p:sp>
      <p:sp>
        <p:nvSpPr>
          <p:cNvPr id="944" name="PlaceHolder 2"/>
          <p:cNvSpPr>
            <a:spLocks noGrp="1"/>
          </p:cNvSpPr>
          <p:nvPr>
            <p:ph/>
          </p:nvPr>
        </p:nvSpPr>
        <p:spPr>
          <a:xfrm>
            <a:off x="926280" y="1669680"/>
            <a:ext cx="7368120" cy="307980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45" name="PlaceHolder 3"/>
          <p:cNvSpPr>
            <a:spLocks noGrp="1"/>
          </p:cNvSpPr>
          <p:nvPr>
            <p:ph type="sldNum" idx="39"/>
          </p:nvPr>
        </p:nvSpPr>
        <p:spPr>
          <a:xfrm>
            <a:off x="666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687D5FF7-31B7-4BE1-993D-62EAB65FED06}"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46" name="TextBox 23"/>
          <p:cNvSpPr/>
          <p:nvPr/>
        </p:nvSpPr>
        <p:spPr>
          <a:xfrm>
            <a:off x="6440400" y="477900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47" name="PlaceHolder 4"/>
          <p:cNvSpPr>
            <a:spLocks noGrp="1"/>
          </p:cNvSpPr>
          <p:nvPr>
            <p:ph/>
          </p:nvPr>
        </p:nvSpPr>
        <p:spPr>
          <a:xfrm>
            <a:off x="725400" y="1600200"/>
            <a:ext cx="7368120" cy="263916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 </a:t>
            </a:r>
            <a:r>
              <a:rPr b="0" lang="en-US" sz="1900" spc="-1" strike="noStrike">
                <a:solidFill>
                  <a:srgbClr val="004c52"/>
                </a:solidFill>
                <a:latin typeface="Karla"/>
                <a:ea typeface="Karla"/>
              </a:rPr>
              <a:t>The software solutions that are best at real-time 3D</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rendering come from gaming, too. The most notable examples are Epic Games’ Unreal Engine, as well as Unity Technologies’ eponymous engine,but there are dozens of video game developers and publishers with highly capable proprietary real-time rendering solutions.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8" name="PlaceHolder 1"/>
          <p:cNvSpPr>
            <a:spLocks noGrp="1"/>
          </p:cNvSpPr>
          <p:nvPr>
            <p:ph type="title"/>
          </p:nvPr>
        </p:nvSpPr>
        <p:spPr>
          <a:xfrm>
            <a:off x="9262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Games w.r.t metaverse(Virtual Reality/3D) </a:t>
            </a:r>
            <a:endParaRPr b="0" lang="en-US" sz="2400" spc="-1" strike="noStrike">
              <a:latin typeface="Arial"/>
            </a:endParaRPr>
          </a:p>
        </p:txBody>
      </p:sp>
      <p:sp>
        <p:nvSpPr>
          <p:cNvPr id="949" name="PlaceHolder 2"/>
          <p:cNvSpPr>
            <a:spLocks noGrp="1"/>
          </p:cNvSpPr>
          <p:nvPr>
            <p:ph/>
          </p:nvPr>
        </p:nvSpPr>
        <p:spPr>
          <a:xfrm>
            <a:off x="926280" y="1669680"/>
            <a:ext cx="7368120" cy="307980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50" name="PlaceHolder 3"/>
          <p:cNvSpPr>
            <a:spLocks noGrp="1"/>
          </p:cNvSpPr>
          <p:nvPr>
            <p:ph type="sldNum" idx="40"/>
          </p:nvPr>
        </p:nvSpPr>
        <p:spPr>
          <a:xfrm>
            <a:off x="666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141F0A42-600D-40C2-943C-68CA2E6DE1C5}"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51" name="TextBox 24"/>
          <p:cNvSpPr/>
          <p:nvPr/>
        </p:nvSpPr>
        <p:spPr>
          <a:xfrm>
            <a:off x="6440400" y="477900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52" name="PlaceHolder 4"/>
          <p:cNvSpPr>
            <a:spLocks noGrp="1"/>
          </p:cNvSpPr>
          <p:nvPr>
            <p:ph/>
          </p:nvPr>
        </p:nvSpPr>
        <p:spPr>
          <a:xfrm>
            <a:off x="860760" y="1246680"/>
            <a:ext cx="7368120" cy="2639160"/>
          </a:xfrm>
          <a:prstGeom prst="rect">
            <a:avLst/>
          </a:prstGeom>
          <a:noFill/>
          <a:ln w="0">
            <a:noFill/>
          </a:ln>
        </p:spPr>
        <p:txBody>
          <a:bodyPr lIns="0" rIns="0" tIns="91440" bIns="91440" anchor="t">
            <a:noAutofit/>
          </a:bodyPr>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Second Life</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Mine Craft</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Roblox</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PubG</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FreeFire.</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GTA 5</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Call of Duty</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Legend of zelda</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Adopt me!</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Super Mario Bros</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New Horrizon</a:t>
            </a: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PlaceHolder 1"/>
          <p:cNvSpPr>
            <a:spLocks noGrp="1"/>
          </p:cNvSpPr>
          <p:nvPr>
            <p:ph type="title"/>
          </p:nvPr>
        </p:nvSpPr>
        <p:spPr>
          <a:xfrm>
            <a:off x="3064680" y="1513080"/>
            <a:ext cx="5531400" cy="1157400"/>
          </a:xfrm>
          <a:prstGeom prst="rect">
            <a:avLst/>
          </a:prstGeom>
          <a:noFill/>
          <a:ln w="0">
            <a:noFill/>
          </a:ln>
        </p:spPr>
        <p:txBody>
          <a:bodyPr lIns="0" rIns="0" tIns="91440" bIns="91440" anchor="t">
            <a:noAutofit/>
          </a:bodyPr>
          <a:p>
            <a:pPr>
              <a:lnSpc>
                <a:spcPct val="100000"/>
              </a:lnSpc>
              <a:tabLst>
                <a:tab algn="l" pos="0"/>
              </a:tabLst>
            </a:pPr>
            <a:r>
              <a:rPr b="1" lang="en" sz="6000" spc="-1" strike="noStrike">
                <a:solidFill>
                  <a:srgbClr val="abe33f"/>
                </a:solidFill>
                <a:latin typeface="Raleway"/>
                <a:ea typeface="Raleway"/>
              </a:rPr>
              <a:t>Thanks!</a:t>
            </a:r>
            <a:endParaRPr b="0" lang="en-US" sz="6000" spc="-1" strike="noStrike">
              <a:latin typeface="Arial"/>
            </a:endParaRPr>
          </a:p>
        </p:txBody>
      </p:sp>
      <p:sp>
        <p:nvSpPr>
          <p:cNvPr id="954" name="PlaceHolder 2"/>
          <p:cNvSpPr>
            <a:spLocks noGrp="1"/>
          </p:cNvSpPr>
          <p:nvPr>
            <p:ph type="subTitle"/>
          </p:nvPr>
        </p:nvSpPr>
        <p:spPr>
          <a:xfrm>
            <a:off x="3064680" y="2636280"/>
            <a:ext cx="5531400" cy="2195280"/>
          </a:xfrm>
          <a:prstGeom prst="rect">
            <a:avLst/>
          </a:prstGeom>
          <a:noFill/>
          <a:ln w="0">
            <a:noFill/>
          </a:ln>
        </p:spPr>
        <p:txBody>
          <a:bodyPr lIns="0" rIns="0" tIns="91440" bIns="91440" anchor="t">
            <a:noAutofit/>
          </a:bodyPr>
          <a:p>
            <a:pPr>
              <a:lnSpc>
                <a:spcPct val="100000"/>
              </a:lnSpc>
              <a:spcBef>
                <a:spcPts val="601"/>
              </a:spcBef>
              <a:tabLst>
                <a:tab algn="l" pos="0"/>
              </a:tabLst>
            </a:pPr>
            <a:r>
              <a:rPr b="1" lang="en" sz="3600" spc="-1" strike="noStrike">
                <a:solidFill>
                  <a:srgbClr val="004c52"/>
                </a:solidFill>
                <a:latin typeface="Karla"/>
                <a:ea typeface="Karla"/>
              </a:rPr>
              <a:t>Any questions?</a:t>
            </a:r>
            <a:endParaRPr b="0" lang="en-US" sz="3600" spc="-1" strike="noStrike">
              <a:latin typeface="Arial"/>
            </a:endParaRPr>
          </a:p>
        </p:txBody>
      </p:sp>
      <p:grpSp>
        <p:nvGrpSpPr>
          <p:cNvPr id="955" name="Google Shape;306;p34"/>
          <p:cNvGrpSpPr/>
          <p:nvPr/>
        </p:nvGrpSpPr>
        <p:grpSpPr>
          <a:xfrm>
            <a:off x="685800" y="1814400"/>
            <a:ext cx="1679400" cy="1177200"/>
            <a:chOff x="685800" y="1814400"/>
            <a:chExt cx="1679400" cy="1177200"/>
          </a:xfrm>
        </p:grpSpPr>
        <p:sp>
          <p:nvSpPr>
            <p:cNvPr id="956" name="Google Shape;307;p34"/>
            <p:cNvSpPr/>
            <p:nvPr/>
          </p:nvSpPr>
          <p:spPr>
            <a:xfrm>
              <a:off x="685800" y="1814400"/>
              <a:ext cx="1679400" cy="710640"/>
            </a:xfrm>
            <a:custGeom>
              <a:avLst/>
              <a:gdLst/>
              <a:ahLst/>
              <a:rect l="l" t="t" r="r" b="b"/>
              <a:pathLst>
                <a:path w="18660" h="7914">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ae9d">
                <a:alpha val="83000"/>
              </a:srgbClr>
            </a:solidFill>
            <a:ln w="0">
              <a:noFill/>
            </a:ln>
          </p:spPr>
          <p:style>
            <a:lnRef idx="0"/>
            <a:fillRef idx="0"/>
            <a:effectRef idx="0"/>
            <a:fontRef idx="minor"/>
          </p:style>
        </p:sp>
        <p:sp>
          <p:nvSpPr>
            <p:cNvPr id="957" name="Google Shape;308;p34"/>
            <p:cNvSpPr/>
            <p:nvPr/>
          </p:nvSpPr>
          <p:spPr>
            <a:xfrm>
              <a:off x="685800" y="1972800"/>
              <a:ext cx="1679400" cy="1018800"/>
            </a:xfrm>
            <a:custGeom>
              <a:avLst/>
              <a:gdLst/>
              <a:ahLst/>
              <a:rect l="l" t="t" r="r" b="b"/>
              <a:pathLst>
                <a:path w="18660" h="11333">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ae9d">
                <a:alpha val="83000"/>
              </a:srgbClr>
            </a:solidFill>
            <a:ln w="0">
              <a:noFill/>
            </a:ln>
          </p:spPr>
          <p:style>
            <a:lnRef idx="0"/>
            <a:fillRef idx="0"/>
            <a:effectRef idx="0"/>
            <a:fontRef idx="minor"/>
          </p:style>
        </p:sp>
      </p:grpSp>
      <p:sp>
        <p:nvSpPr>
          <p:cNvPr id="958" name="Google Shape;309;p34"/>
          <p:cNvSpPr/>
          <p:nvPr/>
        </p:nvSpPr>
        <p:spPr>
          <a:xfrm>
            <a:off x="1681920" y="2683080"/>
            <a:ext cx="1272240" cy="1157400"/>
          </a:xfrm>
          <a:custGeom>
            <a:avLst/>
            <a:gdLst/>
            <a:ahLst/>
            <a:rect l="l" t="t" r="r" b="b"/>
            <a:pathLst>
              <a:path w="16218" h="14752">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000"/>
            </a:srgbClr>
          </a:solidFill>
          <a:ln w="0">
            <a:noFill/>
          </a:ln>
        </p:spPr>
        <p:style>
          <a:lnRef idx="0"/>
          <a:fillRef idx="0"/>
          <a:effectRef idx="0"/>
          <a:fontRef idx="minor"/>
        </p:style>
      </p:sp>
      <p:sp>
        <p:nvSpPr>
          <p:cNvPr id="959" name="PlaceHolder 3"/>
          <p:cNvSpPr>
            <a:spLocks noGrp="1"/>
          </p:cNvSpPr>
          <p:nvPr>
            <p:ph type="sldNum" idx="41"/>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7256954D-0E5E-466E-91ED-0E9C46DD520E}"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60" name="TextBox 8"/>
          <p:cNvSpPr/>
          <p:nvPr/>
        </p:nvSpPr>
        <p:spPr>
          <a:xfrm>
            <a:off x="6005880" y="0"/>
            <a:ext cx="3135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92d050"/>
                </a:solidFill>
                <a:latin typeface="Century Gothic"/>
                <a:ea typeface="ＭＳ Ｐゴシック"/>
              </a:rPr>
              <a:t>Ahmad Jajja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8" name="PlaceHolder 1"/>
          <p:cNvSpPr>
            <a:spLocks noGrp="1"/>
          </p:cNvSpPr>
          <p:nvPr>
            <p:ph type="sldNum" idx="22"/>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E064CE7E-040D-4069-A7C9-4C240EDDA70A}"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39" name="TextBox 6"/>
          <p:cNvSpPr/>
          <p:nvPr/>
        </p:nvSpPr>
        <p:spPr>
          <a:xfrm>
            <a:off x="7086960" y="4779000"/>
            <a:ext cx="18262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pic>
        <p:nvPicPr>
          <p:cNvPr id="840" name="Picture 4" descr="A picture containing text, clipart, handwear&#10;&#10;Description automatically generated"/>
          <p:cNvPicPr/>
          <p:nvPr/>
        </p:nvPicPr>
        <p:blipFill>
          <a:blip r:embed="rId1"/>
          <a:stretch/>
        </p:blipFill>
        <p:spPr>
          <a:xfrm>
            <a:off x="3085560" y="1561320"/>
            <a:ext cx="3072600" cy="30726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1" name="PlaceHolder 1"/>
          <p:cNvSpPr>
            <a:spLocks noGrp="1"/>
          </p:cNvSpPr>
          <p:nvPr>
            <p:ph type="title"/>
          </p:nvPr>
        </p:nvSpPr>
        <p:spPr>
          <a:xfrm>
            <a:off x="8866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Why Waiting now?</a:t>
            </a:r>
            <a:endParaRPr b="0" lang="en-US" sz="2400" spc="-1" strike="noStrike">
              <a:latin typeface="Arial"/>
            </a:endParaRPr>
          </a:p>
        </p:txBody>
      </p:sp>
      <p:sp>
        <p:nvSpPr>
          <p:cNvPr id="842" name="PlaceHolder 2"/>
          <p:cNvSpPr>
            <a:spLocks noGrp="1"/>
          </p:cNvSpPr>
          <p:nvPr>
            <p:ph/>
          </p:nvPr>
        </p:nvSpPr>
        <p:spPr>
          <a:xfrm>
            <a:off x="457200" y="1753920"/>
            <a:ext cx="7368120" cy="3501720"/>
          </a:xfrm>
          <a:prstGeom prst="rect">
            <a:avLst/>
          </a:prstGeom>
          <a:noFill/>
          <a:ln w="0">
            <a:noFill/>
          </a:ln>
        </p:spPr>
        <p:txBody>
          <a:bodyPr lIns="0" rIns="0" tIns="91440" bIns="91440" anchor="t">
            <a:normAutofit/>
          </a:bodyPr>
          <a:p>
            <a:pPr algn="ctr">
              <a:lnSpc>
                <a:spcPct val="100000"/>
              </a:lnSpc>
              <a:spcBef>
                <a:spcPts val="601"/>
              </a:spcBef>
              <a:tabLst>
                <a:tab algn="l" pos="0"/>
              </a:tabLst>
            </a:pPr>
            <a:r>
              <a:rPr b="1" lang="en-US" sz="1650" spc="-1" strike="noStrike">
                <a:solidFill>
                  <a:srgbClr val="004c52"/>
                </a:solidFill>
                <a:latin typeface="Karla"/>
                <a:ea typeface="Karla"/>
              </a:rPr>
              <a:t>Before Knowing Metaverse.</a:t>
            </a: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r>
              <a:rPr b="1" lang="en-US" sz="1650" spc="-1" strike="noStrike">
                <a:solidFill>
                  <a:srgbClr val="004c52"/>
                </a:solidFill>
                <a:latin typeface="Karla"/>
                <a:ea typeface="Karla"/>
              </a:rPr>
              <a:t>Looking back to the history of internet</a:t>
            </a: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p:txBody>
      </p:sp>
      <p:sp>
        <p:nvSpPr>
          <p:cNvPr id="843" name="TextBox 5"/>
          <p:cNvSpPr/>
          <p:nvPr/>
        </p:nvSpPr>
        <p:spPr>
          <a:xfrm>
            <a:off x="7086600" y="4774320"/>
            <a:ext cx="2054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4" name="PlaceHolder 1"/>
          <p:cNvSpPr>
            <a:spLocks noGrp="1"/>
          </p:cNvSpPr>
          <p:nvPr>
            <p:ph type="title"/>
          </p:nvPr>
        </p:nvSpPr>
        <p:spPr>
          <a:xfrm>
            <a:off x="8866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Role of vannevar Bush?</a:t>
            </a:r>
            <a:endParaRPr b="0" lang="en-US" sz="2400" spc="-1" strike="noStrike">
              <a:latin typeface="Arial"/>
            </a:endParaRPr>
          </a:p>
        </p:txBody>
      </p:sp>
      <p:sp>
        <p:nvSpPr>
          <p:cNvPr id="845" name="Content Placeholder 1"/>
          <p:cNvSpPr/>
          <p:nvPr/>
        </p:nvSpPr>
        <p:spPr>
          <a:xfrm>
            <a:off x="914400" y="1600200"/>
            <a:ext cx="7368120" cy="3501720"/>
          </a:xfrm>
          <a:prstGeom prst="rect">
            <a:avLst/>
          </a:prstGeom>
          <a:noFill/>
          <a:ln w="0">
            <a:noFill/>
          </a:ln>
        </p:spPr>
        <p:style>
          <a:lnRef idx="0"/>
          <a:fillRef idx="0"/>
          <a:effectRef idx="0"/>
          <a:fontRef idx="minor"/>
        </p:style>
        <p:txBody>
          <a:bodyPr lIns="90000" rIns="90000" tIns="91440" bIns="91440" anchor="t">
            <a:normAutofit/>
          </a:bodyPr>
          <a:p>
            <a:pPr>
              <a:lnSpc>
                <a:spcPct val="150000"/>
              </a:lnSpc>
              <a:spcBef>
                <a:spcPts val="601"/>
              </a:spcBef>
              <a:tabLst>
                <a:tab algn="l" pos="0"/>
              </a:tabLst>
            </a:pPr>
            <a:endParaRPr b="0" lang="en-US" sz="1800" spc="-1" strike="noStrike">
              <a:latin typeface="Arial"/>
            </a:endParaRPr>
          </a:p>
          <a:p>
            <a:pPr>
              <a:lnSpc>
                <a:spcPct val="15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p:txBody>
      </p:sp>
      <p:sp>
        <p:nvSpPr>
          <p:cNvPr id="846" name="TextBox 1"/>
          <p:cNvSpPr/>
          <p:nvPr/>
        </p:nvSpPr>
        <p:spPr>
          <a:xfrm>
            <a:off x="7086600" y="4774320"/>
            <a:ext cx="2054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47" name="PlaceHolder 2"/>
          <p:cNvSpPr>
            <a:spLocks noGrp="1"/>
          </p:cNvSpPr>
          <p:nvPr>
            <p:ph/>
          </p:nvPr>
        </p:nvSpPr>
        <p:spPr>
          <a:xfrm>
            <a:off x="859320" y="1447200"/>
            <a:ext cx="7368120" cy="3324960"/>
          </a:xfrm>
          <a:prstGeom prst="rect">
            <a:avLst/>
          </a:prstGeom>
          <a:noFill/>
          <a:ln w="0">
            <a:noFill/>
          </a:ln>
        </p:spPr>
        <p:txBody>
          <a:bodyPr lIns="0" rIns="0" tIns="91440" bIns="91440" anchor="t">
            <a:normAutofit/>
          </a:bodyPr>
          <a:p>
            <a:pPr>
              <a:lnSpc>
                <a:spcPct val="100000"/>
              </a:lnSpc>
              <a:spcBef>
                <a:spcPts val="601"/>
              </a:spcBef>
              <a:tabLst>
                <a:tab algn="l" pos="0"/>
              </a:tabLst>
            </a:pPr>
            <a:endParaRPr b="0" lang="en-US" sz="3200" spc="-1" strike="noStrike">
              <a:latin typeface="Arial"/>
            </a:endParaRPr>
          </a:p>
          <a:p>
            <a:pPr marL="285840" indent="-285840">
              <a:lnSpc>
                <a:spcPct val="100000"/>
              </a:lnSpc>
              <a:spcBef>
                <a:spcPts val="601"/>
              </a:spcBef>
              <a:buClr>
                <a:srgbClr val="abe33f"/>
              </a:buClr>
              <a:buFont typeface="Karla"/>
              <a:buChar char="◆"/>
              <a:tabLst>
                <a:tab algn="l" pos="0"/>
              </a:tabLst>
            </a:pPr>
            <a:r>
              <a:rPr b="1" lang="en-US" sz="1650" spc="-1" strike="noStrike">
                <a:solidFill>
                  <a:srgbClr val="004c52"/>
                </a:solidFill>
                <a:latin typeface="Karla"/>
                <a:ea typeface="Karla"/>
              </a:rPr>
              <a:t>In the 1930s, Vannevar Bush, then president of the Carnegie Institution of Washington, began work on a hypothetical electromechanical device that would store all books, records,and communications, and mechanically link them together.</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1" lang="en-US" sz="1650" spc="-1" strike="noStrike">
                <a:solidFill>
                  <a:srgbClr val="004c52"/>
                </a:solidFill>
                <a:latin typeface="Karla"/>
                <a:ea typeface="Karla"/>
              </a:rPr>
              <a:t>In 1939-41, President Roosevelt approved the atomic bomb program known as the Manhattan Project, following a meeting with Bush</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PlaceHolder 1"/>
          <p:cNvSpPr>
            <a:spLocks noGrp="1"/>
          </p:cNvSpPr>
          <p:nvPr>
            <p:ph type="title"/>
          </p:nvPr>
        </p:nvSpPr>
        <p:spPr>
          <a:xfrm>
            <a:off x="8866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Bush’s famous essays</a:t>
            </a:r>
            <a:endParaRPr b="0" lang="en-US" sz="2400" spc="-1" strike="noStrike">
              <a:latin typeface="Arial"/>
            </a:endParaRPr>
          </a:p>
        </p:txBody>
      </p:sp>
      <p:sp>
        <p:nvSpPr>
          <p:cNvPr id="849" name="PlaceHolder 2"/>
          <p:cNvSpPr>
            <a:spLocks noGrp="1"/>
          </p:cNvSpPr>
          <p:nvPr>
            <p:ph/>
          </p:nvPr>
        </p:nvSpPr>
        <p:spPr>
          <a:xfrm>
            <a:off x="457200" y="2057400"/>
            <a:ext cx="7368120" cy="3501720"/>
          </a:xfrm>
          <a:prstGeom prst="rect">
            <a:avLst/>
          </a:prstGeom>
          <a:noFill/>
          <a:ln w="0">
            <a:noFill/>
          </a:ln>
        </p:spPr>
        <p:txBody>
          <a:bodyPr lIns="0" rIns="0" tIns="91440" bIns="91440" anchor="t">
            <a:normAutofit/>
          </a:bodyPr>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p:txBody>
      </p:sp>
      <p:sp>
        <p:nvSpPr>
          <p:cNvPr id="850" name="TextBox 2"/>
          <p:cNvSpPr/>
          <p:nvPr/>
        </p:nvSpPr>
        <p:spPr>
          <a:xfrm>
            <a:off x="7086600" y="4774320"/>
            <a:ext cx="2054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51" name="PlaceHolder 3"/>
          <p:cNvSpPr>
            <a:spLocks noGrp="1"/>
          </p:cNvSpPr>
          <p:nvPr>
            <p:ph/>
          </p:nvPr>
        </p:nvSpPr>
        <p:spPr>
          <a:xfrm>
            <a:off x="859320" y="1598400"/>
            <a:ext cx="7368120" cy="3324960"/>
          </a:xfrm>
          <a:prstGeom prst="rect">
            <a:avLst/>
          </a:prstGeom>
          <a:noFill/>
          <a:ln w="0">
            <a:noFill/>
          </a:ln>
        </p:spPr>
        <p:txBody>
          <a:bodyPr lIns="0" rIns="0" tIns="91440" bIns="91440" anchor="t">
            <a:normAutofit/>
          </a:bodyPr>
          <a:p>
            <a:pPr>
              <a:lnSpc>
                <a:spcPct val="100000"/>
              </a:lnSpc>
              <a:spcBef>
                <a:spcPts val="601"/>
              </a:spcBef>
              <a:tabLst>
                <a:tab algn="l" pos="0"/>
              </a:tabLst>
            </a:pPr>
            <a:r>
              <a:rPr b="1" lang="en-US" sz="1650" spc="-1" strike="noStrike">
                <a:solidFill>
                  <a:srgbClr val="004c52"/>
                </a:solidFill>
                <a:latin typeface="Karla"/>
                <a:ea typeface="Karla"/>
              </a:rPr>
              <a:t>After world war 2</a:t>
            </a:r>
            <a:r>
              <a:rPr b="1" lang="en-US" sz="1650" spc="-1" strike="noStrike" baseline="14000000">
                <a:solidFill>
                  <a:srgbClr val="004c52"/>
                </a:solidFill>
                <a:latin typeface="Karla"/>
                <a:ea typeface="Karla"/>
              </a:rPr>
              <a:t>nd</a:t>
            </a:r>
            <a:r>
              <a:rPr b="1" lang="en-US" sz="1650" spc="-1" strike="noStrike">
                <a:solidFill>
                  <a:srgbClr val="004c52"/>
                </a:solidFill>
                <a:latin typeface="Karla"/>
                <a:ea typeface="Karla"/>
              </a:rPr>
              <a:t>, Bush wrote two essays in 1945 </a:t>
            </a:r>
            <a:endParaRPr b="0" lang="en-US" sz="1650" spc="-1" strike="noStrike">
              <a:latin typeface="Arial"/>
            </a:endParaRPr>
          </a:p>
          <a:p>
            <a:pPr>
              <a:lnSpc>
                <a:spcPct val="100000"/>
              </a:lnSpc>
              <a:spcBef>
                <a:spcPts val="601"/>
              </a:spcBef>
              <a:tabLst>
                <a:tab algn="l" pos="0"/>
              </a:tabLst>
            </a:pPr>
            <a:r>
              <a:rPr b="1" lang="en-US" sz="1650" spc="-1" strike="noStrike">
                <a:solidFill>
                  <a:srgbClr val="004c52"/>
                </a:solidFill>
                <a:latin typeface="Karla"/>
                <a:ea typeface="Karla"/>
              </a:rPr>
              <a:t>that are</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Science the Endless Frontier</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As we may think</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2" name="PlaceHolder 1"/>
          <p:cNvSpPr>
            <a:spLocks noGrp="1"/>
          </p:cNvSpPr>
          <p:nvPr>
            <p:ph type="title"/>
          </p:nvPr>
        </p:nvSpPr>
        <p:spPr>
          <a:xfrm>
            <a:off x="914400" y="398520"/>
            <a:ext cx="731304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HTML Creation(WEB 1.0)</a:t>
            </a:r>
            <a:endParaRPr b="0" lang="en-US" sz="2400" spc="-1" strike="noStrike">
              <a:latin typeface="Arial"/>
            </a:endParaRPr>
          </a:p>
        </p:txBody>
      </p:sp>
      <p:sp>
        <p:nvSpPr>
          <p:cNvPr id="853" name="PlaceHolder 2"/>
          <p:cNvSpPr>
            <a:spLocks noGrp="1"/>
          </p:cNvSpPr>
          <p:nvPr>
            <p:ph/>
          </p:nvPr>
        </p:nvSpPr>
        <p:spPr>
          <a:xfrm>
            <a:off x="457200" y="2057400"/>
            <a:ext cx="7368120" cy="3501720"/>
          </a:xfrm>
          <a:prstGeom prst="rect">
            <a:avLst/>
          </a:prstGeom>
          <a:noFill/>
          <a:ln w="0">
            <a:noFill/>
          </a:ln>
        </p:spPr>
        <p:txBody>
          <a:bodyPr lIns="0" rIns="0" tIns="91440" bIns="91440" anchor="t">
            <a:normAutofit/>
          </a:bodyPr>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p:txBody>
      </p:sp>
      <p:sp>
        <p:nvSpPr>
          <p:cNvPr id="854" name="TextBox 7"/>
          <p:cNvSpPr/>
          <p:nvPr/>
        </p:nvSpPr>
        <p:spPr>
          <a:xfrm>
            <a:off x="7086600" y="4774320"/>
            <a:ext cx="2054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55" name="PlaceHolder 3"/>
          <p:cNvSpPr>
            <a:spLocks noGrp="1"/>
          </p:cNvSpPr>
          <p:nvPr>
            <p:ph/>
          </p:nvPr>
        </p:nvSpPr>
        <p:spPr>
          <a:xfrm>
            <a:off x="859320" y="1255680"/>
            <a:ext cx="7368120" cy="3324960"/>
          </a:xfrm>
          <a:prstGeom prst="rect">
            <a:avLst/>
          </a:prstGeom>
          <a:noFill/>
          <a:ln w="0">
            <a:noFill/>
          </a:ln>
        </p:spPr>
        <p:txBody>
          <a:bodyPr lIns="0" rIns="0" tIns="91440" bIns="91440" anchor="t">
            <a:normAutofit/>
          </a:bodyPr>
          <a:p>
            <a:pPr>
              <a:lnSpc>
                <a:spcPct val="100000"/>
              </a:lnSpc>
              <a:spcBef>
                <a:spcPts val="601"/>
              </a:spcBef>
              <a:tabLst>
                <a:tab algn="l" pos="0"/>
              </a:tabLst>
            </a:pPr>
            <a:endParaRPr b="0" lang="en-US" sz="320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Starting in the 1960s, the US government funded a variety of projects within the Department of Defense,  in partnership with a network of external researchers, universities, and other non government institutions that together developed the foundation of the internet.</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The creation and evolution of “hypertext,” one of the underlying concepts of the World Wide Web, which is typically written in the HyperText Markup Language (HTML)</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6" name="PlaceHolder 1"/>
          <p:cNvSpPr>
            <a:spLocks noGrp="1"/>
          </p:cNvSpPr>
          <p:nvPr>
            <p:ph type="title"/>
          </p:nvPr>
        </p:nvSpPr>
        <p:spPr>
          <a:xfrm>
            <a:off x="886680" y="398520"/>
            <a:ext cx="7368120" cy="85500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Today’s Internet(WEB 2.0)</a:t>
            </a:r>
            <a:endParaRPr b="0" lang="en-US" sz="2400" spc="-1" strike="noStrike">
              <a:latin typeface="Arial"/>
            </a:endParaRPr>
          </a:p>
        </p:txBody>
      </p:sp>
      <p:sp>
        <p:nvSpPr>
          <p:cNvPr id="857" name="PlaceHolder 2"/>
          <p:cNvSpPr>
            <a:spLocks noGrp="1"/>
          </p:cNvSpPr>
          <p:nvPr>
            <p:ph/>
          </p:nvPr>
        </p:nvSpPr>
        <p:spPr>
          <a:xfrm>
            <a:off x="457200" y="5561280"/>
            <a:ext cx="7368120" cy="380160"/>
          </a:xfrm>
          <a:prstGeom prst="rect">
            <a:avLst/>
          </a:prstGeom>
          <a:noFill/>
          <a:ln w="0">
            <a:noFill/>
          </a:ln>
        </p:spPr>
        <p:txBody>
          <a:bodyPr lIns="0" rIns="0" tIns="91440" bIns="91440" anchor="t">
            <a:normAutofit/>
          </a:bodyPr>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p:txBody>
      </p:sp>
      <p:sp>
        <p:nvSpPr>
          <p:cNvPr id="858" name="TextBox 3"/>
          <p:cNvSpPr/>
          <p:nvPr/>
        </p:nvSpPr>
        <p:spPr>
          <a:xfrm>
            <a:off x="7086600" y="4774320"/>
            <a:ext cx="2054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59" name="PlaceHolder 3"/>
          <p:cNvSpPr>
            <a:spLocks noGrp="1"/>
          </p:cNvSpPr>
          <p:nvPr>
            <p:ph/>
          </p:nvPr>
        </p:nvSpPr>
        <p:spPr>
          <a:xfrm>
            <a:off x="859320" y="1255680"/>
            <a:ext cx="7368120" cy="1713960"/>
          </a:xfrm>
          <a:prstGeom prst="rect">
            <a:avLst/>
          </a:prstGeom>
          <a:noFill/>
          <a:ln w="0">
            <a:noFill/>
          </a:ln>
        </p:spPr>
        <p:txBody>
          <a:bodyPr lIns="0" rIns="0" tIns="91440" bIns="91440" anchor="t">
            <a:normAutofit/>
          </a:bodyPr>
          <a:p>
            <a:pPr>
              <a:lnSpc>
                <a:spcPct val="100000"/>
              </a:lnSpc>
              <a:spcBef>
                <a:spcPts val="601"/>
              </a:spcBef>
              <a:tabLst>
                <a:tab algn="l" pos="0"/>
              </a:tabLst>
            </a:pPr>
            <a:endParaRPr b="0" lang="en-US" sz="3200" spc="-1" strike="noStrike">
              <a:latin typeface="Arial"/>
            </a:endParaRPr>
          </a:p>
          <a:p>
            <a:pPr>
              <a:lnSpc>
                <a:spcPct val="100000"/>
              </a:lnSpc>
              <a:spcBef>
                <a:spcPts val="601"/>
              </a:spcBef>
              <a:tabLst>
                <a:tab algn="l" pos="0"/>
              </a:tabLst>
            </a:pPr>
            <a:r>
              <a:rPr b="0" lang="en-US" sz="1650" spc="-1" strike="noStrike">
                <a:solidFill>
                  <a:srgbClr val="004c52"/>
                </a:solidFill>
                <a:latin typeface="Karla"/>
                <a:ea typeface="Karla"/>
              </a:rPr>
              <a:t>Web 2.0 is the current version of the web with which we are all familiar.</a:t>
            </a:r>
            <a:endParaRPr b="0" lang="en-US" sz="1650" spc="-1" strike="noStrike">
              <a:latin typeface="Arial"/>
            </a:endParaRPr>
          </a:p>
          <a:p>
            <a:pPr>
              <a:lnSpc>
                <a:spcPct val="100000"/>
              </a:lnSpc>
              <a:spcBef>
                <a:spcPts val="601"/>
              </a:spcBef>
              <a:tabLst>
                <a:tab algn="l" pos="0"/>
              </a:tabLst>
            </a:pPr>
            <a:r>
              <a:rPr b="0" lang="en-US" sz="1650" spc="-1" strike="noStrike">
                <a:solidFill>
                  <a:srgbClr val="004c52"/>
                </a:solidFill>
                <a:latin typeface="Karla"/>
                <a:ea typeface="Karla"/>
              </a:rPr>
              <a:t>Web 2.0 is used in many websites today.</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pic>
        <p:nvPicPr>
          <p:cNvPr id="860" name="" descr=""/>
          <p:cNvPicPr/>
          <p:nvPr/>
        </p:nvPicPr>
        <p:blipFill>
          <a:blip r:embed="rId1"/>
          <a:stretch/>
        </p:blipFill>
        <p:spPr>
          <a:xfrm>
            <a:off x="859680" y="3200400"/>
            <a:ext cx="7368120" cy="1379160"/>
          </a:xfrm>
          <a:prstGeom prst="rect">
            <a:avLst/>
          </a:prstGeom>
          <a:ln w="0">
            <a:noFill/>
          </a:ln>
        </p:spPr>
      </p:pic>
    </p:spTree>
  </p:cSld>
  <mc:AlternateContent>
    <mc:Choice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PlaceHolder 1"/>
          <p:cNvSpPr>
            <a:spLocks noGrp="1"/>
          </p:cNvSpPr>
          <p:nvPr>
            <p:ph type="sldNum" idx="23"/>
          </p:nvPr>
        </p:nvSpPr>
        <p:spPr>
          <a:xfrm>
            <a:off x="27000" y="4749840"/>
            <a:ext cx="546120" cy="39096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BF8175FE-6776-4430-9A32-2BA133180B3A}" type="slidenum">
              <a:rPr b="0" lang="en" sz="1200" spc="-1" strike="noStrike">
                <a:solidFill>
                  <a:srgbClr val="00ae9d"/>
                </a:solidFill>
                <a:latin typeface="Karla"/>
                <a:ea typeface="Karla"/>
              </a:rPr>
              <a:t>8</a:t>
            </a:fld>
            <a:endParaRPr b="0" lang="en-US" sz="1200" spc="-1" strike="noStrike">
              <a:latin typeface="Times New Roman"/>
            </a:endParaRPr>
          </a:p>
        </p:txBody>
      </p:sp>
      <p:sp>
        <p:nvSpPr>
          <p:cNvPr id="862" name="TextBox 6"/>
          <p:cNvSpPr/>
          <p:nvPr/>
        </p:nvSpPr>
        <p:spPr>
          <a:xfrm>
            <a:off x="7086600" y="477432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63" name="PlaceHolder 2"/>
          <p:cNvSpPr>
            <a:spLocks noGrp="1"/>
          </p:cNvSpPr>
          <p:nvPr>
            <p:ph/>
          </p:nvPr>
        </p:nvSpPr>
        <p:spPr>
          <a:xfrm>
            <a:off x="886680" y="2512440"/>
            <a:ext cx="7368120" cy="855000"/>
          </a:xfrm>
          <a:prstGeom prst="rect">
            <a:avLst/>
          </a:prstGeom>
          <a:noFill/>
          <a:ln w="0">
            <a:noFill/>
          </a:ln>
        </p:spPr>
        <p:txBody>
          <a:bodyPr lIns="0" rIns="0" tIns="91440" bIns="91440" anchor="t">
            <a:noAutofit/>
          </a:bodyPr>
          <a:p>
            <a:pPr marL="76320" algn="ctr">
              <a:lnSpc>
                <a:spcPct val="100000"/>
              </a:lnSpc>
              <a:spcBef>
                <a:spcPts val="601"/>
              </a:spcBef>
              <a:tabLst>
                <a:tab algn="l" pos="0"/>
              </a:tabLst>
            </a:pPr>
            <a:r>
              <a:rPr b="0" lang="en-US" sz="3600" spc="-1" strike="noStrike">
                <a:solidFill>
                  <a:srgbClr val="004c52"/>
                </a:solidFill>
                <a:latin typeface="Karla"/>
                <a:ea typeface="Karla"/>
              </a:rPr>
              <a:t>Now Let’s Dive Into Metaverse</a:t>
            </a:r>
            <a:endParaRPr b="0" lang="en-US" sz="3600" spc="-1" strike="noStrike">
              <a:latin typeface="Arial"/>
            </a:endParaRPr>
          </a:p>
          <a:p>
            <a:pPr marL="76320">
              <a:lnSpc>
                <a:spcPct val="100000"/>
              </a:lnSpc>
              <a:spcBef>
                <a:spcPts val="601"/>
              </a:spcBef>
              <a:tabLst>
                <a:tab algn="l" pos="0"/>
              </a:tabLst>
            </a:pPr>
            <a:endParaRPr b="0" lang="en-US"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1193</TotalTime>
  <Application>1_File_Viewer/7.3.0.0.alpha0$Windows_X86_64 LibreOffice_project/e65f6e87b1eb97a4a639c37fbe49997d18fd994a</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2022-10-14T23:07:08Z</dcterms:modified>
  <cp:revision>253</cp:revision>
  <dc:subject/>
  <dc:title>This is a slide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21</vt:r8>
  </property>
  <property fmtid="{D5CDD505-2E9C-101B-9397-08002B2CF9AE}" pid="3" name="PresentationFormat">
    <vt:lpwstr>On-screen Show (16:9)</vt:lpwstr>
  </property>
  <property fmtid="{D5CDD505-2E9C-101B-9397-08002B2CF9AE}" pid="4" name="Slides">
    <vt:r8>23</vt:r8>
  </property>
</Properties>
</file>