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5.xml" ContentType="application/vnd.openxmlformats-officedocument.presentationml.notesSlide+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media/image1.png" ContentType="image/png"/>
  <Override PartName="/ppt/media/image2.jpeg" ContentType="image/jpeg"/>
  <Override PartName="/ppt/media/image3.jpeg" ContentType="image/jpeg"/>
  <Override PartName="/ppt/media/image4.png" ContentType="image/png"/>
  <Override PartName="/ppt/media/image5.jpeg" ContentType="image/jpeg"/>
  <Override PartName="/ppt/media/image7.png" ContentType="image/png"/>
  <Override PartName="/ppt/media/image6.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notesMaster" Target="notesMasters/notesMaster1.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 Id="rId34" Type="http://schemas.openxmlformats.org/officeDocument/2006/relationships/slide" Target="slides/slide14.xml"/><Relationship Id="rId35" Type="http://schemas.openxmlformats.org/officeDocument/2006/relationships/slide" Target="slides/slide15.xml"/><Relationship Id="rId36" Type="http://schemas.openxmlformats.org/officeDocument/2006/relationships/slide" Target="slides/slide16.xml"/><Relationship Id="rId37" Type="http://schemas.openxmlformats.org/officeDocument/2006/relationships/slide" Target="slides/slide17.xml"/><Relationship Id="rId38" Type="http://schemas.openxmlformats.org/officeDocument/2006/relationships/slide" Target="slides/slide18.xml"/><Relationship Id="rId39" Type="http://schemas.openxmlformats.org/officeDocument/2006/relationships/slide" Target="slides/slide19.xml"/><Relationship Id="rId40" Type="http://schemas.openxmlformats.org/officeDocument/2006/relationships/slide" Target="slides/slide20.xml"/><Relationship Id="rId41" Type="http://schemas.openxmlformats.org/officeDocument/2006/relationships/slide" Target="slides/slide21.xml"/><Relationship Id="rId42" Type="http://schemas.openxmlformats.org/officeDocument/2006/relationships/slide" Target="slides/slide22.xml"/><Relationship Id="rId43" Type="http://schemas.openxmlformats.org/officeDocument/2006/relationships/slide" Target="slides/slide23.xml"/><Relationship Id="rId44" Type="http://schemas.openxmlformats.org/officeDocument/2006/relationships/slide" Target="slides/slide24.xml"/><Relationship Id="rId45" Type="http://schemas.openxmlformats.org/officeDocument/2006/relationships/slide" Target="slides/slide25.xml"/><Relationship Id="rId46" Type="http://schemas.openxmlformats.org/officeDocument/2006/relationships/slide" Target="slides/slide26.xml"/><Relationship Id="rId47" Type="http://schemas.openxmlformats.org/officeDocument/2006/relationships/slide" Target="slides/slide27.xml"/><Relationship Id="rId48" Type="http://schemas.openxmlformats.org/officeDocument/2006/relationships/slide" Target="slides/slide28.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2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2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29" name="PlaceHolder 4"/>
          <p:cNvSpPr>
            <a:spLocks noGrp="1"/>
          </p:cNvSpPr>
          <p:nvPr>
            <p:ph type="dt" idx="18"/>
          </p:nvPr>
        </p:nvSpPr>
        <p:spPr>
          <a:xfrm>
            <a:off x="4399200" y="0"/>
            <a:ext cx="3372840" cy="502560"/>
          </a:xfrm>
          <a:prstGeom prst="rect">
            <a:avLst/>
          </a:prstGeom>
          <a:noFill/>
          <a:ln w="0">
            <a:noFill/>
          </a:ln>
        </p:spPr>
        <p:txBody>
          <a:bodyPr lIns="0" rIns="0" tIns="0" bIns="0" anchor="t">
            <a:noAutofit/>
          </a:bodyPr>
          <a:lstStyle>
            <a:lvl1pPr algn="r">
              <a:defRPr b="0" lang="en-US" sz="1400" spc="-1" strike="noStrike">
                <a:latin typeface="Times New Roman"/>
              </a:defRPr>
            </a:lvl1pPr>
          </a:lstStyle>
          <a:p>
            <a:pPr algn="r"/>
            <a:r>
              <a:rPr b="0" lang="en-US" sz="1400" spc="-1" strike="noStrike">
                <a:latin typeface="Times New Roman"/>
              </a:rPr>
              <a:t>&lt;date/time&gt;</a:t>
            </a:r>
            <a:endParaRPr b="0" lang="en-US" sz="1400" spc="-1" strike="noStrike">
              <a:latin typeface="Times New Roman"/>
            </a:endParaRPr>
          </a:p>
        </p:txBody>
      </p:sp>
      <p:sp>
        <p:nvSpPr>
          <p:cNvPr id="830" name="PlaceHolder 5"/>
          <p:cNvSpPr>
            <a:spLocks noGrp="1"/>
          </p:cNvSpPr>
          <p:nvPr>
            <p:ph type="ftr" idx="19"/>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1" name="PlaceHolder 6"/>
          <p:cNvSpPr>
            <a:spLocks noGrp="1"/>
          </p:cNvSpPr>
          <p:nvPr>
            <p:ph type="sldNum" idx="20"/>
          </p:nvPr>
        </p:nvSpPr>
        <p:spPr>
          <a:xfrm>
            <a:off x="4399200" y="9555480"/>
            <a:ext cx="3372840" cy="502560"/>
          </a:xfrm>
          <a:prstGeom prst="rect">
            <a:avLst/>
          </a:prstGeom>
          <a:noFill/>
          <a:ln w="0">
            <a:noFill/>
          </a:ln>
        </p:spPr>
        <p:txBody>
          <a:bodyPr lIns="0" rIns="0" tIns="0" bIns="0" anchor="b">
            <a:noAutofit/>
          </a:bodyPr>
          <a:lstStyle>
            <a:lvl1pPr algn="r">
              <a:defRPr b="0" lang="en-US" sz="1400" spc="-1" strike="noStrike">
                <a:latin typeface="Times New Roman"/>
              </a:defRPr>
            </a:lvl1pPr>
          </a:lstStyle>
          <a:p>
            <a:pPr algn="r"/>
            <a:fld id="{AFE72029-66C2-4874-89DD-D723FCA78B9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PlaceHolder 1"/>
          <p:cNvSpPr>
            <a:spLocks noGrp="1"/>
          </p:cNvSpPr>
          <p:nvPr>
            <p:ph type="sldImg"/>
          </p:nvPr>
        </p:nvSpPr>
        <p:spPr>
          <a:xfrm>
            <a:off x="533520" y="764280"/>
            <a:ext cx="6702120" cy="3768840"/>
          </a:xfrm>
          <a:prstGeom prst="rect">
            <a:avLst/>
          </a:prstGeom>
          <a:ln w="0">
            <a:noFill/>
          </a:ln>
        </p:spPr>
      </p:sp>
      <p:sp>
        <p:nvSpPr>
          <p:cNvPr id="962" name=""/>
          <p:cNvSpPr/>
          <p:nvPr/>
        </p:nvSpPr>
        <p:spPr>
          <a:xfrm>
            <a:off x="777240" y="4777560"/>
            <a:ext cx="6215040" cy="4523400"/>
          </a:xfrm>
          <a:prstGeom prst="rect">
            <a:avLst/>
          </a:prstGeom>
          <a:noFill/>
          <a:ln w="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53B4699C-029E-4DFB-81A8-C4FAA578A122}"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8"/>
          </p:nvPr>
        </p:nvSpPr>
        <p:spPr/>
        <p:txBody>
          <a:bodyPr/>
          <a:p>
            <a:fld id="{D0AA3807-D60B-4AA1-AF89-D1CCA4641C10}"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8"/>
          </p:nvPr>
        </p:nvSpPr>
        <p:spPr/>
        <p:txBody>
          <a:bodyPr/>
          <a:p>
            <a:fld id="{E8239E54-C643-43ED-8C2C-8701A7F8D46C}"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0242621C-4CA2-45D0-9B1D-87BBDC8576FB}"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36333EB2-B356-4DD2-9D59-B2EE780CE4BE}"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64D8E60C-73AD-4820-945B-DF8CEE4F269E}"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9CC5A5E5-E095-4673-B815-A0F8660C4E1F}"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8"/>
          </p:nvPr>
        </p:nvSpPr>
        <p:spPr/>
        <p:txBody>
          <a:bodyPr/>
          <a:p>
            <a:fld id="{330BE927-18BC-48AD-B158-23BA8F2B43A3}"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8"/>
          </p:nvPr>
        </p:nvSpPr>
        <p:spPr/>
        <p:txBody>
          <a:bodyPr/>
          <a:p>
            <a:fld id="{ACC6B499-8E33-4BCD-AAA4-E5932619DDA7}" type="slidenum">
              <a:t>&lt;#&gt;</a:t>
            </a:fld>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F0C1D8DD-CCDE-419F-A2C6-D1508C6919B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9"/>
          </p:nvPr>
        </p:nvSpPr>
        <p:spPr/>
        <p:txBody>
          <a:bodyPr/>
          <a:p>
            <a:fld id="{8154097E-337C-4B96-84DA-30FC956D02F0}"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9"/>
          </p:nvPr>
        </p:nvSpPr>
        <p:spPr/>
        <p:txBody>
          <a:bodyPr/>
          <a:p>
            <a:fld id="{FFAB42C3-054D-471D-8398-488DC41087D3}"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07005A07-C488-407E-A0EE-77C9575085C6}"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9"/>
          </p:nvPr>
        </p:nvSpPr>
        <p:spPr/>
        <p:txBody>
          <a:bodyPr/>
          <a:p>
            <a:fld id="{84502A3F-4E29-48F4-9A40-A7424F81D7CF}"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9"/>
          </p:nvPr>
        </p:nvSpPr>
        <p:spPr/>
        <p:txBody>
          <a:bodyPr/>
          <a:p>
            <a:fld id="{37CB2F0D-D6F8-4E1D-8A08-8264B1FEABCA}"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0EE819EB-1949-4F95-B976-354C7C7E1309}"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B4F4B8EA-4497-4432-A36D-E217462AE663}"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E9317E83-B649-486A-828F-6F6B17BB224F}"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1B61A750-835A-4DC3-B005-2F45F1F1F50B}"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9"/>
          </p:nvPr>
        </p:nvSpPr>
        <p:spPr/>
        <p:txBody>
          <a:bodyPr/>
          <a:p>
            <a:fld id="{10913BE5-E735-4EC4-94DC-75620FC25E5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9"/>
          </p:nvPr>
        </p:nvSpPr>
        <p:spPr/>
        <p:txBody>
          <a:bodyPr/>
          <a:p>
            <a:fld id="{1DBC637D-7BB7-4A85-AF30-F3EFD0BDED1D}"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0F8CFFAE-9C8D-4FFA-8D5C-FC3E9B13D3D5}"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0"/>
          </p:nvPr>
        </p:nvSpPr>
        <p:spPr/>
        <p:txBody>
          <a:bodyPr/>
          <a:p>
            <a:fld id="{63D5DA8A-9715-411F-B0DB-34DC071E5532}"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0"/>
          </p:nvPr>
        </p:nvSpPr>
        <p:spPr/>
        <p:txBody>
          <a:bodyPr/>
          <a:p>
            <a:fld id="{8E7798CF-CC23-4921-AEBB-DE924CA58842}"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C03C12B7-EF9D-46F1-B7AE-01940C88B7DB}"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0"/>
          </p:nvPr>
        </p:nvSpPr>
        <p:spPr/>
        <p:txBody>
          <a:bodyPr/>
          <a:p>
            <a:fld id="{26730477-B0FE-42EB-9239-3E068DA0EAB1}"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0"/>
          </p:nvPr>
        </p:nvSpPr>
        <p:spPr/>
        <p:txBody>
          <a:bodyPr/>
          <a:p>
            <a:fld id="{EEE10406-E757-4B99-AD7A-9D334F70C88E}"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DB7DE640-B532-4A04-97EC-B0D84B0B971A}"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D174DA84-656A-4502-A0E9-E7A7AF420345}"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5FAB30DC-FA38-4DA8-A5AC-4F148548986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C8857550-994E-4D40-8207-BDF1903138E2}" type="slidenum">
              <a:t>&lt;#&gt;</a:t>
            </a:fld>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BA6187DE-EF83-48C9-90AC-1F4CE2EBA27C}"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0"/>
          </p:nvPr>
        </p:nvSpPr>
        <p:spPr/>
        <p:txBody>
          <a:bodyPr/>
          <a:p>
            <a:fld id="{731D8D72-6D76-4073-BA43-C0818ADA1F50}"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0"/>
          </p:nvPr>
        </p:nvSpPr>
        <p:spPr/>
        <p:txBody>
          <a:bodyPr/>
          <a:p>
            <a:fld id="{6FEB13AD-8EF6-4875-ABF4-441B9CDC07BD}" type="slidenum">
              <a:t>&lt;#&gt;</a:t>
            </a:fld>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A5F738B0-3DBB-4245-9BFE-D37935FC1720}" type="slidenum">
              <a:t>&lt;#&gt;</a:t>
            </a:fld>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1"/>
          </p:nvPr>
        </p:nvSpPr>
        <p:spPr/>
        <p:txBody>
          <a:bodyPr/>
          <a:p>
            <a:fld id="{70D3E1A0-DB02-4C56-8C5D-95F98A25A073}" type="slidenum">
              <a:t>&lt;#&gt;</a:t>
            </a:fld>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1"/>
          </p:nvPr>
        </p:nvSpPr>
        <p:spPr/>
        <p:txBody>
          <a:bodyPr/>
          <a:p>
            <a:fld id="{F5A8ABB0-A697-4E59-8E09-7CB737FA5BCA}" type="slidenum">
              <a:t>&lt;#&gt;</a:t>
            </a:fld>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E1D37BDE-83B0-4EC1-B982-09A9A472E498}" type="slidenum">
              <a:t>&lt;#&gt;</a:t>
            </a:fld>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1"/>
          </p:nvPr>
        </p:nvSpPr>
        <p:spPr/>
        <p:txBody>
          <a:bodyPr/>
          <a:p>
            <a:fld id="{B585EC16-C562-4661-BFAE-4DF1A1D854BD}" type="slidenum">
              <a:t>&lt;#&gt;</a:t>
            </a:fld>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1"/>
          </p:nvPr>
        </p:nvSpPr>
        <p:spPr/>
        <p:txBody>
          <a:bodyPr/>
          <a:p>
            <a:fld id="{C5554638-E364-446C-9706-B39E02F7495D}" type="slidenum">
              <a:t>&lt;#&gt;</a:t>
            </a:fld>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5D16FCFE-2588-4C2B-B551-69B85919CDA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
          </p:nvPr>
        </p:nvSpPr>
        <p:spPr/>
        <p:txBody>
          <a:bodyPr/>
          <a:p>
            <a:fld id="{FE19FAE0-9CF4-492B-9C10-E766B054398A}" type="slidenum">
              <a:t>&lt;#&gt;</a:t>
            </a:fld>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E2666A29-E87F-48EC-9F46-14682E809517}" type="slidenum">
              <a:t>&lt;#&gt;</a:t>
            </a:fld>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DF4F0EE4-369E-4916-A1AA-E2A48484D7C4}" type="slidenum">
              <a:t>&lt;#&gt;</a:t>
            </a:fld>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107E6349-C48A-414E-A856-F3A32C12FC7F}" type="slidenum">
              <a:t>&lt;#&gt;</a:t>
            </a:fld>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1"/>
          </p:nvPr>
        </p:nvSpPr>
        <p:spPr/>
        <p:txBody>
          <a:bodyPr/>
          <a:p>
            <a:fld id="{E5A07951-AE83-4E2E-A612-00A24EFD462E}" type="slidenum">
              <a:t>&lt;#&gt;</a:t>
            </a:fld>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1"/>
          </p:nvPr>
        </p:nvSpPr>
        <p:spPr/>
        <p:txBody>
          <a:bodyPr/>
          <a:p>
            <a:fld id="{C6938714-8EEA-42D4-8818-AA0CC4174BBE}" type="slidenum">
              <a:t>&lt;#&gt;</a:t>
            </a:fld>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430DA732-8BBB-4A19-B2FC-FF86D386B20E}" type="slidenum">
              <a:t>&lt;#&gt;</a:t>
            </a:fld>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2"/>
          </p:nvPr>
        </p:nvSpPr>
        <p:spPr/>
        <p:txBody>
          <a:bodyPr/>
          <a:p>
            <a:fld id="{DE239407-151B-4494-B975-B39659A1516A}" type="slidenum">
              <a:t>&lt;#&gt;</a:t>
            </a:fld>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2"/>
          </p:nvPr>
        </p:nvSpPr>
        <p:spPr/>
        <p:txBody>
          <a:bodyPr/>
          <a:p>
            <a:fld id="{AD100960-4B93-4B13-A13E-1DF8BB2500C5}" type="slidenum">
              <a:t>&lt;#&gt;</a:t>
            </a:fld>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04A0464B-02F8-45A1-8824-8E719DC4F9CD}" type="slidenum">
              <a:t>&lt;#&gt;</a:t>
            </a:fld>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2"/>
          </p:nvPr>
        </p:nvSpPr>
        <p:spPr/>
        <p:txBody>
          <a:bodyPr/>
          <a:p>
            <a:fld id="{287845B3-2DF4-4D44-876E-D168784443F7}"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328386F6-DC14-4F68-86C4-5AA4BBADBB66}" type="slidenum">
              <a:t>&lt;#&gt;</a:t>
            </a:fld>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2"/>
          </p:nvPr>
        </p:nvSpPr>
        <p:spPr/>
        <p:txBody>
          <a:bodyPr/>
          <a:p>
            <a:fld id="{727A9013-1DC7-4C86-97F7-3EF5585364DF}" type="slidenum">
              <a:t>&lt;#&gt;</a:t>
            </a:fld>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A75EBE82-9468-47EC-9493-B34FD3B9BDB8}" type="slidenum">
              <a:t>&lt;#&gt;</a:t>
            </a:fld>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31E8D688-145D-479C-BEE0-4D7C5A5A0E3E}" type="slidenum">
              <a:t>&lt;#&gt;</a:t>
            </a:fld>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0A2F2369-170C-44CD-BF13-A3BA9096638C}" type="slidenum">
              <a:t>&lt;#&gt;</a:t>
            </a:fld>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96253381-359B-4747-AC47-F296EF920490}" type="slidenum">
              <a:t>&lt;#&gt;</a:t>
            </a:fld>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2"/>
          </p:nvPr>
        </p:nvSpPr>
        <p:spPr/>
        <p:txBody>
          <a:bodyPr/>
          <a:p>
            <a:fld id="{3AFE7FBA-F5E0-47D0-9E03-06A793639695}" type="slidenum">
              <a:t>&lt;#&gt;</a:t>
            </a:fld>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2"/>
          </p:nvPr>
        </p:nvSpPr>
        <p:spPr/>
        <p:txBody>
          <a:bodyPr/>
          <a:p>
            <a:fld id="{3F840539-6A99-4A59-B9BB-A202E1EFA0C5}" type="slidenum">
              <a:t>&lt;#&gt;</a:t>
            </a:fld>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2F0B1CAD-055F-4F9C-8626-0277A362E131}" type="slidenum">
              <a:t>&lt;#&gt;</a:t>
            </a:fld>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3"/>
          </p:nvPr>
        </p:nvSpPr>
        <p:spPr/>
        <p:txBody>
          <a:bodyPr/>
          <a:p>
            <a:fld id="{173834E0-2A63-4898-B45A-762BE07EAF27}" type="slidenum">
              <a:t>&lt;#&gt;</a:t>
            </a:fld>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3"/>
          </p:nvPr>
        </p:nvSpPr>
        <p:spPr/>
        <p:txBody>
          <a:bodyPr/>
          <a:p>
            <a:fld id="{52BB97B7-B99B-4B87-BE6F-D6003896106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7E098975-ADA8-4B9E-9812-50A8CD5B6924}" type="slidenum">
              <a:t>&lt;#&gt;</a:t>
            </a:fld>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8C1E447B-91AB-484C-9364-F3FBADAE0B80}" type="slidenum">
              <a:t>&lt;#&gt;</a:t>
            </a:fld>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3"/>
          </p:nvPr>
        </p:nvSpPr>
        <p:spPr/>
        <p:txBody>
          <a:bodyPr/>
          <a:p>
            <a:fld id="{55BE2C94-C8CF-4BE3-8221-27C49579B9D2}" type="slidenum">
              <a:t>&lt;#&gt;</a:t>
            </a:fld>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3"/>
          </p:nvPr>
        </p:nvSpPr>
        <p:spPr/>
        <p:txBody>
          <a:bodyPr/>
          <a:p>
            <a:fld id="{826D9F25-6A48-49B2-92C7-DF19FE3117CE}" type="slidenum">
              <a:t>&lt;#&gt;</a:t>
            </a:fld>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2F292600-AC19-4A20-97FA-5241D0E5143C}" type="slidenum">
              <a:t>&lt;#&gt;</a:t>
            </a:fld>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09B7CBB9-6F9A-4560-87BC-61B5C9001E73}" type="slidenum">
              <a:t>&lt;#&gt;</a:t>
            </a:fld>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9C821154-7A1F-4F21-A4A3-24925C72F3E5}" type="slidenum">
              <a:t>&lt;#&gt;</a:t>
            </a:fld>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0C2632F7-98A7-4B7D-B4FC-7C49993D95A2}" type="slidenum">
              <a:t>&lt;#&gt;</a:t>
            </a:fld>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3"/>
          </p:nvPr>
        </p:nvSpPr>
        <p:spPr/>
        <p:txBody>
          <a:bodyPr/>
          <a:p>
            <a:fld id="{FDEE310C-9FC6-4E22-A186-D1CFBDE631D5}" type="slidenum">
              <a:t>&lt;#&gt;</a:t>
            </a:fld>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3"/>
          </p:nvPr>
        </p:nvSpPr>
        <p:spPr/>
        <p:txBody>
          <a:bodyPr/>
          <a:p>
            <a:fld id="{5EEA4D62-7BA9-4E48-9572-B7192584ED84}" type="slidenum">
              <a:t>&lt;#&gt;</a:t>
            </a:fld>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4FD44836-CA7E-424C-9264-50183BDD3A0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
          </p:nvPr>
        </p:nvSpPr>
        <p:spPr/>
        <p:txBody>
          <a:bodyPr/>
          <a:p>
            <a:fld id="{AD103145-FFA0-406E-B3F7-2F43A836296A}" type="slidenum">
              <a:t>&lt;#&gt;</a:t>
            </a:fld>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4"/>
          </p:nvPr>
        </p:nvSpPr>
        <p:spPr/>
        <p:txBody>
          <a:bodyPr/>
          <a:p>
            <a:fld id="{AB81B496-91F3-41D3-915E-50830B76C459}" type="slidenum">
              <a:t>&lt;#&gt;</a:t>
            </a:fld>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4"/>
          </p:nvPr>
        </p:nvSpPr>
        <p:spPr/>
        <p:txBody>
          <a:bodyPr/>
          <a:p>
            <a:fld id="{D3C6486A-CB05-4498-B5C6-FD49C252D11D}" type="slidenum">
              <a:t>&lt;#&gt;</a:t>
            </a:fld>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09B5BAC3-68C3-4AD2-92F4-B06DA94D9BE2}" type="slidenum">
              <a:t>&lt;#&gt;</a:t>
            </a:fld>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4"/>
          </p:nvPr>
        </p:nvSpPr>
        <p:spPr/>
        <p:txBody>
          <a:bodyPr/>
          <a:p>
            <a:fld id="{A0442F46-A29F-45E6-A9A8-1D834F08022C}" type="slidenum">
              <a:t>&lt;#&gt;</a:t>
            </a:fld>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4"/>
          </p:nvPr>
        </p:nvSpPr>
        <p:spPr/>
        <p:txBody>
          <a:bodyPr/>
          <a:p>
            <a:fld id="{F3E49919-A906-4A33-AF87-795942F87206}" type="slidenum">
              <a:t>&lt;#&gt;</a:t>
            </a:fld>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54A54B67-0088-44E3-BACA-C2012828F504}" type="slidenum">
              <a:t>&lt;#&gt;</a:t>
            </a:fld>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A75C7674-383E-4543-BEA5-D4D0BD6FD587}" type="slidenum">
              <a:t>&lt;#&gt;</a:t>
            </a:fld>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4EAA2D5E-21E7-4224-908E-8100DA381167}" type="slidenum">
              <a:t>&lt;#&gt;</a:t>
            </a:fld>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AC776741-C47A-4D69-94CD-EF7457ABF514}" type="slidenum">
              <a:t>&lt;#&gt;</a:t>
            </a:fld>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4"/>
          </p:nvPr>
        </p:nvSpPr>
        <p:spPr/>
        <p:txBody>
          <a:bodyPr/>
          <a:p>
            <a:fld id="{13FFD0EC-95D1-46BA-A822-E0D9EC0281C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
          </p:nvPr>
        </p:nvSpPr>
        <p:spPr/>
        <p:txBody>
          <a:bodyPr/>
          <a:p>
            <a:fld id="{F7F5C9E3-D398-4055-B6E8-EEE4D2F5F043}" type="slidenum">
              <a:t>&lt;#&gt;</a:t>
            </a:fld>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8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4"/>
          </p:nvPr>
        </p:nvSpPr>
        <p:spPr/>
        <p:txBody>
          <a:bodyPr/>
          <a:p>
            <a:fld id="{E6D747E8-2914-4E76-8C4C-8D92213CC548}" type="slidenum">
              <a:t>&lt;#&gt;</a:t>
            </a:fld>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39726499-A13B-4306-A90B-6A2463C64C44}" type="slidenum">
              <a:t>&lt;#&gt;</a:t>
            </a:fld>
          </a:p>
        </p:txBody>
      </p:sp>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5"/>
          </p:nvPr>
        </p:nvSpPr>
        <p:spPr/>
        <p:txBody>
          <a:bodyPr/>
          <a:p>
            <a:fld id="{29D3BE77-B210-408E-AD22-E5C90143DAF8}" type="slidenum">
              <a:t>&lt;#&gt;</a:t>
            </a:fld>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5"/>
          </p:nvPr>
        </p:nvSpPr>
        <p:spPr/>
        <p:txBody>
          <a:bodyPr/>
          <a:p>
            <a:fld id="{DAAB0F23-6D2C-4D41-802B-996449E8AE4B}" type="slidenum">
              <a:t>&lt;#&gt;</a:t>
            </a:fld>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5"/>
          </p:nvPr>
        </p:nvSpPr>
        <p:spPr/>
        <p:txBody>
          <a:bodyPr/>
          <a:p>
            <a:fld id="{F22C7098-06BF-47BE-A7BD-1C2C085D6F84}" type="slidenum">
              <a:t>&lt;#&gt;</a:t>
            </a:fld>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5"/>
          </p:nvPr>
        </p:nvSpPr>
        <p:spPr/>
        <p:txBody>
          <a:bodyPr/>
          <a:p>
            <a:fld id="{B31CBBD9-36C1-4567-B467-CCAC513FBB25}" type="slidenum">
              <a:t>&lt;#&gt;</a:t>
            </a:fld>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5"/>
          </p:nvPr>
        </p:nvSpPr>
        <p:spPr/>
        <p:txBody>
          <a:bodyPr/>
          <a:p>
            <a:fld id="{ECC53D46-FED0-412A-9E00-972A4E7A82A7}" type="slidenum">
              <a:t>&lt;#&gt;</a:t>
            </a:fld>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3D28AA8D-87C7-40DF-9419-BB4D4228CFA2}" type="slidenum">
              <a:t>&lt;#&gt;</a:t>
            </a:fld>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270D422B-1C6A-4071-A1FB-98DE0DDBAD4C}" type="slidenum">
              <a:t>&lt;#&gt;</a:t>
            </a:fld>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ACC80BB2-3E1A-4506-9544-53E24D89A96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91DFB3F7-DDE1-49EE-8669-4F31F6492255}" type="slidenum">
              <a:t>&lt;#&gt;</a:t>
            </a:fld>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5"/>
          </p:nvPr>
        </p:nvSpPr>
        <p:spPr/>
        <p:txBody>
          <a:bodyPr/>
          <a:p>
            <a:fld id="{FDFB3152-6A5B-4FD8-BD03-C0658639020F}" type="slidenum">
              <a:t>&lt;#&gt;</a:t>
            </a:fld>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5"/>
          </p:nvPr>
        </p:nvSpPr>
        <p:spPr/>
        <p:txBody>
          <a:bodyPr/>
          <a:p>
            <a:fld id="{0D9D9BD2-ACC0-4E8A-8872-C974E40F20EB}" type="slidenum">
              <a:t>&lt;#&gt;</a:t>
            </a:fld>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5"/>
          </p:nvPr>
        </p:nvSpPr>
        <p:spPr/>
        <p:txBody>
          <a:bodyPr/>
          <a:p>
            <a:fld id="{05C86CA4-240B-4BD6-B81F-C7E31FB3A861}" type="slidenum">
              <a:t>&lt;#&gt;</a:t>
            </a:fld>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114AD4B3-8E5B-4601-8445-E6D99D79794F}" type="slidenum">
              <a:t>&lt;#&gt;</a:t>
            </a:fld>
          </a:p>
        </p:txBody>
      </p:sp>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6"/>
          </p:nvPr>
        </p:nvSpPr>
        <p:spPr/>
        <p:txBody>
          <a:bodyPr/>
          <a:p>
            <a:fld id="{EFA904D5-4680-4B72-BB25-DF32A548B07E}" type="slidenum">
              <a:t>&lt;#&gt;</a:t>
            </a:fld>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6"/>
          </p:nvPr>
        </p:nvSpPr>
        <p:spPr/>
        <p:txBody>
          <a:bodyPr/>
          <a:p>
            <a:fld id="{71ECEC93-8C6B-49C7-A827-01F6D679E0F4}" type="slidenum">
              <a:t>&lt;#&gt;</a:t>
            </a:fld>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6"/>
          </p:nvPr>
        </p:nvSpPr>
        <p:spPr/>
        <p:txBody>
          <a:bodyPr/>
          <a:p>
            <a:fld id="{1A1B64FE-AE3F-4193-8886-8D48FB25F59C}" type="slidenum">
              <a:t>&lt;#&gt;</a:t>
            </a:fld>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6"/>
          </p:nvPr>
        </p:nvSpPr>
        <p:spPr/>
        <p:txBody>
          <a:bodyPr/>
          <a:p>
            <a:fld id="{84CA37FF-01F3-4D72-89EB-E1ABC1AFDEA3}" type="slidenum">
              <a:t>&lt;#&gt;</a:t>
            </a:fld>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6"/>
          </p:nvPr>
        </p:nvSpPr>
        <p:spPr/>
        <p:txBody>
          <a:bodyPr/>
          <a:p>
            <a:fld id="{E560C65D-4E2E-4C18-B372-5F2A4778BF6C}" type="slidenum">
              <a:t>&lt;#&gt;</a:t>
            </a:fld>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B5BF87E1-5766-4AE8-A894-6BDF33526DF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59DC012A-FCEE-4D83-9927-47C9C547BFB2}" type="slidenum">
              <a:t>&lt;#&gt;</a:t>
            </a:fld>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A1E3ACCB-2B6C-452E-A633-24694030BEA4}" type="slidenum">
              <a:t>&lt;#&gt;</a:t>
            </a:fld>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D089A09A-8451-4982-874B-0BEEF4DBA762}" type="slidenum">
              <a:t>&lt;#&gt;</a:t>
            </a:fld>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6"/>
          </p:nvPr>
        </p:nvSpPr>
        <p:spPr/>
        <p:txBody>
          <a:bodyPr/>
          <a:p>
            <a:fld id="{8B8203A9-35B6-4EA7-B7E9-B0AAD4F164CC}" type="slidenum">
              <a:t>&lt;#&gt;</a:t>
            </a:fld>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6"/>
          </p:nvPr>
        </p:nvSpPr>
        <p:spPr/>
        <p:txBody>
          <a:bodyPr/>
          <a:p>
            <a:fld id="{0B5725C5-D066-451D-8343-CAFD158007B5}" type="slidenum">
              <a:t>&lt;#&gt;</a:t>
            </a:fld>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6"/>
          </p:nvPr>
        </p:nvSpPr>
        <p:spPr/>
        <p:txBody>
          <a:bodyPr/>
          <a:p>
            <a:fld id="{6E1F2C30-05EA-4CAF-A615-DD231ED8AB75}" type="slidenum">
              <a:t>&lt;#&gt;</a:t>
            </a:fld>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6D9E2C9B-AC5D-44E4-81AB-2A25678046F7}" type="slidenum">
              <a:t>&lt;#&gt;</a:t>
            </a:fld>
          </a:p>
        </p:txBody>
      </p:sp>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7"/>
          </p:nvPr>
        </p:nvSpPr>
        <p:spPr/>
        <p:txBody>
          <a:bodyPr/>
          <a:p>
            <a:fld id="{BEC2BCF2-2D61-48A9-814E-BEB18F7B787B}" type="slidenum">
              <a:t>&lt;#&gt;</a:t>
            </a:fld>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7"/>
          </p:nvPr>
        </p:nvSpPr>
        <p:spPr/>
        <p:txBody>
          <a:bodyPr/>
          <a:p>
            <a:fld id="{E9510C8D-D67B-4E02-8E0C-8273EB33AEC0}" type="slidenum">
              <a:t>&lt;#&gt;</a:t>
            </a:fld>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7"/>
          </p:nvPr>
        </p:nvSpPr>
        <p:spPr/>
        <p:txBody>
          <a:bodyPr/>
          <a:p>
            <a:fld id="{8C86DFFA-804E-4109-BD64-998EB2B56D8E}" type="slidenum">
              <a:t>&lt;#&gt;</a:t>
            </a:fld>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7"/>
          </p:nvPr>
        </p:nvSpPr>
        <p:spPr/>
        <p:txBody>
          <a:bodyPr/>
          <a:p>
            <a:fld id="{950F675E-DB6E-4E6A-96EE-6123D89373B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E765E70D-FBBC-4DA9-9D88-C9EF84183863}" type="slidenum">
              <a:t>&lt;#&gt;</a:t>
            </a:fld>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7"/>
          </p:nvPr>
        </p:nvSpPr>
        <p:spPr/>
        <p:txBody>
          <a:bodyPr/>
          <a:p>
            <a:fld id="{175A6E81-E526-4DD2-9B54-2A3C51154898}" type="slidenum">
              <a:t>&lt;#&gt;</a:t>
            </a:fld>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A18A69F2-1794-4E71-B96C-3DA2A88479EB}" type="slidenum">
              <a:t>&lt;#&gt;</a:t>
            </a:fld>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24F64ED2-3A6F-4411-B323-1584890C5F3E}" type="slidenum">
              <a:t>&lt;#&gt;</a:t>
            </a:fld>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0225C69F-0F4A-40D9-BAB5-A000C80C6C99}" type="slidenum">
              <a:t>&lt;#&gt;</a:t>
            </a:fld>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7"/>
          </p:nvPr>
        </p:nvSpPr>
        <p:spPr/>
        <p:txBody>
          <a:bodyPr/>
          <a:p>
            <a:fld id="{D947550F-D8CE-4E28-A587-CBCA1043A193}" type="slidenum">
              <a:t>&lt;#&gt;</a:t>
            </a:fld>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7"/>
          </p:nvPr>
        </p:nvSpPr>
        <p:spPr/>
        <p:txBody>
          <a:bodyPr/>
          <a:p>
            <a:fld id="{B92BE4D7-5F44-4AA5-B9DC-811295431E66}" type="slidenum">
              <a:t>&lt;#&gt;</a:t>
            </a:fld>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7"/>
          </p:nvPr>
        </p:nvSpPr>
        <p:spPr/>
        <p:txBody>
          <a:bodyPr/>
          <a:p>
            <a:fld id="{674678A7-8FCE-48E1-A3B1-6F5EEFC1B976}"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DBFE707F-668A-4BAC-84B6-C324622BC36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6D4EF829-997B-43BD-888D-57B61CAEC7A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3221C233-99EF-4AF7-A8FC-5FB82295C7F8}"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74927D0-BA38-493B-9ABE-B7708F53C371}"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2"/>
          </p:nvPr>
        </p:nvSpPr>
        <p:spPr/>
        <p:txBody>
          <a:bodyPr/>
          <a:p>
            <a:fld id="{57D20940-AA71-4B90-B450-0BD775E67775}"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55C6C5FB-14E3-45F6-B255-BBEF5B0B3CA0}"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0F24D312-3C5B-4A8B-BD65-17834777645A}"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2"/>
          </p:nvPr>
        </p:nvSpPr>
        <p:spPr/>
        <p:txBody>
          <a:bodyPr/>
          <a:p>
            <a:fld id="{4861A3E2-C4DF-4AD9-878E-B7A57386458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2"/>
          </p:nvPr>
        </p:nvSpPr>
        <p:spPr/>
        <p:txBody>
          <a:bodyPr/>
          <a:p>
            <a:fld id="{2E75EAFE-200E-4519-9E33-47066E8D42D1}"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D0CD028C-D776-4280-948A-6FA0B1F134C0}"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DBC83CEF-1173-4EE3-A380-103222C048C9}"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DF251CDD-6E76-44C6-BD16-49BA76E1F2ED}"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B41C7B06-E051-41AA-84C5-61DCAA25881F}"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8DB85D16-0763-426F-8755-86FFDEACC5E5}"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B1A01437-A4AB-4AFF-8697-349F4EB569B4}"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FB4BA05C-9649-4BBF-AA4C-93C2C25B0D51}"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3"/>
          </p:nvPr>
        </p:nvSpPr>
        <p:spPr/>
        <p:txBody>
          <a:bodyPr/>
          <a:p>
            <a:fld id="{BF0560D0-1F9E-49D8-B37C-75F6D50DFD02}"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A887A7E4-B72B-4CAE-AC09-1300A316E27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88BFCE50-BD57-498A-9466-E674DFF49278}"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3"/>
          </p:nvPr>
        </p:nvSpPr>
        <p:spPr/>
        <p:txBody>
          <a:bodyPr/>
          <a:p>
            <a:fld id="{A5C7C9D4-2BF8-419C-BD81-FD7584E478AC}"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3"/>
          </p:nvPr>
        </p:nvSpPr>
        <p:spPr/>
        <p:txBody>
          <a:bodyPr/>
          <a:p>
            <a:fld id="{798223C4-83AE-4175-AE24-912B06CDFB49}"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1FAC361A-279F-4DCA-A624-6E81990C958F}"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6725AA25-78BD-4CEC-86C9-9EBC1B9FDEE7}"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B3C4D2F2-ECF1-4A86-AC2C-B569F606DF52}"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B320550D-2D3E-450F-BEE6-26868C260018}"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71392163-5ADB-48BA-B9E6-C7C0B3157907}"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5651FE32-6DAD-4E8D-B6C2-7409AB5AFFD1}"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0FCE6B34-778A-48E4-980E-3128829E4C4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4"/>
          </p:nvPr>
        </p:nvSpPr>
        <p:spPr/>
        <p:txBody>
          <a:bodyPr/>
          <a:p>
            <a:fld id="{EB7F720E-FEE9-4CA3-893E-CB6EA5A7E2BF}"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4"/>
          </p:nvPr>
        </p:nvSpPr>
        <p:spPr/>
        <p:txBody>
          <a:bodyPr/>
          <a:p>
            <a:fld id="{7B27DAB4-B20F-4C4C-8843-B0ADF9E2BC29}"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F7020A06-F014-48AC-A35A-020505CD995D}"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4"/>
          </p:nvPr>
        </p:nvSpPr>
        <p:spPr/>
        <p:txBody>
          <a:bodyPr/>
          <a:p>
            <a:fld id="{57E2E73E-F568-4BD1-BF1F-54AAF8797C43}"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4"/>
          </p:nvPr>
        </p:nvSpPr>
        <p:spPr/>
        <p:txBody>
          <a:bodyPr/>
          <a:p>
            <a:fld id="{751F5B6F-0728-4043-9D74-A09283A2F520}"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30D792A2-CD3B-480E-B3BF-23AEC6D2635E}"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28FD4D65-6AF8-464C-9C89-6BBE49B0AC98}"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D0A576CE-22CF-4072-8C0E-C4D2D668E4E8}"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7DD14C19-DBFF-4E94-80D9-19F788132693}"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4"/>
          </p:nvPr>
        </p:nvSpPr>
        <p:spPr/>
        <p:txBody>
          <a:bodyPr/>
          <a:p>
            <a:fld id="{AB4B9890-B74E-460C-B1C0-3B30D19151CB}"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4"/>
          </p:nvPr>
        </p:nvSpPr>
        <p:spPr/>
        <p:txBody>
          <a:bodyPr/>
          <a:p>
            <a:fld id="{9B8D1CC8-826F-41E6-A3AD-13501A710272}"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08253A65-D1E0-44BF-9060-89A62028B73C}"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5"/>
          </p:nvPr>
        </p:nvSpPr>
        <p:spPr/>
        <p:txBody>
          <a:bodyPr/>
          <a:p>
            <a:fld id="{17C0B2AC-41AB-41F1-BB7D-3360C0916575}"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5"/>
          </p:nvPr>
        </p:nvSpPr>
        <p:spPr/>
        <p:txBody>
          <a:bodyPr/>
          <a:p>
            <a:fld id="{BCDA920E-B0F6-41C6-AAAC-40FB917317AD}"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C2370EB4-0062-4FEB-A646-177FC896A429}"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5"/>
          </p:nvPr>
        </p:nvSpPr>
        <p:spPr/>
        <p:txBody>
          <a:bodyPr/>
          <a:p>
            <a:fld id="{9CE76F8D-A144-458A-AAC3-90A87B40901A}"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5"/>
          </p:nvPr>
        </p:nvSpPr>
        <p:spPr/>
        <p:txBody>
          <a:bodyPr/>
          <a:p>
            <a:fld id="{9B1F1EC7-E0D0-4A5E-9E4E-1ABC68F42AFA}"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6F0BB9ED-C3E3-4771-969D-49A19B38A84D}"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B531F1CF-E4A6-48F2-A5A4-499AB79EDB5B}"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E5BEE9E7-64DC-407B-9D79-4CD618A36DB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49A13B63-B86C-47E0-838A-592044B013EC}"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5"/>
          </p:nvPr>
        </p:nvSpPr>
        <p:spPr/>
        <p:txBody>
          <a:bodyPr/>
          <a:p>
            <a:fld id="{5FB02926-1C31-485F-AF4E-B6052D2EDAF8}"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5"/>
          </p:nvPr>
        </p:nvSpPr>
        <p:spPr/>
        <p:txBody>
          <a:bodyPr/>
          <a:p>
            <a:fld id="{E2D6EBF9-E2FD-4D58-B2E8-B7F6318BF2AE}"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72963CE0-484B-45E0-B977-89928A7388D2}"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6"/>
          </p:nvPr>
        </p:nvSpPr>
        <p:spPr/>
        <p:txBody>
          <a:bodyPr/>
          <a:p>
            <a:fld id="{0702A87B-5099-41D2-B329-382D8986340E}"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6"/>
          </p:nvPr>
        </p:nvSpPr>
        <p:spPr/>
        <p:txBody>
          <a:bodyPr/>
          <a:p>
            <a:fld id="{466DEE1D-37AA-40EB-8DC3-71DDA2C0217B}"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99F6CFF6-4276-4F09-8AC7-69E9914516FF}"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6"/>
          </p:nvPr>
        </p:nvSpPr>
        <p:spPr/>
        <p:txBody>
          <a:bodyPr/>
          <a:p>
            <a:fld id="{A9E8B789-7569-47C7-9405-9BB510636B32}"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6"/>
          </p:nvPr>
        </p:nvSpPr>
        <p:spPr/>
        <p:txBody>
          <a:bodyPr/>
          <a:p>
            <a:fld id="{5FF1C93E-1060-4113-A935-72002BD1EE90}"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812C0E61-C4BC-495E-93A9-7A2440C48A8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0479B54F-7E62-4538-9371-BD7A573EB131}"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4CDD65A0-C8A5-412A-BD27-A8070DF4BF4C}"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ED8C5A11-ABE2-428D-B916-1BDE20032481}"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6"/>
          </p:nvPr>
        </p:nvSpPr>
        <p:spPr/>
        <p:txBody>
          <a:bodyPr/>
          <a:p>
            <a:fld id="{75FC4984-6A90-43CA-BEAB-84875DA3C469}"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1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6"/>
          </p:nvPr>
        </p:nvSpPr>
        <p:spPr/>
        <p:txBody>
          <a:bodyPr/>
          <a:p>
            <a:fld id="{E4C7FEB8-4DFC-46A1-A558-4DB743521C41}"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8D1B96DF-DBAD-4A15-90C1-8F775DB9D384}"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7"/>
          </p:nvPr>
        </p:nvSpPr>
        <p:spPr/>
        <p:txBody>
          <a:bodyPr/>
          <a:p>
            <a:fld id="{47F43797-DDE4-48F2-A0D3-18C31D34B99C}"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7"/>
          </p:nvPr>
        </p:nvSpPr>
        <p:spPr/>
        <p:txBody>
          <a:bodyPr/>
          <a:p>
            <a:fld id="{D9501506-E46C-4667-89A2-2117477C2538}"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5E18CB0C-023B-4516-AF01-1F46CF851660}"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7"/>
          </p:nvPr>
        </p:nvSpPr>
        <p:spPr/>
        <p:txBody>
          <a:bodyPr/>
          <a:p>
            <a:fld id="{06E1BDA4-4BD3-4791-9951-23B516DB9CB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7"/>
          </p:nvPr>
        </p:nvSpPr>
        <p:spPr/>
        <p:txBody>
          <a:bodyPr/>
          <a:p>
            <a:fld id="{8E9C109A-B930-446F-8C39-712C79BCCAB1}"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96082CC5-C490-4AC3-9DF2-F3887FF663E4}"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DAD4D771-550F-4663-86DD-8CDE67995E9B}"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A6298935-ED16-4B7E-9735-B522DAAEC4BF}"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A903D0BA-EB6B-4A5B-BE5B-9082DF6DADFB}"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7"/>
          </p:nvPr>
        </p:nvSpPr>
        <p:spPr/>
        <p:txBody>
          <a:bodyPr/>
          <a:p>
            <a:fld id="{812A8710-6233-49A3-9827-DF8ED8647899}"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6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7"/>
          </p:nvPr>
        </p:nvSpPr>
        <p:spPr/>
        <p:txBody>
          <a:bodyPr/>
          <a:p>
            <a:fld id="{6FE0FA19-3F38-4FA1-B9C8-9AABD675701F}"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8FBE0EF8-E970-4126-A82E-C9FD47B22204}"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8"/>
          </p:nvPr>
        </p:nvSpPr>
        <p:spPr/>
        <p:txBody>
          <a:bodyPr/>
          <a:p>
            <a:fld id="{30E26C87-132D-4EC0-B971-610D9C4609FF}"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8"/>
          </p:nvPr>
        </p:nvSpPr>
        <p:spPr/>
        <p:txBody>
          <a:bodyPr/>
          <a:p>
            <a:fld id="{C84C22FC-7B0F-4B57-A833-1955A372AE7F}"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c52"/>
        </a:solidFill>
      </p:bgPr>
    </p:bg>
    <p:spTree>
      <p:nvGrpSpPr>
        <p:cNvPr id="1" name=""/>
        <p:cNvGrpSpPr/>
        <p:nvPr/>
      </p:nvGrpSpPr>
      <p:grpSpPr>
        <a:xfrm>
          <a:off x="0" y="0"/>
          <a:ext cx="0" cy="0"/>
          <a:chOff x="0" y="0"/>
          <a:chExt cx="0" cy="0"/>
        </a:xfrm>
      </p:grpSpPr>
      <p:sp>
        <p:nvSpPr>
          <p:cNvPr id="0" name="Google Shape;10;p2"/>
          <p:cNvSpPr/>
          <p:nvPr/>
        </p:nvSpPr>
        <p:spPr>
          <a:xfrm flipH="1">
            <a:off x="1800" y="301680"/>
            <a:ext cx="9147240" cy="4493880"/>
          </a:xfrm>
          <a:custGeom>
            <a:avLst/>
            <a:gdLst/>
            <a:ahLst/>
            <a:rect l="l" t="t" r="r" b="b"/>
            <a:pathLst>
              <a:path w="366002" h="149344">
                <a:moveTo>
                  <a:pt x="0" y="55491"/>
                </a:moveTo>
                <a:lnTo>
                  <a:pt x="0" y="107122"/>
                </a:lnTo>
                <a:lnTo>
                  <a:pt x="96507" y="149344"/>
                </a:lnTo>
                <a:lnTo>
                  <a:pt x="366002" y="116290"/>
                </a:lnTo>
                <a:lnTo>
                  <a:pt x="366002" y="40050"/>
                </a:lnTo>
                <a:lnTo>
                  <a:pt x="274079" y="0"/>
                </a:lnTo>
                <a:close/>
              </a:path>
            </a:pathLst>
          </a:custGeom>
          <a:solidFill>
            <a:srgbClr val="00ae9d">
              <a:alpha val="83000"/>
            </a:srgbClr>
          </a:solidFill>
          <a:ln w="0">
            <a:noFill/>
          </a:ln>
        </p:spPr>
        <p:style>
          <a:lnRef idx="0"/>
          <a:fillRef idx="0"/>
          <a:effectRef idx="0"/>
          <a:fontRef idx="minor"/>
        </p:style>
      </p:sp>
      <p:sp>
        <p:nvSpPr>
          <p:cNvPr id="1" name="Google Shape;11;p2"/>
          <p:cNvSpPr/>
          <p:nvPr/>
        </p:nvSpPr>
        <p:spPr>
          <a:xfrm>
            <a:off x="-5760" y="759960"/>
            <a:ext cx="9141120" cy="3767040"/>
          </a:xfrm>
          <a:custGeom>
            <a:avLst/>
            <a:gdLst/>
            <a:ahLst/>
            <a:rect l="l" t="t" r="r" b="b"/>
            <a:pathLst>
              <a:path w="365766" h="150792">
                <a:moveTo>
                  <a:pt x="365766" y="12416"/>
                </a:moveTo>
                <a:lnTo>
                  <a:pt x="289997" y="0"/>
                </a:lnTo>
                <a:lnTo>
                  <a:pt x="0" y="55421"/>
                </a:lnTo>
                <a:lnTo>
                  <a:pt x="0" y="127486"/>
                </a:lnTo>
                <a:lnTo>
                  <a:pt x="70927" y="150792"/>
                </a:lnTo>
                <a:lnTo>
                  <a:pt x="365766" y="122256"/>
                </a:lnTo>
                <a:close/>
              </a:path>
            </a:pathLst>
          </a:custGeom>
          <a:solidFill>
            <a:srgbClr val="00ae9d">
              <a:alpha val="27000"/>
            </a:srgbClr>
          </a:solidFill>
          <a:ln w="0">
            <a:noFill/>
          </a:ln>
        </p:spPr>
        <p:style>
          <a:lnRef idx="0"/>
          <a:fillRef idx="0"/>
          <a:effectRef idx="0"/>
          <a:fontRef idx="minor"/>
        </p:style>
      </p:sp>
      <p:sp>
        <p:nvSpPr>
          <p:cNvPr id="2" name="Google Shape;12;p2"/>
          <p:cNvSpPr/>
          <p:nvPr/>
        </p:nvSpPr>
        <p:spPr>
          <a:xfrm>
            <a:off x="0" y="1351080"/>
            <a:ext cx="9153360" cy="2886120"/>
          </a:xfrm>
          <a:custGeom>
            <a:avLst/>
            <a:gdLst/>
            <a:ahLst/>
            <a:rect l="l" t="t" r="r" b="b"/>
            <a:pathLst>
              <a:path w="366243" h="106157">
                <a:moveTo>
                  <a:pt x="241" y="0"/>
                </a:moveTo>
                <a:lnTo>
                  <a:pt x="0" y="77929"/>
                </a:lnTo>
                <a:lnTo>
                  <a:pt x="366243" y="106157"/>
                </a:lnTo>
                <a:lnTo>
                  <a:pt x="366243" y="4102"/>
                </a:lnTo>
                <a:close/>
              </a:path>
            </a:pathLst>
          </a:custGeom>
          <a:solidFill>
            <a:srgbClr val="abe33f">
              <a:alpha val="81000"/>
            </a:srgbClr>
          </a:solidFill>
          <a:ln w="0">
            <a:noFill/>
          </a:ln>
        </p:spPr>
        <p:style>
          <a:lnRef idx="0"/>
          <a:fillRef idx="0"/>
          <a:effectRef idx="0"/>
          <a:fontRef idx="minor"/>
        </p:style>
      </p:sp>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2" name="Google Shape;30;p5"/>
          <p:cNvGrpSpPr/>
          <p:nvPr/>
        </p:nvGrpSpPr>
        <p:grpSpPr>
          <a:xfrm>
            <a:off x="-6120" y="0"/>
            <a:ext cx="9165240" cy="5160240"/>
            <a:chOff x="-6120" y="0"/>
            <a:chExt cx="9165240" cy="5160240"/>
          </a:xfrm>
        </p:grpSpPr>
        <p:sp>
          <p:nvSpPr>
            <p:cNvPr id="413"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14"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15"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16"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17"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18"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19" name="PlaceHolder 1"/>
          <p:cNvSpPr>
            <a:spLocks noGrp="1"/>
          </p:cNvSpPr>
          <p:nvPr>
            <p:ph type="sldNum" idx="9"/>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FF7AD7E-5706-45CA-AE12-C2EC96F1AA2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2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8" name="Google Shape;30;p5"/>
          <p:cNvGrpSpPr/>
          <p:nvPr/>
        </p:nvGrpSpPr>
        <p:grpSpPr>
          <a:xfrm>
            <a:off x="-6120" y="0"/>
            <a:ext cx="9165240" cy="5160240"/>
            <a:chOff x="-6120" y="0"/>
            <a:chExt cx="9165240" cy="5160240"/>
          </a:xfrm>
        </p:grpSpPr>
        <p:sp>
          <p:nvSpPr>
            <p:cNvPr id="459"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60"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61"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62"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3"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64"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65" name="PlaceHolder 1"/>
          <p:cNvSpPr>
            <a:spLocks noGrp="1"/>
          </p:cNvSpPr>
          <p:nvPr>
            <p:ph type="sldNum" idx="10"/>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0398F86-AB5B-42F1-93FB-73D073B5E44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6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6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4" name="Google Shape;30;p5"/>
          <p:cNvGrpSpPr/>
          <p:nvPr/>
        </p:nvGrpSpPr>
        <p:grpSpPr>
          <a:xfrm>
            <a:off x="-6120" y="0"/>
            <a:ext cx="9165240" cy="5160240"/>
            <a:chOff x="-6120" y="0"/>
            <a:chExt cx="9165240" cy="5160240"/>
          </a:xfrm>
        </p:grpSpPr>
        <p:sp>
          <p:nvSpPr>
            <p:cNvPr id="505"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06"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07"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08"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09"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10"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11" name="PlaceHolder 1"/>
          <p:cNvSpPr>
            <a:spLocks noGrp="1"/>
          </p:cNvSpPr>
          <p:nvPr>
            <p:ph type="sldNum" idx="11"/>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A2BB152-7559-4CD6-A0FF-75A0C1425B41}"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1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1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50" name="Google Shape;30;p5"/>
          <p:cNvGrpSpPr/>
          <p:nvPr/>
        </p:nvGrpSpPr>
        <p:grpSpPr>
          <a:xfrm>
            <a:off x="-6120" y="0"/>
            <a:ext cx="9165240" cy="5160240"/>
            <a:chOff x="-6120" y="0"/>
            <a:chExt cx="9165240" cy="5160240"/>
          </a:xfrm>
        </p:grpSpPr>
        <p:sp>
          <p:nvSpPr>
            <p:cNvPr id="551"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52"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53"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54"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55"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56"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57" name="PlaceHolder 1"/>
          <p:cNvSpPr>
            <a:spLocks noGrp="1"/>
          </p:cNvSpPr>
          <p:nvPr>
            <p:ph type="sldNum" idx="12"/>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4EA6A03-AC9C-4A63-B6A0-13F4C502DB8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5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6" name="Google Shape;30;p5"/>
          <p:cNvGrpSpPr/>
          <p:nvPr/>
        </p:nvGrpSpPr>
        <p:grpSpPr>
          <a:xfrm>
            <a:off x="-6120" y="0"/>
            <a:ext cx="9165240" cy="5160240"/>
            <a:chOff x="-6120" y="0"/>
            <a:chExt cx="9165240" cy="5160240"/>
          </a:xfrm>
        </p:grpSpPr>
        <p:sp>
          <p:nvSpPr>
            <p:cNvPr id="597"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98"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99"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00"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01"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02"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03" name="PlaceHolder 1"/>
          <p:cNvSpPr>
            <a:spLocks noGrp="1"/>
          </p:cNvSpPr>
          <p:nvPr>
            <p:ph type="sldNum" idx="13"/>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4B3506C-0136-4A65-B643-2A06FE3FAF2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0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0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42" name="Google Shape;30;p5"/>
          <p:cNvGrpSpPr/>
          <p:nvPr/>
        </p:nvGrpSpPr>
        <p:grpSpPr>
          <a:xfrm>
            <a:off x="-6120" y="0"/>
            <a:ext cx="9165240" cy="5160240"/>
            <a:chOff x="-6120" y="0"/>
            <a:chExt cx="9165240" cy="5160240"/>
          </a:xfrm>
        </p:grpSpPr>
        <p:sp>
          <p:nvSpPr>
            <p:cNvPr id="643"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44"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45"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46"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47"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48"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49" name="PlaceHolder 1"/>
          <p:cNvSpPr>
            <a:spLocks noGrp="1"/>
          </p:cNvSpPr>
          <p:nvPr>
            <p:ph type="sldNum" idx="14"/>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ABD991E-97E7-4D19-A571-F04D855B96D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5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5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88" name="Google Shape;30;p5"/>
          <p:cNvGrpSpPr/>
          <p:nvPr/>
        </p:nvGrpSpPr>
        <p:grpSpPr>
          <a:xfrm>
            <a:off x="-6120" y="0"/>
            <a:ext cx="9165240" cy="5160240"/>
            <a:chOff x="-6120" y="0"/>
            <a:chExt cx="9165240" cy="5160240"/>
          </a:xfrm>
        </p:grpSpPr>
        <p:sp>
          <p:nvSpPr>
            <p:cNvPr id="689"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90"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91"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92"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93"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94"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95" name="PlaceHolder 1"/>
          <p:cNvSpPr>
            <a:spLocks noGrp="1"/>
          </p:cNvSpPr>
          <p:nvPr>
            <p:ph type="sldNum" idx="15"/>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6855816-31E8-448D-9466-88595286226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34" name="Google Shape;30;p5"/>
          <p:cNvGrpSpPr/>
          <p:nvPr/>
        </p:nvGrpSpPr>
        <p:grpSpPr>
          <a:xfrm>
            <a:off x="-6120" y="0"/>
            <a:ext cx="9165240" cy="5160240"/>
            <a:chOff x="-6120" y="0"/>
            <a:chExt cx="9165240" cy="5160240"/>
          </a:xfrm>
        </p:grpSpPr>
        <p:sp>
          <p:nvSpPr>
            <p:cNvPr id="735"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736"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737"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738"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739"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740"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741" name="PlaceHolder 1"/>
          <p:cNvSpPr>
            <a:spLocks noGrp="1"/>
          </p:cNvSpPr>
          <p:nvPr>
            <p:ph type="sldNum" idx="16"/>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957F22A-B133-4F5C-86F0-89C73054FFEA}"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4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4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80" name="Google Shape;30;p5"/>
          <p:cNvGrpSpPr/>
          <p:nvPr/>
        </p:nvGrpSpPr>
        <p:grpSpPr>
          <a:xfrm>
            <a:off x="-6120" y="0"/>
            <a:ext cx="9165240" cy="5160240"/>
            <a:chOff x="-6120" y="0"/>
            <a:chExt cx="9165240" cy="5160240"/>
          </a:xfrm>
        </p:grpSpPr>
        <p:sp>
          <p:nvSpPr>
            <p:cNvPr id="781"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782"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783"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784"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785"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786"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787" name="PlaceHolder 1"/>
          <p:cNvSpPr>
            <a:spLocks noGrp="1"/>
          </p:cNvSpPr>
          <p:nvPr>
            <p:ph type="sldNum" idx="17"/>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72870D7-2927-43B4-B458-72761FA9D28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8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oogle Shape;30;p5"/>
          <p:cNvGrpSpPr/>
          <p:nvPr/>
        </p:nvGrpSpPr>
        <p:grpSpPr>
          <a:xfrm>
            <a:off x="-6120" y="0"/>
            <a:ext cx="9165240" cy="5160240"/>
            <a:chOff x="-6120" y="0"/>
            <a:chExt cx="9165240" cy="5160240"/>
          </a:xfrm>
        </p:grpSpPr>
        <p:sp>
          <p:nvSpPr>
            <p:cNvPr id="42"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3"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4"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5"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7"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8" name="PlaceHolder 1"/>
          <p:cNvSpPr>
            <a:spLocks noGrp="1"/>
          </p:cNvSpPr>
          <p:nvPr>
            <p:ph type="sldNum" idx="1"/>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76DEFAC-327F-4FDC-A9D4-F2757E69BF1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7" name="Google Shape;30;p5"/>
          <p:cNvGrpSpPr/>
          <p:nvPr/>
        </p:nvGrpSpPr>
        <p:grpSpPr>
          <a:xfrm>
            <a:off x="-6120" y="0"/>
            <a:ext cx="9165240" cy="5160240"/>
            <a:chOff x="-6120" y="0"/>
            <a:chExt cx="9165240" cy="5160240"/>
          </a:xfrm>
        </p:grpSpPr>
        <p:sp>
          <p:nvSpPr>
            <p:cNvPr id="88"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89"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90"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91"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92"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93"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94" name="Google Shape;37;p5"/>
          <p:cNvSpPr/>
          <p:nvPr/>
        </p:nvSpPr>
        <p:spPr>
          <a:xfrm>
            <a:off x="886680" y="398520"/>
            <a:ext cx="7367760" cy="854640"/>
          </a:xfrm>
          <a:prstGeom prst="rect">
            <a:avLst/>
          </a:prstGeom>
          <a:noFill/>
          <a:ln w="0">
            <a:noFill/>
          </a:ln>
        </p:spPr>
        <p:style>
          <a:lnRef idx="0"/>
          <a:fillRef idx="0"/>
          <a:effectRef idx="0"/>
          <a:fontRef idx="minor"/>
        </p:style>
      </p:sp>
      <p:sp>
        <p:nvSpPr>
          <p:cNvPr id="95" name="Google Shape;38;p5"/>
          <p:cNvSpPr/>
          <p:nvPr/>
        </p:nvSpPr>
        <p:spPr>
          <a:xfrm>
            <a:off x="886680" y="1598400"/>
            <a:ext cx="7367760" cy="3324600"/>
          </a:xfrm>
          <a:prstGeom prst="rect">
            <a:avLst/>
          </a:prstGeom>
          <a:noFill/>
          <a:ln w="0">
            <a:noFill/>
          </a:ln>
        </p:spPr>
        <p:style>
          <a:lnRef idx="0"/>
          <a:fillRef idx="0"/>
          <a:effectRef idx="0"/>
          <a:fontRef idx="minor"/>
        </p:style>
      </p:sp>
      <p:sp>
        <p:nvSpPr>
          <p:cNvPr id="96" name="PlaceHolder 1"/>
          <p:cNvSpPr>
            <a:spLocks noGrp="1"/>
          </p:cNvSpPr>
          <p:nvPr>
            <p:ph type="sldNum" idx="2"/>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6AB1818-F1E3-4A3A-B90A-4073C8BC130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5" name="Google Shape;30;p5"/>
          <p:cNvGrpSpPr/>
          <p:nvPr/>
        </p:nvGrpSpPr>
        <p:grpSpPr>
          <a:xfrm>
            <a:off x="-6120" y="0"/>
            <a:ext cx="9165240" cy="5160240"/>
            <a:chOff x="-6120" y="0"/>
            <a:chExt cx="9165240" cy="5160240"/>
          </a:xfrm>
        </p:grpSpPr>
        <p:sp>
          <p:nvSpPr>
            <p:cNvPr id="136"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37"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38"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39"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40"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41"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42" name="PlaceHolder 1"/>
          <p:cNvSpPr>
            <a:spLocks noGrp="1"/>
          </p:cNvSpPr>
          <p:nvPr>
            <p:ph type="sldNum" idx="3"/>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BE3D4FB-D2F7-43B4-AC1C-6DD44900FF1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43"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1" name="Google Shape;30;p5"/>
          <p:cNvGrpSpPr/>
          <p:nvPr/>
        </p:nvGrpSpPr>
        <p:grpSpPr>
          <a:xfrm>
            <a:off x="-6120" y="0"/>
            <a:ext cx="9165240" cy="5160240"/>
            <a:chOff x="-6120" y="0"/>
            <a:chExt cx="9165240" cy="5160240"/>
          </a:xfrm>
        </p:grpSpPr>
        <p:sp>
          <p:nvSpPr>
            <p:cNvPr id="182"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83"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84"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85"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86"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87"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88" name="Google Shape;37;p5"/>
          <p:cNvSpPr/>
          <p:nvPr/>
        </p:nvSpPr>
        <p:spPr>
          <a:xfrm>
            <a:off x="886680" y="398520"/>
            <a:ext cx="7367760" cy="854640"/>
          </a:xfrm>
          <a:prstGeom prst="rect">
            <a:avLst/>
          </a:prstGeom>
          <a:noFill/>
          <a:ln w="0">
            <a:noFill/>
          </a:ln>
        </p:spPr>
        <p:style>
          <a:lnRef idx="0"/>
          <a:fillRef idx="0"/>
          <a:effectRef idx="0"/>
          <a:fontRef idx="minor"/>
        </p:style>
      </p:sp>
      <p:sp>
        <p:nvSpPr>
          <p:cNvPr id="189" name="Google Shape;38;p5"/>
          <p:cNvSpPr/>
          <p:nvPr/>
        </p:nvSpPr>
        <p:spPr>
          <a:xfrm>
            <a:off x="886680" y="1598400"/>
            <a:ext cx="7367760" cy="3324600"/>
          </a:xfrm>
          <a:prstGeom prst="rect">
            <a:avLst/>
          </a:prstGeom>
          <a:noFill/>
          <a:ln w="0">
            <a:noFill/>
          </a:ln>
        </p:spPr>
        <p:style>
          <a:lnRef idx="0"/>
          <a:fillRef idx="0"/>
          <a:effectRef idx="0"/>
          <a:fontRef idx="minor"/>
        </p:style>
      </p:sp>
      <p:sp>
        <p:nvSpPr>
          <p:cNvPr id="190" name="PlaceHolder 1"/>
          <p:cNvSpPr>
            <a:spLocks noGrp="1"/>
          </p:cNvSpPr>
          <p:nvPr>
            <p:ph type="sldNum" idx="4"/>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0C0D29A-4127-47B4-9CF1-0195F77FEEF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9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Google Shape;85;p10"/>
          <p:cNvSpPr/>
          <p:nvPr/>
        </p:nvSpPr>
        <p:spPr>
          <a:xfrm>
            <a:off x="-2520" y="0"/>
            <a:ext cx="5206680" cy="980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30" name="Google Shape;86;p10"/>
          <p:cNvSpPr/>
          <p:nvPr/>
        </p:nvSpPr>
        <p:spPr>
          <a:xfrm>
            <a:off x="-6120" y="0"/>
            <a:ext cx="4442400" cy="1082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31" name="Google Shape;87;p10"/>
          <p:cNvSpPr/>
          <p:nvPr/>
        </p:nvSpPr>
        <p:spPr>
          <a:xfrm>
            <a:off x="6375600" y="4745880"/>
            <a:ext cx="2545920" cy="3981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32" name="Google Shape;88;p10"/>
          <p:cNvSpPr/>
          <p:nvPr/>
        </p:nvSpPr>
        <p:spPr>
          <a:xfrm>
            <a:off x="7341120" y="4767480"/>
            <a:ext cx="1818360" cy="3927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33" name="Google Shape;89;p10"/>
          <p:cNvSpPr/>
          <p:nvPr/>
        </p:nvSpPr>
        <p:spPr>
          <a:xfrm>
            <a:off x="8340840" y="4204080"/>
            <a:ext cx="815400" cy="9561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sp>
        <p:nvSpPr>
          <p:cNvPr id="234" name="Google Shape;90;p10"/>
          <p:cNvSpPr/>
          <p:nvPr/>
        </p:nvSpPr>
        <p:spPr>
          <a:xfrm>
            <a:off x="1559160" y="-6120"/>
            <a:ext cx="4113720" cy="942120"/>
          </a:xfrm>
          <a:custGeom>
            <a:avLst/>
            <a:gdLst/>
            <a:ahLst/>
            <a:rect l="l" t="t" r="r" b="b"/>
            <a:pathLst>
              <a:path w="164671" h="37795">
                <a:moveTo>
                  <a:pt x="0" y="241"/>
                </a:moveTo>
                <a:lnTo>
                  <a:pt x="132407" y="37795"/>
                </a:lnTo>
                <a:lnTo>
                  <a:pt x="164671" y="0"/>
                </a:lnTo>
                <a:lnTo>
                  <a:pt x="160329" y="241"/>
                </a:lnTo>
                <a:close/>
              </a:path>
            </a:pathLst>
          </a:custGeom>
          <a:solidFill>
            <a:srgbClr val="00ae9d">
              <a:alpha val="83000"/>
            </a:srgbClr>
          </a:solidFill>
          <a:ln w="0">
            <a:noFill/>
          </a:ln>
        </p:spPr>
        <p:style>
          <a:lnRef idx="0"/>
          <a:fillRef idx="0"/>
          <a:effectRef idx="0"/>
          <a:fontRef idx="minor"/>
        </p:style>
      </p:sp>
      <p:sp>
        <p:nvSpPr>
          <p:cNvPr id="235" name="PlaceHolder 1"/>
          <p:cNvSpPr>
            <a:spLocks noGrp="1"/>
          </p:cNvSpPr>
          <p:nvPr>
            <p:ph type="sldNum" idx="5"/>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2FEDFF6-FC47-45A9-89AB-A4ED6552B758}"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3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4" name="Google Shape;30;p5"/>
          <p:cNvGrpSpPr/>
          <p:nvPr/>
        </p:nvGrpSpPr>
        <p:grpSpPr>
          <a:xfrm>
            <a:off x="-6120" y="0"/>
            <a:ext cx="9165240" cy="5160240"/>
            <a:chOff x="-6120" y="0"/>
            <a:chExt cx="9165240" cy="5160240"/>
          </a:xfrm>
        </p:grpSpPr>
        <p:sp>
          <p:nvSpPr>
            <p:cNvPr id="275"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76"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277"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78"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79"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80"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281" name="PlaceHolder 1"/>
          <p:cNvSpPr>
            <a:spLocks noGrp="1"/>
          </p:cNvSpPr>
          <p:nvPr>
            <p:ph type="sldNum" idx="6"/>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1D24EE0-A9CB-42E6-B4C9-3E402FB79C7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8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8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0" name="Google Shape;30;p5"/>
          <p:cNvGrpSpPr/>
          <p:nvPr/>
        </p:nvGrpSpPr>
        <p:grpSpPr>
          <a:xfrm>
            <a:off x="-6120" y="0"/>
            <a:ext cx="9165240" cy="5160240"/>
            <a:chOff x="-6120" y="0"/>
            <a:chExt cx="9165240" cy="5160240"/>
          </a:xfrm>
        </p:grpSpPr>
        <p:sp>
          <p:nvSpPr>
            <p:cNvPr id="321"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22"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23"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24"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25"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26"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27" name="PlaceHolder 1"/>
          <p:cNvSpPr>
            <a:spLocks noGrp="1"/>
          </p:cNvSpPr>
          <p:nvPr>
            <p:ph type="sldNum" idx="7"/>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735A4CE-5EDE-4ABE-B3F0-E1523A4D38A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2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2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6" name="Google Shape;30;p5"/>
          <p:cNvGrpSpPr/>
          <p:nvPr/>
        </p:nvGrpSpPr>
        <p:grpSpPr>
          <a:xfrm>
            <a:off x="-6120" y="0"/>
            <a:ext cx="9165240" cy="5160240"/>
            <a:chOff x="-6120" y="0"/>
            <a:chExt cx="9165240" cy="5160240"/>
          </a:xfrm>
        </p:grpSpPr>
        <p:sp>
          <p:nvSpPr>
            <p:cNvPr id="367" name="Google Shape;31;p5"/>
            <p:cNvSpPr/>
            <p:nvPr/>
          </p:nvSpPr>
          <p:spPr>
            <a:xfrm>
              <a:off x="0" y="0"/>
              <a:ext cx="8550000" cy="13302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68" name="Google Shape;32;p5"/>
            <p:cNvSpPr/>
            <p:nvPr/>
          </p:nvSpPr>
          <p:spPr>
            <a:xfrm>
              <a:off x="2563560" y="0"/>
              <a:ext cx="6577560" cy="126972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69" name="Google Shape;33;p5"/>
            <p:cNvSpPr/>
            <p:nvPr/>
          </p:nvSpPr>
          <p:spPr>
            <a:xfrm>
              <a:off x="-6120" y="0"/>
              <a:ext cx="7295400" cy="14688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70" name="Google Shape;34;p5"/>
            <p:cNvSpPr/>
            <p:nvPr/>
          </p:nvSpPr>
          <p:spPr>
            <a:xfrm>
              <a:off x="3596040" y="4667040"/>
              <a:ext cx="5087880" cy="47376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71" name="Google Shape;35;p5"/>
            <p:cNvSpPr/>
            <p:nvPr/>
          </p:nvSpPr>
          <p:spPr>
            <a:xfrm>
              <a:off x="5524920" y="4692600"/>
              <a:ext cx="3634200" cy="4676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72" name="Google Shape;36;p5"/>
            <p:cNvSpPr/>
            <p:nvPr/>
          </p:nvSpPr>
          <p:spPr>
            <a:xfrm>
              <a:off x="7521480" y="4023000"/>
              <a:ext cx="1631880" cy="113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73" name="PlaceHolder 1"/>
          <p:cNvSpPr>
            <a:spLocks noGrp="1"/>
          </p:cNvSpPr>
          <p:nvPr>
            <p:ph type="sldNum" idx="8"/>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DE3A9FE-BF9A-47E7-AB05-5CE59E7375E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7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7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Box 4"/>
          <p:cNvSpPr/>
          <p:nvPr/>
        </p:nvSpPr>
        <p:spPr>
          <a:xfrm>
            <a:off x="7149240" y="4774320"/>
            <a:ext cx="3135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833" name="" descr=""/>
          <p:cNvPicPr/>
          <p:nvPr/>
        </p:nvPicPr>
        <p:blipFill>
          <a:blip r:embed="rId1"/>
          <a:stretch/>
        </p:blipFill>
        <p:spPr>
          <a:xfrm>
            <a:off x="-7560" y="-13680"/>
            <a:ext cx="9150120" cy="5141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4" name="" descr=""/>
          <p:cNvPicPr/>
          <p:nvPr/>
        </p:nvPicPr>
        <p:blipFill>
          <a:blip r:embed="rId1"/>
          <a:stretch/>
        </p:blipFill>
        <p:spPr>
          <a:xfrm>
            <a:off x="0" y="0"/>
            <a:ext cx="9141480" cy="5141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Metaverse’s Imagination</a:t>
            </a:r>
            <a:endParaRPr b="0" lang="en-US" sz="2400" spc="-1" strike="noStrike">
              <a:latin typeface="Arial"/>
            </a:endParaRPr>
          </a:p>
        </p:txBody>
      </p:sp>
      <p:sp>
        <p:nvSpPr>
          <p:cNvPr id="866"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67" name="PlaceHolder 3"/>
          <p:cNvSpPr>
            <a:spLocks noGrp="1"/>
          </p:cNvSpPr>
          <p:nvPr>
            <p:ph type="sldNum" idx="24"/>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EBC62EE-609B-445E-A76C-9320111DE0C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68" name="TextBox 6"/>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69"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t>
            </a:r>
            <a:r>
              <a:rPr b="0" lang="en-US" sz="1900" spc="-1" strike="noStrike">
                <a:solidFill>
                  <a:srgbClr val="004c52"/>
                </a:solidFill>
                <a:latin typeface="Karla"/>
                <a:ea typeface="Karla"/>
              </a:rPr>
              <a:t>Snow Crash’ is a science-fiction novel written by Neal Stephenson and published in 1992. The term ‘metaverse’, which has been coined by the author, is a virtual reality space which uses internet and augmented reality. In the novel, users are represented by avatars and can interact with other human beings and software agents.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What is Metaverse?</a:t>
            </a:r>
            <a:endParaRPr b="0" lang="en-US" sz="2400" spc="-1" strike="noStrike">
              <a:latin typeface="Arial"/>
            </a:endParaRPr>
          </a:p>
        </p:txBody>
      </p:sp>
      <p:sp>
        <p:nvSpPr>
          <p:cNvPr id="871"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72" name="PlaceHolder 3"/>
          <p:cNvSpPr>
            <a:spLocks noGrp="1"/>
          </p:cNvSpPr>
          <p:nvPr>
            <p:ph type="sldNum" idx="25"/>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4631CC0-4B9F-42C1-BA79-FC427375A9C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73" name="TextBox 13"/>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74"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 massively scaled and interoperable network of real-time rendered 3D virtual worlds that can be experienced synchronously and persistently by an effectively unlimited number of users with an individual sense of presence,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with continuity of data, such as identity, history, entitlements, objects,communications, and payments.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a:t>
            </a:r>
            <a:endParaRPr b="0" lang="en-US" sz="2400" spc="-1" strike="noStrike">
              <a:latin typeface="Arial"/>
            </a:endParaRPr>
          </a:p>
        </p:txBody>
      </p:sp>
      <p:sp>
        <p:nvSpPr>
          <p:cNvPr id="876" name="PlaceHolder 2"/>
          <p:cNvSpPr>
            <a:spLocks noGrp="1"/>
          </p:cNvSpPr>
          <p:nvPr>
            <p:ph/>
          </p:nvPr>
        </p:nvSpPr>
        <p:spPr>
          <a:xfrm>
            <a:off x="1053720" y="1694880"/>
            <a:ext cx="66549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77" name="PlaceHolder 3"/>
          <p:cNvSpPr>
            <a:spLocks noGrp="1"/>
          </p:cNvSpPr>
          <p:nvPr>
            <p:ph type="sldNum" idx="26"/>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8C66354-D296-4980-9D0B-684CAEE4ACE1}"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78" name="TextBox 9"/>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79"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Global scale (everyone everywhere just like the Internet is now).</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It must have a massively scaled number of virtual</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worlds if it is to be “the Metaverse.”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 Metagalaxies )</a:t>
            </a:r>
            <a:endParaRPr b="0" lang="en-US" sz="2400" spc="-1" strike="noStrike">
              <a:latin typeface="Arial"/>
            </a:endParaRPr>
          </a:p>
        </p:txBody>
      </p:sp>
      <p:sp>
        <p:nvSpPr>
          <p:cNvPr id="881" name="PlaceHolder 2"/>
          <p:cNvSpPr>
            <a:spLocks noGrp="1"/>
          </p:cNvSpPr>
          <p:nvPr>
            <p:ph/>
          </p:nvPr>
        </p:nvSpPr>
        <p:spPr>
          <a:xfrm>
            <a:off x="1053720" y="1694880"/>
            <a:ext cx="66549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82" name="PlaceHolder 3"/>
          <p:cNvSpPr>
            <a:spLocks noGrp="1"/>
          </p:cNvSpPr>
          <p:nvPr>
            <p:ph type="sldNum" idx="27"/>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669B724-1F41-4161-88B2-97F43E83C8D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83" name="TextBox 18"/>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84"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Within the Metaverse, there might be “metagalaxies,” a collection of virtual worlds that all operate under a single authority and that are clearly connected by a visual layer.</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One way to think about a Metagalaxy is to think of Facebook’s role in the internet.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a simplified sense, it’s today’s version of a 2D Metagalaxy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886"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87" name="PlaceHolder 3"/>
          <p:cNvSpPr>
            <a:spLocks noGrp="1"/>
          </p:cNvSpPr>
          <p:nvPr>
            <p:ph type="sldNum" idx="28"/>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D309424-8A6B-43C5-A7EA-CDB124B5BC84}"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88" name="TextBox 10"/>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89"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For decades, the primary reason to build a virtual world was for a video game, such as The Legend of Zelda or Call of Duty, or as part of a feature film, such as those of Disney’s Pixar or for Warner Bros.’ The Matrix. </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This is why the Metaverse is often misdescribed as a game or entertainment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891"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92" name="PlaceHolder 3"/>
          <p:cNvSpPr>
            <a:spLocks noGrp="1"/>
          </p:cNvSpPr>
          <p:nvPr>
            <p:ph type="sldNum" idx="29"/>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99F580B4-62EA-41C3-AFE2-C0DB613E4E2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93" name="TextBox 14"/>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94"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virtual worlds can reproduce the “real world” exactly.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The purpose of a virtual world can be “game-like,” which is to say there is an objective such as winning, killing, scoring, defeating, or solving, or the purpose can be “non-game-like” with objectives such as educational or vocational training, commerce, socializing, meditation, fitness, and more.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896"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97" name="PlaceHolder 3"/>
          <p:cNvSpPr>
            <a:spLocks noGrp="1"/>
          </p:cNvSpPr>
          <p:nvPr>
            <p:ph type="sldNum" idx="30"/>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9096C20-AA8C-4620-AF61-F967D8054A3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98" name="TextBox 11"/>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99"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User’s ability to take her virtual “content,” such as an avatar or a backpack, from one virtual world to another, where it might also be changed, sold, or remixed with other goods.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901"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02" name="PlaceHolder 3"/>
          <p:cNvSpPr>
            <a:spLocks noGrp="1"/>
          </p:cNvSpPr>
          <p:nvPr>
            <p:ph type="sldNum" idx="31"/>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7BDD0A6-AA77-4522-93BD-9C4109136681}"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03" name="TextBox 19"/>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04"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906"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07" name="PlaceHolder 3"/>
          <p:cNvSpPr>
            <a:spLocks noGrp="1"/>
          </p:cNvSpPr>
          <p:nvPr>
            <p:ph type="sldNum" idx="32"/>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15A7383-C0C4-415C-BA58-194722D021B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08" name="TextBox 15"/>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09"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pic>
        <p:nvPicPr>
          <p:cNvPr id="910" name="" descr=""/>
          <p:cNvPicPr/>
          <p:nvPr/>
        </p:nvPicPr>
        <p:blipFill>
          <a:blip r:embed="rId1"/>
          <a:stretch/>
        </p:blipFill>
        <p:spPr>
          <a:xfrm>
            <a:off x="1143000" y="1600200"/>
            <a:ext cx="5942160" cy="2513160"/>
          </a:xfrm>
          <a:prstGeom prst="rect">
            <a:avLst/>
          </a:prstGeom>
          <a:ln w="0">
            <a:noFill/>
          </a:ln>
        </p:spPr>
      </p:pic>
      <p:pic>
        <p:nvPicPr>
          <p:cNvPr id="911" name="" descr=""/>
          <p:cNvPicPr/>
          <p:nvPr/>
        </p:nvPicPr>
        <p:blipFill>
          <a:blip r:embed="rId2"/>
          <a:stretch/>
        </p:blipFill>
        <p:spPr>
          <a:xfrm>
            <a:off x="0" y="0"/>
            <a:ext cx="9142560" cy="5142240"/>
          </a:xfrm>
          <a:prstGeom prst="rect">
            <a:avLst/>
          </a:prstGeom>
          <a:ln w="0">
            <a:noFill/>
          </a:ln>
        </p:spPr>
      </p:pic>
      <p:sp>
        <p:nvSpPr>
          <p:cNvPr id="912" name="PlaceHolder 5"/>
          <p:cNvSpPr/>
          <p:nvPr/>
        </p:nvSpPr>
        <p:spPr>
          <a:xfrm>
            <a:off x="2286000" y="58320"/>
            <a:ext cx="7367760" cy="854640"/>
          </a:xfrm>
          <a:prstGeom prst="rect">
            <a:avLst/>
          </a:prstGeom>
          <a:noFill/>
          <a:ln w="0">
            <a:noFill/>
          </a:ln>
        </p:spPr>
        <p:style>
          <a:lnRef idx="0"/>
          <a:fillRef idx="0"/>
          <a:effectRef idx="0"/>
          <a:fontRef idx="minor"/>
        </p:style>
        <p:txBody>
          <a:bodyPr lIns="0" rIns="0" tIns="91440" bIns="91440" anchor="t">
            <a:noAutofit/>
          </a:bodyPr>
          <a:p>
            <a:pPr>
              <a:lnSpc>
                <a:spcPct val="100000"/>
              </a:lnSpc>
            </a:pPr>
            <a:r>
              <a:rPr b="1" lang="en-US" sz="2400" spc="-1" strike="noStrike">
                <a:solidFill>
                  <a:srgbClr val="000000"/>
                </a:solidFill>
                <a:latin typeface="Raleway"/>
                <a:ea typeface="Raleway"/>
              </a:rPr>
              <a:t>Real-Time Rendering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sldNum" idx="21"/>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FAC9C2AB-675F-4A98-90C7-4D7CF4D7BDB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35" name="TextBox 6"/>
          <p:cNvSpPr/>
          <p:nvPr/>
        </p:nvSpPr>
        <p:spPr>
          <a:xfrm>
            <a:off x="6005880" y="4774320"/>
            <a:ext cx="3135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Muhammad Umar Ahmad</a:t>
            </a:r>
            <a:endParaRPr b="0" lang="en-US" sz="1800" spc="-1" strike="noStrike">
              <a:latin typeface="Arial"/>
            </a:endParaRPr>
          </a:p>
        </p:txBody>
      </p:sp>
      <p:pic>
        <p:nvPicPr>
          <p:cNvPr id="836" name="" descr=""/>
          <p:cNvPicPr/>
          <p:nvPr/>
        </p:nvPicPr>
        <p:blipFill>
          <a:blip r:embed="rId1"/>
          <a:stretch/>
        </p:blipFill>
        <p:spPr>
          <a:xfrm>
            <a:off x="0" y="0"/>
            <a:ext cx="9141480" cy="5141160"/>
          </a:xfrm>
          <a:prstGeom prst="rect">
            <a:avLst/>
          </a:prstGeom>
          <a:ln w="0">
            <a:noFill/>
          </a:ln>
        </p:spPr>
      </p:pic>
      <p:sp>
        <p:nvSpPr>
          <p:cNvPr id="837" name="PlaceHolder 2"/>
          <p:cNvSpPr>
            <a:spLocks noGrp="1"/>
          </p:cNvSpPr>
          <p:nvPr>
            <p:ph type="title"/>
          </p:nvPr>
        </p:nvSpPr>
        <p:spPr>
          <a:xfrm>
            <a:off x="2688120" y="4286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Future of the internet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Real-Time Rendering</a:t>
            </a:r>
            <a:endParaRPr b="0" lang="en-US" sz="2400" spc="-1" strike="noStrike">
              <a:latin typeface="Arial"/>
            </a:endParaRPr>
          </a:p>
        </p:txBody>
      </p:sp>
      <p:sp>
        <p:nvSpPr>
          <p:cNvPr id="914"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15" name="PlaceHolder 3"/>
          <p:cNvSpPr>
            <a:spLocks noGrp="1"/>
          </p:cNvSpPr>
          <p:nvPr>
            <p:ph type="sldNum" idx="33"/>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FCA60B3-6A45-4F57-A816-D6921547683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16" name="TextBox 12"/>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17"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Rendering is the process of generating a 2D or 3D object or environment using a computer program.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Real-time rendering refers to the process of generating a computer image as we experience it in near real-time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Synchronous </a:t>
            </a:r>
            <a:endParaRPr b="0" lang="en-US" sz="2400" spc="-1" strike="noStrike">
              <a:latin typeface="Arial"/>
            </a:endParaRPr>
          </a:p>
        </p:txBody>
      </p:sp>
      <p:sp>
        <p:nvSpPr>
          <p:cNvPr id="919"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20" name="PlaceHolder 3"/>
          <p:cNvSpPr>
            <a:spLocks noGrp="1"/>
          </p:cNvSpPr>
          <p:nvPr>
            <p:ph type="sldNum" idx="34"/>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060A703-6442-4A71-B8BD-B65FB27835E4}"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21" name="TextBox 16"/>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22" name="PlaceHolder 4"/>
          <p:cNvSpPr>
            <a:spLocks noGrp="1"/>
          </p:cNvSpPr>
          <p:nvPr>
            <p:ph/>
          </p:nvPr>
        </p:nvSpPr>
        <p:spPr>
          <a:xfrm>
            <a:off x="686160" y="170208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Synchronous means that we’re in a shared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the preschool classroom, we observe the value of shared physical experience. From playdough to the playground, shared experiences connect kids. They built strong friendships that could last decades and spread across time zones.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924"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25" name="PlaceHolder 3"/>
          <p:cNvSpPr>
            <a:spLocks noGrp="1"/>
          </p:cNvSpPr>
          <p:nvPr>
            <p:ph type="sldNum" idx="35"/>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581C3CA-4ECC-46A8-94E9-7450E526FF8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26" name="TextBox 17"/>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27" name="PlaceHolder 4"/>
          <p:cNvSpPr>
            <a:spLocks noGrp="1"/>
          </p:cNvSpPr>
          <p:nvPr>
            <p:ph/>
          </p:nvPr>
        </p:nvSpPr>
        <p:spPr>
          <a:xfrm>
            <a:off x="685800" y="160020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Persistence is philosophical, what endures, what continues. Almost nothing in the virtual world today is persistent.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According to Stephenson’s Snow Crash,. Nearly everything and anything done by any user, at any time, can persist forever. This applies not just to the virtual world, but to the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individual items in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per the principles of interoperability,these modifications would persist wherever we go.</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929" name="PlaceHolder 2"/>
          <p:cNvSpPr>
            <a:spLocks noGrp="1"/>
          </p:cNvSpPr>
          <p:nvPr>
            <p:ph/>
          </p:nvPr>
        </p:nvSpPr>
        <p:spPr>
          <a:xfrm>
            <a:off x="8866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30" name="PlaceHolder 3"/>
          <p:cNvSpPr>
            <a:spLocks noGrp="1"/>
          </p:cNvSpPr>
          <p:nvPr>
            <p:ph type="sldNum" idx="36"/>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CAB4A91-80C4-4DDD-9854-1F749436B74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31" name="TextBox 20"/>
          <p:cNvSpPr/>
          <p:nvPr/>
        </p:nvSpPr>
        <p:spPr>
          <a:xfrm>
            <a:off x="64008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32" name="PlaceHolder 4"/>
          <p:cNvSpPr>
            <a:spLocks noGrp="1"/>
          </p:cNvSpPr>
          <p:nvPr>
            <p:ph/>
          </p:nvPr>
        </p:nvSpPr>
        <p:spPr>
          <a:xfrm>
            <a:off x="685800" y="160020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The literal version of Stephenson’s Metaverse may not even be desirable. He imagined individuals waking up in the Metaverse inside their virtual homes, then walking or taking a train to a virtual bar. While skeuomorphism† often</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has utility, “The Street” as a single unifying layer for everything in the virtual world likely does not. Most participants in the Metaverse would rather teleport from destination to destination..</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PlaceHolder 1"/>
          <p:cNvSpPr>
            <a:spLocks noGrp="1"/>
          </p:cNvSpPr>
          <p:nvPr>
            <p:ph type="title"/>
          </p:nvPr>
        </p:nvSpPr>
        <p:spPr>
          <a:xfrm>
            <a:off x="9262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Next Internet! </a:t>
            </a:r>
            <a:endParaRPr b="0" lang="en-US" sz="2400" spc="-1" strike="noStrike">
              <a:latin typeface="Arial"/>
            </a:endParaRPr>
          </a:p>
        </p:txBody>
      </p:sp>
      <p:sp>
        <p:nvSpPr>
          <p:cNvPr id="934" name="PlaceHolder 2"/>
          <p:cNvSpPr>
            <a:spLocks noGrp="1"/>
          </p:cNvSpPr>
          <p:nvPr>
            <p:ph/>
          </p:nvPr>
        </p:nvSpPr>
        <p:spPr>
          <a:xfrm>
            <a:off x="9262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35" name="PlaceHolder 3"/>
          <p:cNvSpPr>
            <a:spLocks noGrp="1"/>
          </p:cNvSpPr>
          <p:nvPr>
            <p:ph type="sldNum" idx="37"/>
          </p:nvPr>
        </p:nvSpPr>
        <p:spPr>
          <a:xfrm>
            <a:off x="666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31CEF26-6420-4593-B68B-C2D7C81EAAC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36" name="TextBox 21"/>
          <p:cNvSpPr/>
          <p:nvPr/>
        </p:nvSpPr>
        <p:spPr>
          <a:xfrm>
            <a:off x="64404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37" name="PlaceHolder 4"/>
          <p:cNvSpPr>
            <a:spLocks noGrp="1"/>
          </p:cNvSpPr>
          <p:nvPr>
            <p:ph/>
          </p:nvPr>
        </p:nvSpPr>
        <p:spPr>
          <a:xfrm>
            <a:off x="725400" y="160020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Understanding the Metaverse as the “next-generation internet” helps explain much more than its potential for disruption. Consider, once again, that there is no plural form of the term “internet.” There is no “Facebook internet” or “Google internet.” Instead, Facebook and Google operate platforms, services, and hardware that in turn operate on the internet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PlaceHolder 1"/>
          <p:cNvSpPr>
            <a:spLocks noGrp="1"/>
          </p:cNvSpPr>
          <p:nvPr>
            <p:ph type="title"/>
          </p:nvPr>
        </p:nvSpPr>
        <p:spPr>
          <a:xfrm>
            <a:off x="9262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Video games are deriving the next internet </a:t>
            </a:r>
            <a:endParaRPr b="0" lang="en-US" sz="2400" spc="-1" strike="noStrike">
              <a:latin typeface="Arial"/>
            </a:endParaRPr>
          </a:p>
        </p:txBody>
      </p:sp>
      <p:sp>
        <p:nvSpPr>
          <p:cNvPr id="939" name="PlaceHolder 2"/>
          <p:cNvSpPr>
            <a:spLocks noGrp="1"/>
          </p:cNvSpPr>
          <p:nvPr>
            <p:ph/>
          </p:nvPr>
        </p:nvSpPr>
        <p:spPr>
          <a:xfrm>
            <a:off x="9262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40" name="PlaceHolder 3"/>
          <p:cNvSpPr>
            <a:spLocks noGrp="1"/>
          </p:cNvSpPr>
          <p:nvPr>
            <p:ph type="sldNum" idx="38"/>
          </p:nvPr>
        </p:nvSpPr>
        <p:spPr>
          <a:xfrm>
            <a:off x="666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A79A2B0-13B2-41A5-BE04-8414AEB620B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41" name="TextBox 22"/>
          <p:cNvSpPr/>
          <p:nvPr/>
        </p:nvSpPr>
        <p:spPr>
          <a:xfrm>
            <a:off x="64404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42" name="PlaceHolder 4"/>
          <p:cNvSpPr>
            <a:spLocks noGrp="1"/>
          </p:cNvSpPr>
          <p:nvPr>
            <p:ph/>
          </p:nvPr>
        </p:nvSpPr>
        <p:spPr>
          <a:xfrm>
            <a:off x="725400" y="160020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If the Metaverse is indeed a successor to the internet, it might seem odd that its pioneers come from the video gaming industry. Because all virtual world and 3D concepts are already using in gaming.</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we look more closely at this history, we can see why gaming, a $180- billion leisure industry, seems poised to alter the $95-trillion world economy.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PlaceHolder 1"/>
          <p:cNvSpPr>
            <a:spLocks noGrp="1"/>
          </p:cNvSpPr>
          <p:nvPr>
            <p:ph type="title"/>
          </p:nvPr>
        </p:nvSpPr>
        <p:spPr>
          <a:xfrm>
            <a:off x="9262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Video games are deriving the next internet </a:t>
            </a:r>
            <a:endParaRPr b="0" lang="en-US" sz="2400" spc="-1" strike="noStrike">
              <a:latin typeface="Arial"/>
            </a:endParaRPr>
          </a:p>
        </p:txBody>
      </p:sp>
      <p:sp>
        <p:nvSpPr>
          <p:cNvPr id="944" name="PlaceHolder 2"/>
          <p:cNvSpPr>
            <a:spLocks noGrp="1"/>
          </p:cNvSpPr>
          <p:nvPr>
            <p:ph/>
          </p:nvPr>
        </p:nvSpPr>
        <p:spPr>
          <a:xfrm>
            <a:off x="9262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45" name="PlaceHolder 3"/>
          <p:cNvSpPr>
            <a:spLocks noGrp="1"/>
          </p:cNvSpPr>
          <p:nvPr>
            <p:ph type="sldNum" idx="39"/>
          </p:nvPr>
        </p:nvSpPr>
        <p:spPr>
          <a:xfrm>
            <a:off x="666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0D31387-8735-4CCF-A940-207E6FBF4EA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46" name="TextBox 23"/>
          <p:cNvSpPr/>
          <p:nvPr/>
        </p:nvSpPr>
        <p:spPr>
          <a:xfrm>
            <a:off x="64404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47" name="PlaceHolder 4"/>
          <p:cNvSpPr>
            <a:spLocks noGrp="1"/>
          </p:cNvSpPr>
          <p:nvPr>
            <p:ph/>
          </p:nvPr>
        </p:nvSpPr>
        <p:spPr>
          <a:xfrm>
            <a:off x="725400" y="1600200"/>
            <a:ext cx="7367760" cy="26388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 </a:t>
            </a:r>
            <a:r>
              <a:rPr b="0" lang="en-US" sz="1900" spc="-1" strike="noStrike">
                <a:solidFill>
                  <a:srgbClr val="004c52"/>
                </a:solidFill>
                <a:latin typeface="Karla"/>
                <a:ea typeface="Karla"/>
              </a:rPr>
              <a:t>The software solutions that are best at real-time 3D</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rendering come from gaming, too. The most notable examples are Epic Games’ Unreal Engine, as well as Unity Technologies’ eponymous engine,but there are dozens of video game developers and publishers with highly capable proprietary real-time rendering solutions.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PlaceHolder 1"/>
          <p:cNvSpPr>
            <a:spLocks noGrp="1"/>
          </p:cNvSpPr>
          <p:nvPr>
            <p:ph type="title"/>
          </p:nvPr>
        </p:nvSpPr>
        <p:spPr>
          <a:xfrm>
            <a:off x="9262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Games w.r.t metaverse(Virtual Reality/3D) </a:t>
            </a:r>
            <a:endParaRPr b="0" lang="en-US" sz="2400" spc="-1" strike="noStrike">
              <a:latin typeface="Arial"/>
            </a:endParaRPr>
          </a:p>
        </p:txBody>
      </p:sp>
      <p:sp>
        <p:nvSpPr>
          <p:cNvPr id="949" name="PlaceHolder 2"/>
          <p:cNvSpPr>
            <a:spLocks noGrp="1"/>
          </p:cNvSpPr>
          <p:nvPr>
            <p:ph/>
          </p:nvPr>
        </p:nvSpPr>
        <p:spPr>
          <a:xfrm>
            <a:off x="926280" y="1669680"/>
            <a:ext cx="7367760" cy="307944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50" name="PlaceHolder 3"/>
          <p:cNvSpPr>
            <a:spLocks noGrp="1"/>
          </p:cNvSpPr>
          <p:nvPr>
            <p:ph type="sldNum" idx="40"/>
          </p:nvPr>
        </p:nvSpPr>
        <p:spPr>
          <a:xfrm>
            <a:off x="666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8499738-3D45-4B35-A868-AFBF1B21FA18}"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51" name="TextBox 24"/>
          <p:cNvSpPr/>
          <p:nvPr/>
        </p:nvSpPr>
        <p:spPr>
          <a:xfrm>
            <a:off x="6440400" y="477900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52" name="PlaceHolder 4"/>
          <p:cNvSpPr>
            <a:spLocks noGrp="1"/>
          </p:cNvSpPr>
          <p:nvPr>
            <p:ph/>
          </p:nvPr>
        </p:nvSpPr>
        <p:spPr>
          <a:xfrm>
            <a:off x="860760" y="1246680"/>
            <a:ext cx="7367760" cy="2638800"/>
          </a:xfrm>
          <a:prstGeom prst="rect">
            <a:avLst/>
          </a:prstGeom>
          <a:noFill/>
          <a:ln w="0">
            <a:noFill/>
          </a:ln>
        </p:spPr>
        <p:txBody>
          <a:bodyPr lIns="0" rIns="0" tIns="91440" bIns="91440" anchor="t">
            <a:noAutofit/>
          </a:bodyPr>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Second Life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Mine Craft</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Roblox</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PubG</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FreeFire.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GTA 5</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Call of Duty</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Legend of zelda</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Adopt me!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Super Mario Bros</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New Horrizon</a:t>
            </a: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title"/>
          </p:nvPr>
        </p:nvSpPr>
        <p:spPr>
          <a:xfrm>
            <a:off x="3064680" y="1513080"/>
            <a:ext cx="5531040" cy="1157040"/>
          </a:xfrm>
          <a:prstGeom prst="rect">
            <a:avLst/>
          </a:prstGeom>
          <a:noFill/>
          <a:ln w="0">
            <a:noFill/>
          </a:ln>
        </p:spPr>
        <p:txBody>
          <a:bodyPr lIns="0" rIns="0" tIns="91440" bIns="91440" anchor="t">
            <a:noAutofit/>
          </a:bodyPr>
          <a:p>
            <a:pPr>
              <a:lnSpc>
                <a:spcPct val="100000"/>
              </a:lnSpc>
              <a:tabLst>
                <a:tab algn="l" pos="0"/>
              </a:tabLst>
            </a:pPr>
            <a:r>
              <a:rPr b="1" lang="en" sz="6000" spc="-1" strike="noStrike">
                <a:solidFill>
                  <a:srgbClr val="abe33f"/>
                </a:solidFill>
                <a:latin typeface="Raleway"/>
                <a:ea typeface="Raleway"/>
              </a:rPr>
              <a:t>Thanks!</a:t>
            </a:r>
            <a:endParaRPr b="0" lang="en-US" sz="6000" spc="-1" strike="noStrike">
              <a:latin typeface="Arial"/>
            </a:endParaRPr>
          </a:p>
        </p:txBody>
      </p:sp>
      <p:sp>
        <p:nvSpPr>
          <p:cNvPr id="954" name="PlaceHolder 2"/>
          <p:cNvSpPr>
            <a:spLocks noGrp="1"/>
          </p:cNvSpPr>
          <p:nvPr>
            <p:ph type="subTitle"/>
          </p:nvPr>
        </p:nvSpPr>
        <p:spPr>
          <a:xfrm>
            <a:off x="3064680" y="2636280"/>
            <a:ext cx="5531040" cy="2194920"/>
          </a:xfrm>
          <a:prstGeom prst="rect">
            <a:avLst/>
          </a:prstGeom>
          <a:noFill/>
          <a:ln w="0">
            <a:noFill/>
          </a:ln>
        </p:spPr>
        <p:txBody>
          <a:bodyPr lIns="0" rIns="0" tIns="91440" bIns="91440" anchor="t">
            <a:noAutofit/>
          </a:bodyPr>
          <a:p>
            <a:pPr>
              <a:lnSpc>
                <a:spcPct val="100000"/>
              </a:lnSpc>
              <a:spcBef>
                <a:spcPts val="601"/>
              </a:spcBef>
              <a:tabLst>
                <a:tab algn="l" pos="0"/>
              </a:tabLst>
            </a:pPr>
            <a:r>
              <a:rPr b="1" lang="en" sz="3600" spc="-1" strike="noStrike">
                <a:solidFill>
                  <a:srgbClr val="004c52"/>
                </a:solidFill>
                <a:latin typeface="Karla"/>
                <a:ea typeface="Karla"/>
              </a:rPr>
              <a:t>Any questions?</a:t>
            </a:r>
            <a:endParaRPr b="0" lang="en-US" sz="3600" spc="-1" strike="noStrike">
              <a:latin typeface="Arial"/>
            </a:endParaRPr>
          </a:p>
        </p:txBody>
      </p:sp>
      <p:grpSp>
        <p:nvGrpSpPr>
          <p:cNvPr id="955" name="Google Shape;306;p34"/>
          <p:cNvGrpSpPr/>
          <p:nvPr/>
        </p:nvGrpSpPr>
        <p:grpSpPr>
          <a:xfrm>
            <a:off x="685800" y="1814400"/>
            <a:ext cx="1679040" cy="1176840"/>
            <a:chOff x="685800" y="1814400"/>
            <a:chExt cx="1679040" cy="1176840"/>
          </a:xfrm>
        </p:grpSpPr>
        <p:sp>
          <p:nvSpPr>
            <p:cNvPr id="956" name="Google Shape;307;p34"/>
            <p:cNvSpPr/>
            <p:nvPr/>
          </p:nvSpPr>
          <p:spPr>
            <a:xfrm>
              <a:off x="685800" y="1814400"/>
              <a:ext cx="1679040" cy="710280"/>
            </a:xfrm>
            <a:custGeom>
              <a:avLst/>
              <a:gdLst/>
              <a:ahLst/>
              <a:rect l="l" t="t" r="r" b="b"/>
              <a:pathLst>
                <a:path w="18660" h="7914">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000"/>
              </a:srgbClr>
            </a:solidFill>
            <a:ln w="0">
              <a:noFill/>
            </a:ln>
          </p:spPr>
          <p:style>
            <a:lnRef idx="0"/>
            <a:fillRef idx="0"/>
            <a:effectRef idx="0"/>
            <a:fontRef idx="minor"/>
          </p:style>
        </p:sp>
        <p:sp>
          <p:nvSpPr>
            <p:cNvPr id="957" name="Google Shape;308;p34"/>
            <p:cNvSpPr/>
            <p:nvPr/>
          </p:nvSpPr>
          <p:spPr>
            <a:xfrm>
              <a:off x="685800" y="1972800"/>
              <a:ext cx="1679040" cy="1018440"/>
            </a:xfrm>
            <a:custGeom>
              <a:avLst/>
              <a:gdLst/>
              <a:ahLst/>
              <a:rect l="l" t="t" r="r" b="b"/>
              <a:pathLst>
                <a:path w="18660" h="11333">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000"/>
              </a:srgbClr>
            </a:solidFill>
            <a:ln w="0">
              <a:noFill/>
            </a:ln>
          </p:spPr>
          <p:style>
            <a:lnRef idx="0"/>
            <a:fillRef idx="0"/>
            <a:effectRef idx="0"/>
            <a:fontRef idx="minor"/>
          </p:style>
        </p:sp>
      </p:grpSp>
      <p:sp>
        <p:nvSpPr>
          <p:cNvPr id="958" name="Google Shape;309;p34"/>
          <p:cNvSpPr/>
          <p:nvPr/>
        </p:nvSpPr>
        <p:spPr>
          <a:xfrm>
            <a:off x="1681920" y="2683080"/>
            <a:ext cx="1271880" cy="115704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000"/>
            </a:srgbClr>
          </a:solidFill>
          <a:ln w="0">
            <a:noFill/>
          </a:ln>
        </p:spPr>
        <p:style>
          <a:lnRef idx="0"/>
          <a:fillRef idx="0"/>
          <a:effectRef idx="0"/>
          <a:fontRef idx="minor"/>
        </p:style>
      </p:sp>
      <p:sp>
        <p:nvSpPr>
          <p:cNvPr id="959" name="PlaceHolder 3"/>
          <p:cNvSpPr>
            <a:spLocks noGrp="1"/>
          </p:cNvSpPr>
          <p:nvPr>
            <p:ph type="sldNum" idx="41"/>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1ED8779-E564-421E-8B08-E6187F95C7D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60" name="TextBox 8"/>
          <p:cNvSpPr/>
          <p:nvPr/>
        </p:nvSpPr>
        <p:spPr>
          <a:xfrm>
            <a:off x="6005880" y="0"/>
            <a:ext cx="3135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92d050"/>
                </a:solidFill>
                <a:latin typeface="Century Gothic"/>
                <a:ea typeface="ＭＳ Ｐゴシック"/>
              </a:rPr>
              <a:t>Ahmad Jajja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sldNum" idx="22"/>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7BFAAC2-9681-40C3-A997-D592348A63A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39" name="TextBox 6"/>
          <p:cNvSpPr/>
          <p:nvPr/>
        </p:nvSpPr>
        <p:spPr>
          <a:xfrm>
            <a:off x="7086960" y="4779000"/>
            <a:ext cx="1825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840" name="Picture 4" descr="A picture containing text, clipart, handwear&#10;&#10;Description automatically generated"/>
          <p:cNvPicPr/>
          <p:nvPr/>
        </p:nvPicPr>
        <p:blipFill>
          <a:blip r:embed="rId1"/>
          <a:stretch/>
        </p:blipFill>
        <p:spPr>
          <a:xfrm>
            <a:off x="3085560" y="1561320"/>
            <a:ext cx="3072240" cy="3072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Why Waiting now?</a:t>
            </a:r>
            <a:endParaRPr b="0" lang="en-US" sz="2400" spc="-1" strike="noStrike">
              <a:latin typeface="Arial"/>
            </a:endParaRPr>
          </a:p>
        </p:txBody>
      </p:sp>
      <p:sp>
        <p:nvSpPr>
          <p:cNvPr id="842" name="PlaceHolder 2"/>
          <p:cNvSpPr>
            <a:spLocks noGrp="1"/>
          </p:cNvSpPr>
          <p:nvPr>
            <p:ph/>
          </p:nvPr>
        </p:nvSpPr>
        <p:spPr>
          <a:xfrm>
            <a:off x="457200" y="1753920"/>
            <a:ext cx="7367760" cy="3501360"/>
          </a:xfrm>
          <a:prstGeom prst="rect">
            <a:avLst/>
          </a:prstGeom>
          <a:noFill/>
          <a:ln w="0">
            <a:noFill/>
          </a:ln>
        </p:spPr>
        <p:txBody>
          <a:bodyPr lIns="0" rIns="0" tIns="91440" bIns="91440" anchor="t">
            <a:normAutofit/>
          </a:bodyPr>
          <a:p>
            <a:pPr algn="ctr">
              <a:lnSpc>
                <a:spcPct val="100000"/>
              </a:lnSpc>
              <a:spcBef>
                <a:spcPts val="601"/>
              </a:spcBef>
              <a:tabLst>
                <a:tab algn="l" pos="0"/>
              </a:tabLst>
            </a:pPr>
            <a:r>
              <a:rPr b="1" lang="en-US" sz="1650" spc="-1" strike="noStrike">
                <a:solidFill>
                  <a:srgbClr val="004c52"/>
                </a:solidFill>
                <a:latin typeface="Karla"/>
                <a:ea typeface="Karla"/>
              </a:rPr>
              <a:t>Before Knowing Metaverse.</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r>
              <a:rPr b="1" lang="en-US" sz="1650" spc="-1" strike="noStrike">
                <a:solidFill>
                  <a:srgbClr val="004c52"/>
                </a:solidFill>
                <a:latin typeface="Karla"/>
                <a:ea typeface="Karla"/>
              </a:rPr>
              <a:t>Looking back to the history of internet</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p:txBody>
      </p:sp>
      <p:sp>
        <p:nvSpPr>
          <p:cNvPr id="843" name="TextBox 5"/>
          <p:cNvSpPr/>
          <p:nvPr/>
        </p:nvSpPr>
        <p:spPr>
          <a:xfrm>
            <a:off x="7086600" y="4774320"/>
            <a:ext cx="2054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Role of vannevar Bush?</a:t>
            </a:r>
            <a:endParaRPr b="0" lang="en-US" sz="2400" spc="-1" strike="noStrike">
              <a:latin typeface="Arial"/>
            </a:endParaRPr>
          </a:p>
        </p:txBody>
      </p:sp>
      <p:sp>
        <p:nvSpPr>
          <p:cNvPr id="845" name="Content Placeholder 1"/>
          <p:cNvSpPr/>
          <p:nvPr/>
        </p:nvSpPr>
        <p:spPr>
          <a:xfrm>
            <a:off x="914400" y="1600200"/>
            <a:ext cx="7367760" cy="3501360"/>
          </a:xfrm>
          <a:prstGeom prst="rect">
            <a:avLst/>
          </a:prstGeom>
          <a:noFill/>
          <a:ln w="0">
            <a:noFill/>
          </a:ln>
        </p:spPr>
        <p:style>
          <a:lnRef idx="0"/>
          <a:fillRef idx="0"/>
          <a:effectRef idx="0"/>
          <a:fontRef idx="minor"/>
        </p:style>
        <p:txBody>
          <a:bodyPr lIns="90000" rIns="90000" tIns="91440" bIns="91440" anchor="t">
            <a:normAutofit/>
          </a:bodyPr>
          <a:p>
            <a:pPr>
              <a:lnSpc>
                <a:spcPct val="150000"/>
              </a:lnSpc>
              <a:spcBef>
                <a:spcPts val="601"/>
              </a:spcBef>
              <a:tabLst>
                <a:tab algn="l" pos="0"/>
              </a:tabLst>
            </a:pPr>
            <a:endParaRPr b="0" lang="en-US" sz="1800" spc="-1" strike="noStrike">
              <a:latin typeface="Arial"/>
            </a:endParaRPr>
          </a:p>
          <a:p>
            <a:pPr>
              <a:lnSpc>
                <a:spcPct val="15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p:txBody>
      </p:sp>
      <p:sp>
        <p:nvSpPr>
          <p:cNvPr id="846" name="TextBox 1"/>
          <p:cNvSpPr/>
          <p:nvPr/>
        </p:nvSpPr>
        <p:spPr>
          <a:xfrm>
            <a:off x="7086600" y="4774320"/>
            <a:ext cx="2054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47" name="PlaceHolder 2"/>
          <p:cNvSpPr>
            <a:spLocks noGrp="1"/>
          </p:cNvSpPr>
          <p:nvPr>
            <p:ph/>
          </p:nvPr>
        </p:nvSpPr>
        <p:spPr>
          <a:xfrm>
            <a:off x="859320" y="1447200"/>
            <a:ext cx="7367760" cy="332460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the 1930s, Vannevar Bush, then president of the Carnegie Institution of Washington, began work on a hypothetical electromechanical device that would store all books, records,and communications, and mechanically link them together.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1939-41, President Roosevelt approved the atomic bomb program known as the Manhattan Project, following a meeting with Bush</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Bush’s famous essays</a:t>
            </a:r>
            <a:endParaRPr b="0" lang="en-US" sz="2400" spc="-1" strike="noStrike">
              <a:latin typeface="Arial"/>
            </a:endParaRPr>
          </a:p>
        </p:txBody>
      </p:sp>
      <p:sp>
        <p:nvSpPr>
          <p:cNvPr id="849" name="PlaceHolder 2"/>
          <p:cNvSpPr>
            <a:spLocks noGrp="1"/>
          </p:cNvSpPr>
          <p:nvPr>
            <p:ph/>
          </p:nvPr>
        </p:nvSpPr>
        <p:spPr>
          <a:xfrm>
            <a:off x="457200" y="2057400"/>
            <a:ext cx="7367760" cy="350136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0" name="TextBox 2"/>
          <p:cNvSpPr/>
          <p:nvPr/>
        </p:nvSpPr>
        <p:spPr>
          <a:xfrm>
            <a:off x="7086600" y="4774320"/>
            <a:ext cx="2054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1" name="PlaceHolder 3"/>
          <p:cNvSpPr>
            <a:spLocks noGrp="1"/>
          </p:cNvSpPr>
          <p:nvPr>
            <p:ph/>
          </p:nvPr>
        </p:nvSpPr>
        <p:spPr>
          <a:xfrm>
            <a:off x="859320" y="1598400"/>
            <a:ext cx="7367760" cy="3324600"/>
          </a:xfrm>
          <a:prstGeom prst="rect">
            <a:avLst/>
          </a:prstGeom>
          <a:noFill/>
          <a:ln w="0">
            <a:noFill/>
          </a:ln>
        </p:spPr>
        <p:txBody>
          <a:bodyPr lIns="0" rIns="0" tIns="91440" bIns="91440" anchor="t">
            <a:normAutofit/>
          </a:bodyPr>
          <a:p>
            <a:pPr>
              <a:lnSpc>
                <a:spcPct val="100000"/>
              </a:lnSpc>
              <a:spcBef>
                <a:spcPts val="601"/>
              </a:spcBef>
              <a:tabLst>
                <a:tab algn="l" pos="0"/>
              </a:tabLst>
            </a:pPr>
            <a:r>
              <a:rPr b="1" lang="en-US" sz="1650" spc="-1" strike="noStrike">
                <a:solidFill>
                  <a:srgbClr val="004c52"/>
                </a:solidFill>
                <a:latin typeface="Karla"/>
                <a:ea typeface="Karla"/>
              </a:rPr>
              <a:t>After world war 2</a:t>
            </a:r>
            <a:r>
              <a:rPr b="1" lang="en-US" sz="1650" spc="-1" strike="noStrike" baseline="14000000">
                <a:solidFill>
                  <a:srgbClr val="004c52"/>
                </a:solidFill>
                <a:latin typeface="Karla"/>
                <a:ea typeface="Karla"/>
              </a:rPr>
              <a:t>nd</a:t>
            </a:r>
            <a:r>
              <a:rPr b="1" lang="en-US" sz="1650" spc="-1" strike="noStrike">
                <a:solidFill>
                  <a:srgbClr val="004c52"/>
                </a:solidFill>
                <a:latin typeface="Karla"/>
                <a:ea typeface="Karla"/>
              </a:rPr>
              <a:t>, Bush wrote two essays in 1945 </a:t>
            </a:r>
            <a:endParaRPr b="0" lang="en-US" sz="1650" spc="-1" strike="noStrike">
              <a:latin typeface="Arial"/>
            </a:endParaRPr>
          </a:p>
          <a:p>
            <a:pPr>
              <a:lnSpc>
                <a:spcPct val="100000"/>
              </a:lnSpc>
              <a:spcBef>
                <a:spcPts val="601"/>
              </a:spcBef>
              <a:tabLst>
                <a:tab algn="l" pos="0"/>
              </a:tabLst>
            </a:pPr>
            <a:r>
              <a:rPr b="1" lang="en-US" sz="1650" spc="-1" strike="noStrike">
                <a:solidFill>
                  <a:srgbClr val="004c52"/>
                </a:solidFill>
                <a:latin typeface="Karla"/>
                <a:ea typeface="Karla"/>
              </a:rPr>
              <a:t>that are</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Science the Endless Frontier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As we may think</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914400" y="398520"/>
            <a:ext cx="731268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HTML Creation(WEB 1.0)</a:t>
            </a:r>
            <a:endParaRPr b="0" lang="en-US" sz="2400" spc="-1" strike="noStrike">
              <a:latin typeface="Arial"/>
            </a:endParaRPr>
          </a:p>
        </p:txBody>
      </p:sp>
      <p:sp>
        <p:nvSpPr>
          <p:cNvPr id="853" name="PlaceHolder 2"/>
          <p:cNvSpPr>
            <a:spLocks noGrp="1"/>
          </p:cNvSpPr>
          <p:nvPr>
            <p:ph/>
          </p:nvPr>
        </p:nvSpPr>
        <p:spPr>
          <a:xfrm>
            <a:off x="457200" y="2057400"/>
            <a:ext cx="7367760" cy="350136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4" name="TextBox 7"/>
          <p:cNvSpPr/>
          <p:nvPr/>
        </p:nvSpPr>
        <p:spPr>
          <a:xfrm>
            <a:off x="7086600" y="4774320"/>
            <a:ext cx="2054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5" name="PlaceHolder 3"/>
          <p:cNvSpPr>
            <a:spLocks noGrp="1"/>
          </p:cNvSpPr>
          <p:nvPr>
            <p:ph/>
          </p:nvPr>
        </p:nvSpPr>
        <p:spPr>
          <a:xfrm>
            <a:off x="859320" y="1255680"/>
            <a:ext cx="7367760" cy="332460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Starting in the 1960s, the US government funded a variety of projects within the Department of Defense,  in partnership with a network of external researchers, universities, and other non government institutions that together developed the foundation of the internet.</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The creation and evolution of “hypertext,” one of the underlying concepts of the World Wide Web, which is typically written in the HyperText Markup Language (HTML)</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PlaceHolder 1"/>
          <p:cNvSpPr>
            <a:spLocks noGrp="1"/>
          </p:cNvSpPr>
          <p:nvPr>
            <p:ph type="title"/>
          </p:nvPr>
        </p:nvSpPr>
        <p:spPr>
          <a:xfrm>
            <a:off x="886680" y="398520"/>
            <a:ext cx="7367760" cy="85464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Today’s Internet(WEB 2.0)</a:t>
            </a:r>
            <a:endParaRPr b="0" lang="en-US" sz="2400" spc="-1" strike="noStrike">
              <a:latin typeface="Arial"/>
            </a:endParaRPr>
          </a:p>
        </p:txBody>
      </p:sp>
      <p:sp>
        <p:nvSpPr>
          <p:cNvPr id="857" name="PlaceHolder 2"/>
          <p:cNvSpPr>
            <a:spLocks noGrp="1"/>
          </p:cNvSpPr>
          <p:nvPr>
            <p:ph/>
          </p:nvPr>
        </p:nvSpPr>
        <p:spPr>
          <a:xfrm>
            <a:off x="457200" y="5561280"/>
            <a:ext cx="7367760" cy="37980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8" name="TextBox 3"/>
          <p:cNvSpPr/>
          <p:nvPr/>
        </p:nvSpPr>
        <p:spPr>
          <a:xfrm>
            <a:off x="7086600" y="4774320"/>
            <a:ext cx="2054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9" name="PlaceHolder 3"/>
          <p:cNvSpPr>
            <a:spLocks noGrp="1"/>
          </p:cNvSpPr>
          <p:nvPr>
            <p:ph/>
          </p:nvPr>
        </p:nvSpPr>
        <p:spPr>
          <a:xfrm>
            <a:off x="859320" y="1255680"/>
            <a:ext cx="7367760" cy="171360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the current version of the web with which we are all familiar.</a:t>
            </a:r>
            <a:endParaRPr b="0" lang="en-US" sz="165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used in many websites today.</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pic>
        <p:nvPicPr>
          <p:cNvPr id="860" name="" descr=""/>
          <p:cNvPicPr/>
          <p:nvPr/>
        </p:nvPicPr>
        <p:blipFill>
          <a:blip r:embed="rId1"/>
          <a:stretch/>
        </p:blipFill>
        <p:spPr>
          <a:xfrm>
            <a:off x="859680" y="3200400"/>
            <a:ext cx="7367760" cy="1378800"/>
          </a:xfrm>
          <a:prstGeom prst="rect">
            <a:avLst/>
          </a:prstGeom>
          <a:ln w="0">
            <a:noFill/>
          </a:ln>
        </p:spPr>
      </p:pic>
    </p:spTree>
  </p:cSld>
  <mc:AlternateContent>
    <mc:Choice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sldNum" idx="23"/>
          </p:nvPr>
        </p:nvSpPr>
        <p:spPr>
          <a:xfrm>
            <a:off x="27000" y="4749840"/>
            <a:ext cx="545760" cy="39060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40AC00E-F5DC-447C-870C-F792F253A83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62" name="TextBox 6"/>
          <p:cNvSpPr/>
          <p:nvPr/>
        </p:nvSpPr>
        <p:spPr>
          <a:xfrm>
            <a:off x="7086600" y="4774320"/>
            <a:ext cx="2283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63" name="PlaceHolder 2"/>
          <p:cNvSpPr>
            <a:spLocks noGrp="1"/>
          </p:cNvSpPr>
          <p:nvPr>
            <p:ph/>
          </p:nvPr>
        </p:nvSpPr>
        <p:spPr>
          <a:xfrm>
            <a:off x="886680" y="2512440"/>
            <a:ext cx="7367760" cy="854640"/>
          </a:xfrm>
          <a:prstGeom prst="rect">
            <a:avLst/>
          </a:prstGeom>
          <a:noFill/>
          <a:ln w="0">
            <a:noFill/>
          </a:ln>
        </p:spPr>
        <p:txBody>
          <a:bodyPr lIns="0" rIns="0" tIns="91440" bIns="91440" anchor="t">
            <a:noAutofit/>
          </a:bodyPr>
          <a:p>
            <a:pPr marL="76320" algn="ctr">
              <a:lnSpc>
                <a:spcPct val="100000"/>
              </a:lnSpc>
              <a:spcBef>
                <a:spcPts val="601"/>
              </a:spcBef>
              <a:tabLst>
                <a:tab algn="l" pos="0"/>
              </a:tabLst>
            </a:pPr>
            <a:r>
              <a:rPr b="0" lang="en-US" sz="3600" spc="-1" strike="noStrike">
                <a:solidFill>
                  <a:srgbClr val="004c52"/>
                </a:solidFill>
                <a:latin typeface="Karla"/>
                <a:ea typeface="Karla"/>
              </a:rPr>
              <a:t>Now Let’s Dive Into Metaverse</a:t>
            </a:r>
            <a:endParaRPr b="0" lang="en-US" sz="3600" spc="-1" strike="noStrike">
              <a:latin typeface="Arial"/>
            </a:endParaRPr>
          </a:p>
          <a:p>
            <a:pPr marL="76320">
              <a:lnSpc>
                <a:spcPct val="100000"/>
              </a:lnSpc>
              <a:spcBef>
                <a:spcPts val="601"/>
              </a:spcBef>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1679</TotalTime>
  <Application>1_File_Viewer/7.3.0.0.alpha0$Windows_X86_64 LibreOffice_project/e65f6e87b1eb97a4a639c37fbe49997d18fd994a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2022-10-15T18:07:53Z</dcterms:modified>
  <cp:revision>254</cp:revision>
  <dc:subject/>
  <dc:title>This is a slide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21</vt:r8>
  </property>
  <property fmtid="{D5CDD505-2E9C-101B-9397-08002B2CF9AE}" pid="3" name="PresentationFormat">
    <vt:lpwstr>On-screen Show (16:9)</vt:lpwstr>
  </property>
  <property fmtid="{D5CDD505-2E9C-101B-9397-08002B2CF9AE}" pid="4" name="Slides">
    <vt:r8>23</vt:r8>
  </property>
</Properties>
</file>