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5.xml" ContentType="application/vnd.openxmlformats-officedocument.presentationml.notesSlide+xml"/>
  <Override PartName="/ppt/notesSlides/_rels/notesSlide5.xml.rels" ContentType="application/vnd.openxmlformats-package.relationships+xml"/>
  <Override PartName="/ppt/slideLayouts/slideLayout31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_rels/slideLayout35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48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49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145.xml.rels" ContentType="application/vnd.openxmlformats-package.relationships+xml"/>
  <Override PartName="/ppt/slideLayouts/_rels/slideLayout146.xml.rels" ContentType="application/vnd.openxmlformats-package.relationships+xml"/>
  <Override PartName="/ppt/slideLayouts/_rels/slideLayout147.xml.rels" ContentType="application/vnd.openxmlformats-package.relationships+xml"/>
  <Override PartName="/ppt/slideLayouts/_rels/slideLayout150.xml.rels" ContentType="application/vnd.openxmlformats-package.relationships+xml"/>
  <Override PartName="/ppt/slideLayouts/_rels/slideLayout151.xml.rels" ContentType="application/vnd.openxmlformats-package.relationships+xml"/>
  <Override PartName="/ppt/slideLayouts/_rels/slideLayout152.xml.rels" ContentType="application/vnd.openxmlformats-package.relationships+xml"/>
  <Override PartName="/ppt/slideLayouts/_rels/slideLayout153.xml.rels" ContentType="application/vnd.openxmlformats-package.relationships+xml"/>
  <Override PartName="/ppt/slideLayouts/_rels/slideLayout154.xml.rels" ContentType="application/vnd.openxmlformats-package.relationships+xml"/>
  <Override PartName="/ppt/slideLayouts/_rels/slideLayout155.xml.rels" ContentType="application/vnd.openxmlformats-package.relationships+xml"/>
  <Override PartName="/ppt/slideLayouts/_rels/slideLayout156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1.png" ContentType="image/png"/>
  <Override PartName="/ppt/media/image2.jpeg" ContentType="image/jpeg"/>
  <Override PartName="/ppt/media/image3.jpeg" ContentType="image/jpeg"/>
  <Override PartName="/ppt/media/image4.png" ContentType="image/png"/>
  <Override PartName="/ppt/media/image5.jpeg" ContentType="image/jpe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</p:sldMasterIdLst>
  <p:notesMasterIdLst>
    <p:notesMasterId r:id="rId15"/>
  </p:notes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75" r:id="rId35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notesMaster" Target="notesMasters/notesMaster1.xml"/><Relationship Id="rId16" Type="http://schemas.openxmlformats.org/officeDocument/2006/relationships/slide" Target="slides/slide1.xml"/><Relationship Id="rId17" Type="http://schemas.openxmlformats.org/officeDocument/2006/relationships/slide" Target="slides/slide2.xml"/><Relationship Id="rId18" Type="http://schemas.openxmlformats.org/officeDocument/2006/relationships/slide" Target="slides/slide3.xml"/><Relationship Id="rId19" Type="http://schemas.openxmlformats.org/officeDocument/2006/relationships/slide" Target="slides/slide4.xml"/><Relationship Id="rId20" Type="http://schemas.openxmlformats.org/officeDocument/2006/relationships/slide" Target="slides/slide5.xml"/><Relationship Id="rId21" Type="http://schemas.openxmlformats.org/officeDocument/2006/relationships/slide" Target="slides/slide6.xml"/><Relationship Id="rId22" Type="http://schemas.openxmlformats.org/officeDocument/2006/relationships/slide" Target="slides/slide7.xml"/><Relationship Id="rId23" Type="http://schemas.openxmlformats.org/officeDocument/2006/relationships/slide" Target="slides/slide8.xml"/><Relationship Id="rId24" Type="http://schemas.openxmlformats.org/officeDocument/2006/relationships/slide" Target="slides/slide9.xml"/><Relationship Id="rId25" Type="http://schemas.openxmlformats.org/officeDocument/2006/relationships/slide" Target="slides/slide10.xml"/><Relationship Id="rId26" Type="http://schemas.openxmlformats.org/officeDocument/2006/relationships/slide" Target="slides/slide11.xml"/><Relationship Id="rId27" Type="http://schemas.openxmlformats.org/officeDocument/2006/relationships/slide" Target="slides/slide12.xml"/><Relationship Id="rId28" Type="http://schemas.openxmlformats.org/officeDocument/2006/relationships/slide" Target="slides/slide13.xml"/><Relationship Id="rId29" Type="http://schemas.openxmlformats.org/officeDocument/2006/relationships/slide" Target="slides/slide14.xml"/><Relationship Id="rId30" Type="http://schemas.openxmlformats.org/officeDocument/2006/relationships/slide" Target="slides/slide15.xml"/><Relationship Id="rId31" Type="http://schemas.openxmlformats.org/officeDocument/2006/relationships/slide" Target="slides/slide16.xml"/><Relationship Id="rId32" Type="http://schemas.openxmlformats.org/officeDocument/2006/relationships/slide" Target="slides/slide17.xml"/><Relationship Id="rId33" Type="http://schemas.openxmlformats.org/officeDocument/2006/relationships/slide" Target="slides/slide18.xml"/><Relationship Id="rId34" Type="http://schemas.openxmlformats.org/officeDocument/2006/relationships/slide" Target="slides/slide19.xml"/><Relationship Id="rId35" Type="http://schemas.openxmlformats.org/officeDocument/2006/relationships/slide" Target="slides/slide20.xml"/><Relationship Id="rId3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9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9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99" name="PlaceHolder 4"/>
          <p:cNvSpPr>
            <a:spLocks noGrp="1"/>
          </p:cNvSpPr>
          <p:nvPr>
            <p:ph type="dt" idx="13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defRPr b="0" lang="en-US" sz="1400" spc="-1" strike="noStrike">
                <a:latin typeface="Times New Roman"/>
              </a:defRPr>
            </a:lvl1pPr>
          </a:lstStyle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600" name="PlaceHolder 5"/>
          <p:cNvSpPr>
            <a:spLocks noGrp="1"/>
          </p:cNvSpPr>
          <p:nvPr>
            <p:ph type="ftr" idx="1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601" name="PlaceHolder 6"/>
          <p:cNvSpPr>
            <a:spLocks noGrp="1"/>
          </p:cNvSpPr>
          <p:nvPr>
            <p:ph type="sldNum" idx="1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defRPr b="0" lang="en-US" sz="1400" spc="-1" strike="noStrike">
                <a:latin typeface="Times New Roman"/>
              </a:defRPr>
            </a:lvl1pPr>
          </a:lstStyle>
          <a:p>
            <a:pPr algn="r"/>
            <a:fld id="{E24400EE-49ED-4452-A7A7-7BC35DEFFF9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280" cy="3771000"/>
          </a:xfrm>
          <a:prstGeom prst="rect">
            <a:avLst/>
          </a:prstGeom>
          <a:ln w="0">
            <a:noFill/>
          </a:ln>
        </p:spPr>
      </p:sp>
      <p:sp>
        <p:nvSpPr>
          <p:cNvPr id="689" name=""/>
          <p:cNvSpPr/>
          <p:nvPr/>
        </p:nvSpPr>
        <p:spPr>
          <a:xfrm>
            <a:off x="777240" y="4777560"/>
            <a:ext cx="621720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C84678F-787C-4D0C-BBB6-4E6021BC7655}" type="slidenum">
              <a:t>&lt;#&gt;</a:t>
            </a:fld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1676149-6139-4CB9-864B-B3DDFC53F458}" type="slidenum">
              <a:t>&lt;#&gt;</a:t>
            </a:fld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056B3B5-1A07-4F98-ACB9-300238DDA8A6}" type="slidenum">
              <a:t>&lt;#&gt;</a:t>
            </a:fld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7F154DE-E27A-4017-B56D-22CD02DA8E16}" type="slidenum">
              <a:t>&lt;#&gt;</a:t>
            </a:fld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6E4251F-FCF5-4896-980B-F65F933F3888}" type="slidenum">
              <a:t>&lt;#&gt;</a:t>
            </a:fld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B92DBC0-DB36-4BC9-B5D1-2BE2CD966465}" type="slidenum">
              <a:t>&lt;#&gt;</a:t>
            </a:fld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C375029-D98D-4A05-A816-C655F734A58F}" type="slidenum">
              <a:t>&lt;#&gt;</a:t>
            </a:fld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64D5394-2087-487E-B344-EA7E6871ABE1}" type="slidenum">
              <a:t>&lt;#&gt;</a:t>
            </a:fld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7951862-ED5D-430D-8FD1-4CC880151240}" type="slidenum">
              <a:t>&lt;#&gt;</a:t>
            </a:fld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8F748DD-E538-472B-B638-32996372D8E2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D67FC52-9401-48F4-869E-E0A232D98AB3}" type="slidenum">
              <a:t>&lt;#&gt;</a:t>
            </a:fld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D6DD0CD-6AEF-40D1-A228-05FD9AD0DC00}" type="slidenum">
              <a:t>&lt;#&gt;</a:t>
            </a:fld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D4370C9-43A3-4DFC-B570-407C04D6FA69}" type="slidenum">
              <a:t>&lt;#&gt;</a:t>
            </a:fld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D6B74A2-A8F2-4ED4-B91C-77BD3B987EFE}" type="slidenum">
              <a:t>&lt;#&gt;</a:t>
            </a:fld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D2BE39F-C3AA-4BB1-ABA8-DEE7BBCDDDFC}" type="slidenum">
              <a:t>&lt;#&gt;</a:t>
            </a:fld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0ED868F-4CB0-4D15-8E05-ABCFA1EFCD1E}" type="slidenum">
              <a:t>&lt;#&gt;</a:t>
            </a:fld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AA9268E-6D20-4809-B3B0-42CDC19C4593}" type="slidenum">
              <a:t>&lt;#&gt;</a:t>
            </a:fld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F901C16-30AB-4480-B436-41F20AE561B1}" type="slidenum">
              <a:t>&lt;#&gt;</a:t>
            </a:fld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80FF57D-FB10-4CE2-8BEC-5E0199B146E2}" type="slidenum">
              <a:t>&lt;#&gt;</a:t>
            </a:fld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87C6C44-7EA9-48E2-BF70-C7F190AC6050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FE05DDA-F397-4E08-8E8A-BE9F484214BB}" type="slidenum">
              <a:t>&lt;#&gt;</a:t>
            </a:fld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9B7EC306-91BB-4E5F-8D44-94BF390EF6A6}" type="slidenum">
              <a:t>&lt;#&gt;</a:t>
            </a:fld>
          </a:p>
        </p:txBody>
      </p:sp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3A4953C9-94C8-4B8D-83C4-64655549EC2A}" type="slidenum">
              <a:t>&lt;#&gt;</a:t>
            </a:fld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98CEA84E-6B6F-4036-AA33-3F59AF1815C8}" type="slidenum">
              <a:t>&lt;#&gt;</a:t>
            </a:fld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C6B97D8F-D30D-4353-84D4-0E94461DD2D1}" type="slidenum">
              <a:t>&lt;#&gt;</a:t>
            </a:fld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222B9186-FF3A-4FFF-A7BE-C9BAAC3AB8F1}" type="slidenum">
              <a:t>&lt;#&gt;</a:t>
            </a:fld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D096B5FF-5F0A-4AB0-B80D-CE423D16F683}" type="slidenum">
              <a:t>&lt;#&gt;</a:t>
            </a:fld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24694B3C-F32B-4F5C-8343-B0BF072782AB}" type="slidenum">
              <a:t>&lt;#&gt;</a:t>
            </a:fld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6E7CF875-4F11-4B71-89BC-9FF6DE701661}" type="slidenum">
              <a:t>&lt;#&gt;</a:t>
            </a:fld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44BF434B-209D-4C4F-811C-A0828FC311F6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0F9CF39-D5C5-448F-A71C-F099E88D3E52}" type="slidenum">
              <a:t>&lt;#&gt;</a:t>
            </a:fld>
          </a:p>
        </p:txBody>
      </p:sp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FCE8A246-15CA-4B23-8EFF-3AB9A562C050}" type="slidenum">
              <a:t>&lt;#&gt;</a:t>
            </a:fld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4F49A3EB-9A80-41DF-8125-07BE5FF9433B}" type="slidenum">
              <a:t>&lt;#&gt;</a:t>
            </a:fld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1EA07C40-2D9A-4685-8A04-E58DC02CA42D}" type="slidenum">
              <a:t>&lt;#&gt;</a:t>
            </a:fld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AB3B344-447B-4190-A861-F3A6EE77A88A}" type="slidenum">
              <a:t>&lt;#&gt;</a:t>
            </a:fld>
          </a:p>
        </p:txBody>
      </p:sp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338850A-7FCB-4B7E-84E8-637EE5C529CA}" type="slidenum">
              <a:t>&lt;#&gt;</a:t>
            </a:fld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FA74EDF-DA91-4389-A278-D76E16F0E5A4}" type="slidenum">
              <a:t>&lt;#&gt;</a:t>
            </a:fld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3F5DA9B-E054-47E7-8508-C1882CD1DAFA}" type="slidenum">
              <a:t>&lt;#&gt;</a:t>
            </a:fld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8669532-AB06-417F-B4F4-390D1DD3AB9B}" type="slidenum">
              <a:t>&lt;#&gt;</a:t>
            </a:fld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D1BEB18-A1D6-46C7-80CB-107893ACCAFE}" type="slidenum">
              <a:t>&lt;#&gt;</a:t>
            </a:fld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5B21F2F-C612-4464-BC75-97BE1210B7B6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6429E29-90AC-4B48-93A6-8FABC1FBAA79}" type="slidenum">
              <a:t>&lt;#&gt;</a:t>
            </a:fld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71EC570-0D35-46B1-9E49-825D2E5BC628}" type="slidenum">
              <a:t>&lt;#&gt;</a:t>
            </a:fld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1B937B2-52B1-4A26-AEC2-BBFB8A7D092D}" type="slidenum">
              <a:t>&lt;#&gt;</a:t>
            </a:fld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2373B21-A188-47D3-B77D-349F4DA4BB33}" type="slidenum">
              <a:t>&lt;#&gt;</a:t>
            </a:fld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E413571-98EA-4F04-A2CC-12DBA36F444A}" type="slidenum">
              <a:t>&lt;#&gt;</a:t>
            </a:fld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F198A0F-F3AB-4827-B60A-718A29D36673}" type="slidenum">
              <a:t>&lt;#&gt;</a:t>
            </a:fld>
          </a:p>
        </p:txBody>
      </p:sp>
    </p:spTree>
  </p:cSld>
</p:sldLayout>
</file>

<file path=ppt/slideLayouts/slideLayout1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1ECB059-8618-401C-B935-7CF6DCFBA23F}" type="slidenum">
              <a:t>&lt;#&gt;</a:t>
            </a:fld>
          </a:p>
        </p:txBody>
      </p:sp>
    </p:spTree>
  </p:cSld>
</p:sldLayout>
</file>

<file path=ppt/slideLayouts/slideLayout1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73E72ED-AFAA-4C9B-A741-F38C1D671FE6}" type="slidenum">
              <a:t>&lt;#&gt;</a:t>
            </a:fld>
          </a:p>
        </p:txBody>
      </p:sp>
    </p:spTree>
  </p:cSld>
</p:sldLayout>
</file>

<file path=ppt/slideLayouts/slideLayout1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3F9A5CB-C619-41DF-8AE1-AC941BE6ACB4}" type="slidenum">
              <a:t>&lt;#&gt;</a:t>
            </a:fld>
          </a:p>
        </p:txBody>
      </p:sp>
    </p:spTree>
  </p:cSld>
</p:sldLayout>
</file>

<file path=ppt/slideLayouts/slideLayout1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AC6710F-0801-49CE-A93F-6D8B4D423D27}" type="slidenum">
              <a:t>&lt;#&gt;</a:t>
            </a:fld>
          </a:p>
        </p:txBody>
      </p:sp>
    </p:spTree>
  </p:cSld>
</p:sldLayout>
</file>

<file path=ppt/slideLayouts/slideLayout1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C56FC06-D18E-4B00-B3FC-8DCE14EB3422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AD5BCF8-BE51-4574-A024-632995B52814}" type="slidenum">
              <a:t>&lt;#&gt;</a:t>
            </a:fld>
          </a:p>
        </p:txBody>
      </p:sp>
    </p:spTree>
  </p:cSld>
</p:sldLayout>
</file>

<file path=ppt/slideLayouts/slideLayout1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B840DAF-8F51-4390-910B-257CEC650EDA}" type="slidenum">
              <a:t>&lt;#&gt;</a:t>
            </a:fld>
          </a:p>
        </p:txBody>
      </p:sp>
    </p:spTree>
  </p:cSld>
</p:sldLayout>
</file>

<file path=ppt/slideLayouts/slideLayout1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81DAF7E-05D4-4D06-BBF4-7A889EE4F335}" type="slidenum">
              <a:t>&lt;#&gt;</a:t>
            </a:fld>
          </a:p>
        </p:txBody>
      </p:sp>
    </p:spTree>
  </p:cSld>
</p:sldLayout>
</file>

<file path=ppt/slideLayouts/slideLayout1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7B319DD-315D-49BE-90BE-D82759343DA1}" type="slidenum">
              <a:t>&lt;#&gt;</a:t>
            </a:fld>
          </a:p>
        </p:txBody>
      </p:sp>
    </p:spTree>
  </p:cSld>
</p:sldLayout>
</file>

<file path=ppt/slideLayouts/slideLayout1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F49F988-53B2-44F2-B659-70776996AA46}" type="slidenum">
              <a:t>&lt;#&gt;</a:t>
            </a:fld>
          </a:p>
        </p:txBody>
      </p:sp>
    </p:spTree>
  </p:cSld>
</p:sldLayout>
</file>

<file path=ppt/slideLayouts/slideLayout1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FC5A172-4680-4A15-B1F1-0C7A6A96FA1F}" type="slidenum">
              <a:t>&lt;#&gt;</a:t>
            </a:fld>
          </a:p>
        </p:txBody>
      </p:sp>
    </p:spTree>
  </p:cSld>
</p:sldLayout>
</file>

<file path=ppt/slideLayouts/slideLayout1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B80E5F1-857E-47B4-AFBD-91A0E9EAB756}" type="slidenum">
              <a:t>&lt;#&gt;</a:t>
            </a:fld>
          </a:p>
        </p:txBody>
      </p:sp>
    </p:spTree>
  </p:cSld>
</p:sldLayout>
</file>

<file path=ppt/slideLayouts/slideLayout1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94B8D8D-0B7F-4A8C-98FD-37373566AE18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7D3886D-6CA4-4398-8718-439D63DFBA6A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2AC3AC2-C07F-4894-8043-1983A0A1C62D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6E55EDC-1CC1-4240-BDD3-7E2E36EDD12C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F68ABFF-C903-4C33-8B3E-B9C751A0BC45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956A38B-1AA3-48B0-AA6A-3132A7B6A48D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5D34C04-406E-403D-8D23-848484D21419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A26430D-4B92-4B23-B3BC-6A3B61714F76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0493C7E-E2C4-4951-8CB8-55FA2491D6EE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04C9849-3EEC-4974-93E8-3E5D5C226A59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449F004-6A18-41D9-A678-928EA56B6B21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A3DBA8-7D6E-4231-97D4-B4D4FA3F4282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6327B16-2B0F-4084-8AC3-839CF4842799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B2DB231-D8A8-4B1C-A340-DE07F1958923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CDA2CD6-EBE8-4906-88AF-06B22488B721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9B79BB2-0515-4FDC-85DB-E710AFCF25C6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0E335F6-9340-489C-84AD-522C05484781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F2F115-C0D3-4339-A567-59961CAF540A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F67A1C2-8B97-4DB0-8496-7F8839490BEF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91D78FC-0376-4328-989E-6FFA7286C8C4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75F72A6-A8DC-43EC-A81C-C3677164A76E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D3C6ADA-6E3E-40C0-842F-2581FD597585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E216E5E-DB14-4212-9DD6-ECE3D633E589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9D4E8A1-3D02-490F-9E36-4CBE6523661A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F8DB3D1-6B88-4D89-ADA7-8EC49366E4B7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51CF143-B6DB-4EDB-AA39-20759CAA7A6D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CAAF239-D6ED-48D1-B3AD-D1000FAFBDC6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159A4DC-FEFD-420B-8ADE-50EFC751FD38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3067A4C-1F10-4C33-B879-FC25EB0A42CD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C86B5AA-DA81-435C-AD6C-CBDADA6D31B0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C37A936-E78A-4862-853D-F67E88E80838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040BDB9-A4D4-4871-8E0E-030F6DC082B8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647C25C-7A7E-4148-829A-4906A8E8674C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1EC2527-2268-456E-A99A-BFF359B1C356}" type="slidenum">
              <a:t>&lt;#&gt;</a:t>
            </a:fld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1A97EB9-A023-4E5B-B916-C1724A84636D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51A01FA-1AF0-4343-8C7B-0487ECCAD1C7}" type="slidenum">
              <a:t>&lt;#&gt;</a:t>
            </a:fld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994F469-8C3C-40A6-90BA-1ACD1070A985}" type="slidenum">
              <a:t>&lt;#&gt;</a:t>
            </a:fld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A71A2A4-6C19-4DCE-B289-8E1AEC474AAC}" type="slidenum">
              <a:t>&lt;#&gt;</a:t>
            </a:fld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200A22C-A2E3-4ACF-B07B-8A1C71D8190D}" type="slidenum">
              <a:t>&lt;#&gt;</a:t>
            </a:fld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1748269-8526-49CA-B5A0-E5B110714110}" type="slidenum">
              <a:t>&lt;#&gt;</a:t>
            </a:fld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F2B83EF-30B6-4B41-829C-0A745FBF9272}" type="slidenum">
              <a:t>&lt;#&gt;</a:t>
            </a:fld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407B2F5-2D70-47CF-AC1C-784F2E63D2CC}" type="slidenum">
              <a:t>&lt;#&gt;</a:t>
            </a:fld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2AA0367-2AD6-4B26-B0DC-058AA5ABAF22}" type="slidenum">
              <a:t>&lt;#&gt;</a:t>
            </a:fld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D74C2B1-87E4-4611-8194-EF9FB714B12C}" type="slidenum">
              <a:t>&lt;#&gt;</a:t>
            </a:fld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15B4EF8-8090-45C9-953F-8A1C7E8F6339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CD7A834-AD15-4A72-86F7-BB2482543E0E}" type="slidenum">
              <a:t>&lt;#&gt;</a:t>
            </a:fld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0F50695-474A-4998-ACD7-060B49C0F165}" type="slidenum">
              <a:t>&lt;#&gt;</a:t>
            </a:fld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C02A2E2-1CAD-43F5-A59C-6EDE64B64350}" type="slidenum">
              <a:t>&lt;#&gt;</a:t>
            </a:fld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D3C8192-B32E-47D7-96D4-8253AED5F5EA}" type="slidenum">
              <a:t>&lt;#&gt;</a:t>
            </a:fld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53273DF-0D06-4D95-A43B-F68E91B02BE9}" type="slidenum">
              <a:t>&lt;#&gt;</a:t>
            </a:fld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909337B-2BA0-4E97-9306-E76D74F31F41}" type="slidenum">
              <a:t>&lt;#&gt;</a:t>
            </a:fld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2484E6A-AD43-400B-9FB1-4C9174327392}" type="slidenum">
              <a:t>&lt;#&gt;</a:t>
            </a:fld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711C7DB-AAA5-4912-B934-399CBCF29B9E}" type="slidenum">
              <a:t>&lt;#&gt;</a:t>
            </a:fld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762DC6B-DF4C-42CA-B088-9C3DCC424975}" type="slidenum">
              <a:t>&lt;#&gt;</a:t>
            </a:fld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B7C1CA0-90C6-494D-A27C-1F3B4D573AAA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2491761-DAAB-4045-B6A7-B934E8C462C1}" type="slidenum">
              <a:t>&lt;#&gt;</a:t>
            </a:fld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D7FF085-EED7-4810-8B9D-2812833075DC}" type="slidenum">
              <a:t>&lt;#&gt;</a:t>
            </a:fld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03AA6C1-5067-4BE8-8299-B74CCBAB2B66}" type="slidenum">
              <a:t>&lt;#&gt;</a:t>
            </a:fld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E93D8D9-290F-4156-B2B6-F9A6CF3023C1}" type="slidenum">
              <a:t>&lt;#&gt;</a:t>
            </a:fld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0F49224-1AA0-4667-BF3F-52D634D2C524}" type="slidenum">
              <a:t>&lt;#&gt;</a:t>
            </a:fld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E1F19D0-0F0C-431C-AD63-E1C19E64D364}" type="slidenum">
              <a:t>&lt;#&gt;</a:t>
            </a:fld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AD652CC-C80B-4EB7-9548-59D0512C3B82}" type="slidenum">
              <a:t>&lt;#&gt;</a:t>
            </a:fld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4BC8316-B477-4EFF-9118-FABD447E6F97}" type="slidenum">
              <a:t>&lt;#&gt;</a:t>
            </a:fld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D1FD21A-C024-4881-9568-26DEF497480D}" type="slidenum">
              <a:t>&lt;#&gt;</a:t>
            </a:fld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0563CA0-510C-4A5C-877B-DF33A4340FAC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23E55FD-1D5B-4BF6-B1A9-C05B5641B03D}" type="slidenum">
              <a:t>&lt;#&gt;</a:t>
            </a:fld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1F7137A-97C7-4F82-8007-3C0054E1E85B}" type="slidenum">
              <a:t>&lt;#&gt;</a:t>
            </a:fld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EF31FE2-4AC6-4A96-9EB7-5F8175ECA37C}" type="slidenum">
              <a:t>&lt;#&gt;</a:t>
            </a:fld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6249F9D-7598-48E8-BAAA-B208636DE9D7}" type="slidenum">
              <a:t>&lt;#&gt;</a:t>
            </a:fld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CB2D292-6179-4C4D-A56C-056BDEBD9EE4}" type="slidenum">
              <a:t>&lt;#&gt;</a:t>
            </a:fld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C44BACDD-EF76-4FCB-B777-1351C2F0B25E}" type="slidenum">
              <a:t>&lt;#&gt;</a:t>
            </a:fld>
          </a:p>
        </p:txBody>
      </p:sp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971B9562-64E9-46C4-B967-578341DDE9E7}" type="slidenum">
              <a:t>&lt;#&gt;</a:t>
            </a:fld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830A620A-7BC0-4E61-A515-D70D7CA590AB}" type="slidenum">
              <a:t>&lt;#&gt;</a:t>
            </a:fld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D0299EBE-D548-4F1D-81F5-D93F43A99A8A}" type="slidenum">
              <a:t>&lt;#&gt;</a:t>
            </a:fld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5ADEA57D-21D8-4E6C-8D6C-56DFCD77E90F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C91BE40B-9FB0-48EC-B002-3D69686AC95F}" type="slidenum">
              <a:t>&lt;#&gt;</a:t>
            </a:fld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2F1ACFE8-7174-4837-8863-ADD1647FB68F}" type="slidenum">
              <a:t>&lt;#&gt;</a:t>
            </a:fld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ECC0FAEC-DE0A-4A93-BCB1-45F20B2C3CDB}" type="slidenum">
              <a:t>&lt;#&gt;</a:t>
            </a:fld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168F140F-B524-4FD7-AB3C-5038B75BDD42}" type="slidenum">
              <a:t>&lt;#&gt;</a:t>
            </a:fld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0176F91A-BF1C-4185-9BC9-5D00A8C5C2EE}" type="slidenum">
              <a:t>&lt;#&gt;</a:t>
            </a:fld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4D5D919B-A28A-4059-9ADE-E85A95D09F30}" type="slidenum">
              <a:t>&lt;#&gt;</a:t>
            </a:fld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D6016A51-8D24-4E75-9DC5-7A6DAD232D70}" type="slidenum">
              <a:t>&lt;#&gt;</a:t>
            </a:fld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E9D6D30-40DB-417E-A78F-E0A8A458702D}" type="slidenum">
              <a:t>&lt;#&gt;</a:t>
            </a:fld>
          </a:p>
        </p:txBody>
      </p:sp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44AD4A5-3353-4F25-8218-AEE613AD0BE4}" type="slidenum">
              <a:t>&lt;#&gt;</a:t>
            </a:fld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2A92855-80A5-426C-83BA-2DEFCDE0EB58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38.xml"/><Relationship Id="rId8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3.xml"/><Relationship Id="rId13" Type="http://schemas.openxmlformats.org/officeDocument/2006/relationships/slideLayout" Target="../slideLayouts/slideLayout14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0.xml"/><Relationship Id="rId8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3.xml"/><Relationship Id="rId11" Type="http://schemas.openxmlformats.org/officeDocument/2006/relationships/slideLayout" Target="../slideLayouts/slideLayout154.xml"/><Relationship Id="rId12" Type="http://schemas.openxmlformats.org/officeDocument/2006/relationships/slideLayout" Target="../slideLayouts/slideLayout155.xml"/><Relationship Id="rId13" Type="http://schemas.openxmlformats.org/officeDocument/2006/relationships/slideLayout" Target="../slideLayouts/slideLayout156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4c5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 flipH="1">
            <a:off x="4680" y="301680"/>
            <a:ext cx="9149400" cy="4496040"/>
          </a:xfrm>
          <a:custGeom>
            <a:avLst/>
            <a:gdLst/>
            <a:ahLst/>
            <a:rect l="l" t="t" r="r" b="b"/>
            <a:pathLst>
              <a:path w="366002" h="149344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Google Shape;11;p2"/>
          <p:cNvSpPr/>
          <p:nvPr/>
        </p:nvSpPr>
        <p:spPr>
          <a:xfrm>
            <a:off x="-5760" y="759960"/>
            <a:ext cx="9143280" cy="3769200"/>
          </a:xfrm>
          <a:custGeom>
            <a:avLst/>
            <a:gdLst/>
            <a:ahLst/>
            <a:rect l="l" t="t" r="r" b="b"/>
            <a:pathLst>
              <a:path w="365766" h="150792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7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Google Shape;12;p2"/>
          <p:cNvSpPr/>
          <p:nvPr/>
        </p:nvSpPr>
        <p:spPr>
          <a:xfrm>
            <a:off x="0" y="1351080"/>
            <a:ext cx="9155520" cy="2888280"/>
          </a:xfrm>
          <a:custGeom>
            <a:avLst/>
            <a:gdLst/>
            <a:ahLst/>
            <a:rect l="l" t="t" r="r" b="b"/>
            <a:pathLst>
              <a:path w="366243" h="106157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2" name="Google Shape;30;p5"/>
          <p:cNvGrpSpPr/>
          <p:nvPr/>
        </p:nvGrpSpPr>
        <p:grpSpPr>
          <a:xfrm>
            <a:off x="-6120" y="0"/>
            <a:ext cx="9167400" cy="5162400"/>
            <a:chOff x="-6120" y="0"/>
            <a:chExt cx="9167400" cy="5162400"/>
          </a:xfrm>
        </p:grpSpPr>
        <p:sp>
          <p:nvSpPr>
            <p:cNvPr id="413" name="Google Shape;31;p5"/>
            <p:cNvSpPr/>
            <p:nvPr/>
          </p:nvSpPr>
          <p:spPr>
            <a:xfrm>
              <a:off x="0" y="0"/>
              <a:ext cx="8552160" cy="1332360"/>
            </a:xfrm>
            <a:custGeom>
              <a:avLst/>
              <a:gdLst/>
              <a:ahLst/>
              <a:rect l="l" t="t" r="r" b="b"/>
              <a:pathLst>
                <a:path w="342116" h="5332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4" name="Google Shape;32;p5"/>
            <p:cNvSpPr/>
            <p:nvPr/>
          </p:nvSpPr>
          <p:spPr>
            <a:xfrm>
              <a:off x="2563560" y="0"/>
              <a:ext cx="6579720" cy="1271880"/>
            </a:xfrm>
            <a:custGeom>
              <a:avLst/>
              <a:gdLst/>
              <a:ahLst/>
              <a:rect l="l" t="t" r="r" b="b"/>
              <a:pathLst>
                <a:path w="263222" h="50907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5" name="Google Shape;33;p5"/>
            <p:cNvSpPr/>
            <p:nvPr/>
          </p:nvSpPr>
          <p:spPr>
            <a:xfrm>
              <a:off x="-6120" y="0"/>
              <a:ext cx="7297560" cy="1470960"/>
            </a:xfrm>
            <a:custGeom>
              <a:avLst/>
              <a:gdLst/>
              <a:ahLst/>
              <a:rect l="l" t="t" r="r" b="b"/>
              <a:pathLst>
                <a:path w="291932" h="58628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6" name="Google Shape;34;p5"/>
            <p:cNvSpPr/>
            <p:nvPr/>
          </p:nvSpPr>
          <p:spPr>
            <a:xfrm>
              <a:off x="3596040" y="4667040"/>
              <a:ext cx="5090040" cy="475920"/>
            </a:xfrm>
            <a:custGeom>
              <a:avLst/>
              <a:gdLst/>
              <a:ahLst/>
              <a:rect l="l" t="t" r="r" b="b"/>
              <a:pathLst>
                <a:path w="203628" h="1906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7" name="Google Shape;35;p5"/>
            <p:cNvSpPr/>
            <p:nvPr/>
          </p:nvSpPr>
          <p:spPr>
            <a:xfrm>
              <a:off x="5524920" y="4692600"/>
              <a:ext cx="3636360" cy="469800"/>
            </a:xfrm>
            <a:custGeom>
              <a:avLst/>
              <a:gdLst/>
              <a:ahLst/>
              <a:rect l="l" t="t" r="r" b="b"/>
              <a:pathLst>
                <a:path w="145484" h="18819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8" name="Google Shape;36;p5"/>
            <p:cNvSpPr/>
            <p:nvPr/>
          </p:nvSpPr>
          <p:spPr>
            <a:xfrm>
              <a:off x="7521480" y="4023000"/>
              <a:ext cx="1634040" cy="1139400"/>
            </a:xfrm>
            <a:custGeom>
              <a:avLst/>
              <a:gdLst/>
              <a:ahLst/>
              <a:rect l="l" t="t" r="r" b="b"/>
              <a:pathLst>
                <a:path w="65384" h="45599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21" name="PlaceHolder 3"/>
          <p:cNvSpPr>
            <a:spLocks noGrp="1"/>
          </p:cNvSpPr>
          <p:nvPr>
            <p:ph type="sldNum" idx="9"/>
          </p:nvPr>
        </p:nvSpPr>
        <p:spPr>
          <a:xfrm>
            <a:off x="27000" y="474984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>
              <a:lnSpc>
                <a:spcPct val="100000"/>
              </a:lnSpc>
              <a:tabLst>
                <a:tab algn="l" pos="0"/>
              </a:tabLst>
              <a:defRPr b="0" lang="en" sz="1200" spc="-1" strike="noStrike">
                <a:solidFill>
                  <a:srgbClr val="00ae9d"/>
                </a:solidFill>
                <a:latin typeface="Karla"/>
                <a:ea typeface="Karla"/>
              </a:defRPr>
            </a:lvl1pPr>
          </a:lstStyle>
          <a:p>
            <a:pPr>
              <a:lnSpc>
                <a:spcPct val="100000"/>
              </a:lnSpc>
              <a:tabLst>
                <a:tab algn="l" pos="0"/>
              </a:tabLst>
            </a:pPr>
            <a:fld id="{2B5573CB-D1BA-4ED3-B09B-3EC46437F153}" type="slidenum">
              <a:rPr b="0" lang="en" sz="1200" spc="-1" strike="noStrike">
                <a:solidFill>
                  <a:srgbClr val="00ae9d"/>
                </a:solidFill>
                <a:latin typeface="Karla"/>
                <a:ea typeface="Karl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30;p5"/>
          <p:cNvGrpSpPr/>
          <p:nvPr/>
        </p:nvGrpSpPr>
        <p:grpSpPr>
          <a:xfrm>
            <a:off x="-6120" y="0"/>
            <a:ext cx="9167400" cy="5162400"/>
            <a:chOff x="-6120" y="0"/>
            <a:chExt cx="9167400" cy="5162400"/>
          </a:xfrm>
        </p:grpSpPr>
        <p:sp>
          <p:nvSpPr>
            <p:cNvPr id="459" name="Google Shape;31;p5"/>
            <p:cNvSpPr/>
            <p:nvPr/>
          </p:nvSpPr>
          <p:spPr>
            <a:xfrm>
              <a:off x="0" y="0"/>
              <a:ext cx="8552160" cy="1332360"/>
            </a:xfrm>
            <a:custGeom>
              <a:avLst/>
              <a:gdLst/>
              <a:ahLst/>
              <a:rect l="l" t="t" r="r" b="b"/>
              <a:pathLst>
                <a:path w="342116" h="5332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0" name="Google Shape;32;p5"/>
            <p:cNvSpPr/>
            <p:nvPr/>
          </p:nvSpPr>
          <p:spPr>
            <a:xfrm>
              <a:off x="2563560" y="0"/>
              <a:ext cx="6579720" cy="1271880"/>
            </a:xfrm>
            <a:custGeom>
              <a:avLst/>
              <a:gdLst/>
              <a:ahLst/>
              <a:rect l="l" t="t" r="r" b="b"/>
              <a:pathLst>
                <a:path w="263222" h="50907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1" name="Google Shape;33;p5"/>
            <p:cNvSpPr/>
            <p:nvPr/>
          </p:nvSpPr>
          <p:spPr>
            <a:xfrm>
              <a:off x="-6120" y="0"/>
              <a:ext cx="7297560" cy="1470960"/>
            </a:xfrm>
            <a:custGeom>
              <a:avLst/>
              <a:gdLst/>
              <a:ahLst/>
              <a:rect l="l" t="t" r="r" b="b"/>
              <a:pathLst>
                <a:path w="291932" h="58628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2" name="Google Shape;34;p5"/>
            <p:cNvSpPr/>
            <p:nvPr/>
          </p:nvSpPr>
          <p:spPr>
            <a:xfrm>
              <a:off x="3596040" y="4667040"/>
              <a:ext cx="5090040" cy="475920"/>
            </a:xfrm>
            <a:custGeom>
              <a:avLst/>
              <a:gdLst/>
              <a:ahLst/>
              <a:rect l="l" t="t" r="r" b="b"/>
              <a:pathLst>
                <a:path w="203628" h="1906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3" name="Google Shape;35;p5"/>
            <p:cNvSpPr/>
            <p:nvPr/>
          </p:nvSpPr>
          <p:spPr>
            <a:xfrm>
              <a:off x="5524920" y="4692600"/>
              <a:ext cx="3636360" cy="469800"/>
            </a:xfrm>
            <a:custGeom>
              <a:avLst/>
              <a:gdLst/>
              <a:ahLst/>
              <a:rect l="l" t="t" r="r" b="b"/>
              <a:pathLst>
                <a:path w="145484" h="18819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4" name="Google Shape;36;p5"/>
            <p:cNvSpPr/>
            <p:nvPr/>
          </p:nvSpPr>
          <p:spPr>
            <a:xfrm>
              <a:off x="7521480" y="4023000"/>
              <a:ext cx="1634040" cy="1139400"/>
            </a:xfrm>
            <a:custGeom>
              <a:avLst/>
              <a:gdLst/>
              <a:ahLst/>
              <a:rect l="l" t="t" r="r" b="b"/>
              <a:pathLst>
                <a:path w="65384" h="45599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7" name="PlaceHolder 3"/>
          <p:cNvSpPr>
            <a:spLocks noGrp="1"/>
          </p:cNvSpPr>
          <p:nvPr>
            <p:ph type="sldNum" idx="10"/>
          </p:nvPr>
        </p:nvSpPr>
        <p:spPr>
          <a:xfrm>
            <a:off x="27000" y="474984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>
              <a:lnSpc>
                <a:spcPct val="100000"/>
              </a:lnSpc>
              <a:tabLst>
                <a:tab algn="l" pos="0"/>
              </a:tabLst>
              <a:defRPr b="0" lang="en" sz="1200" spc="-1" strike="noStrike">
                <a:solidFill>
                  <a:srgbClr val="00ae9d"/>
                </a:solidFill>
                <a:latin typeface="Karla"/>
                <a:ea typeface="Karla"/>
              </a:defRPr>
            </a:lvl1pPr>
          </a:lstStyle>
          <a:p>
            <a:pPr>
              <a:lnSpc>
                <a:spcPct val="100000"/>
              </a:lnSpc>
              <a:tabLst>
                <a:tab algn="l" pos="0"/>
              </a:tabLst>
            </a:pPr>
            <a:fld id="{AAA3AC66-5384-4D9E-8DF7-55BFC2CA1BEB}" type="slidenum">
              <a:rPr b="0" lang="en" sz="1200" spc="-1" strike="noStrike">
                <a:solidFill>
                  <a:srgbClr val="00ae9d"/>
                </a:solidFill>
                <a:latin typeface="Karla"/>
                <a:ea typeface="Karl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" name="Google Shape;30;p5"/>
          <p:cNvGrpSpPr/>
          <p:nvPr/>
        </p:nvGrpSpPr>
        <p:grpSpPr>
          <a:xfrm>
            <a:off x="-6120" y="0"/>
            <a:ext cx="9167400" cy="5162400"/>
            <a:chOff x="-6120" y="0"/>
            <a:chExt cx="9167400" cy="5162400"/>
          </a:xfrm>
        </p:grpSpPr>
        <p:sp>
          <p:nvSpPr>
            <p:cNvPr id="505" name="Google Shape;31;p5"/>
            <p:cNvSpPr/>
            <p:nvPr/>
          </p:nvSpPr>
          <p:spPr>
            <a:xfrm>
              <a:off x="0" y="0"/>
              <a:ext cx="8552160" cy="1332360"/>
            </a:xfrm>
            <a:custGeom>
              <a:avLst/>
              <a:gdLst/>
              <a:ahLst/>
              <a:rect l="l" t="t" r="r" b="b"/>
              <a:pathLst>
                <a:path w="342116" h="5332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6" name="Google Shape;32;p5"/>
            <p:cNvSpPr/>
            <p:nvPr/>
          </p:nvSpPr>
          <p:spPr>
            <a:xfrm>
              <a:off x="2563560" y="0"/>
              <a:ext cx="6579720" cy="1271880"/>
            </a:xfrm>
            <a:custGeom>
              <a:avLst/>
              <a:gdLst/>
              <a:ahLst/>
              <a:rect l="l" t="t" r="r" b="b"/>
              <a:pathLst>
                <a:path w="263222" h="50907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7" name="Google Shape;33;p5"/>
            <p:cNvSpPr/>
            <p:nvPr/>
          </p:nvSpPr>
          <p:spPr>
            <a:xfrm>
              <a:off x="-6120" y="0"/>
              <a:ext cx="7297560" cy="1470960"/>
            </a:xfrm>
            <a:custGeom>
              <a:avLst/>
              <a:gdLst/>
              <a:ahLst/>
              <a:rect l="l" t="t" r="r" b="b"/>
              <a:pathLst>
                <a:path w="291932" h="58628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8" name="Google Shape;34;p5"/>
            <p:cNvSpPr/>
            <p:nvPr/>
          </p:nvSpPr>
          <p:spPr>
            <a:xfrm>
              <a:off x="3596040" y="4667040"/>
              <a:ext cx="5090040" cy="475920"/>
            </a:xfrm>
            <a:custGeom>
              <a:avLst/>
              <a:gdLst/>
              <a:ahLst/>
              <a:rect l="l" t="t" r="r" b="b"/>
              <a:pathLst>
                <a:path w="203628" h="1906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9" name="Google Shape;35;p5"/>
            <p:cNvSpPr/>
            <p:nvPr/>
          </p:nvSpPr>
          <p:spPr>
            <a:xfrm>
              <a:off x="5524920" y="4692600"/>
              <a:ext cx="3636360" cy="469800"/>
            </a:xfrm>
            <a:custGeom>
              <a:avLst/>
              <a:gdLst/>
              <a:ahLst/>
              <a:rect l="l" t="t" r="r" b="b"/>
              <a:pathLst>
                <a:path w="145484" h="18819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0" name="Google Shape;36;p5"/>
            <p:cNvSpPr/>
            <p:nvPr/>
          </p:nvSpPr>
          <p:spPr>
            <a:xfrm>
              <a:off x="7521480" y="4023000"/>
              <a:ext cx="1634040" cy="1139400"/>
            </a:xfrm>
            <a:custGeom>
              <a:avLst/>
              <a:gdLst/>
              <a:ahLst/>
              <a:rect l="l" t="t" r="r" b="b"/>
              <a:pathLst>
                <a:path w="65384" h="45599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13" name="PlaceHolder 3"/>
          <p:cNvSpPr>
            <a:spLocks noGrp="1"/>
          </p:cNvSpPr>
          <p:nvPr>
            <p:ph type="sldNum" idx="11"/>
          </p:nvPr>
        </p:nvSpPr>
        <p:spPr>
          <a:xfrm>
            <a:off x="27000" y="474984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>
              <a:lnSpc>
                <a:spcPct val="100000"/>
              </a:lnSpc>
              <a:tabLst>
                <a:tab algn="l" pos="0"/>
              </a:tabLst>
              <a:defRPr b="0" lang="en" sz="1200" spc="-1" strike="noStrike">
                <a:solidFill>
                  <a:srgbClr val="00ae9d"/>
                </a:solidFill>
                <a:latin typeface="Karla"/>
                <a:ea typeface="Karla"/>
              </a:defRPr>
            </a:lvl1pPr>
          </a:lstStyle>
          <a:p>
            <a:pPr>
              <a:lnSpc>
                <a:spcPct val="100000"/>
              </a:lnSpc>
              <a:tabLst>
                <a:tab algn="l" pos="0"/>
              </a:tabLst>
            </a:pPr>
            <a:fld id="{E8CF582A-9935-4E0C-803B-E6F2D2C55592}" type="slidenum">
              <a:rPr b="0" lang="en" sz="1200" spc="-1" strike="noStrike">
                <a:solidFill>
                  <a:srgbClr val="00ae9d"/>
                </a:solidFill>
                <a:latin typeface="Karla"/>
                <a:ea typeface="Karl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0" name="Google Shape;30;p5"/>
          <p:cNvGrpSpPr/>
          <p:nvPr/>
        </p:nvGrpSpPr>
        <p:grpSpPr>
          <a:xfrm>
            <a:off x="-6120" y="0"/>
            <a:ext cx="9167400" cy="5162400"/>
            <a:chOff x="-6120" y="0"/>
            <a:chExt cx="9167400" cy="5162400"/>
          </a:xfrm>
        </p:grpSpPr>
        <p:sp>
          <p:nvSpPr>
            <p:cNvPr id="551" name="Google Shape;31;p5"/>
            <p:cNvSpPr/>
            <p:nvPr/>
          </p:nvSpPr>
          <p:spPr>
            <a:xfrm>
              <a:off x="0" y="0"/>
              <a:ext cx="8552160" cy="1332360"/>
            </a:xfrm>
            <a:custGeom>
              <a:avLst/>
              <a:gdLst/>
              <a:ahLst/>
              <a:rect l="l" t="t" r="r" b="b"/>
              <a:pathLst>
                <a:path w="342116" h="5332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2" name="Google Shape;32;p5"/>
            <p:cNvSpPr/>
            <p:nvPr/>
          </p:nvSpPr>
          <p:spPr>
            <a:xfrm>
              <a:off x="2563560" y="0"/>
              <a:ext cx="6579720" cy="1271880"/>
            </a:xfrm>
            <a:custGeom>
              <a:avLst/>
              <a:gdLst/>
              <a:ahLst/>
              <a:rect l="l" t="t" r="r" b="b"/>
              <a:pathLst>
                <a:path w="263222" h="50907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3" name="Google Shape;33;p5"/>
            <p:cNvSpPr/>
            <p:nvPr/>
          </p:nvSpPr>
          <p:spPr>
            <a:xfrm>
              <a:off x="-6120" y="0"/>
              <a:ext cx="7297560" cy="1470960"/>
            </a:xfrm>
            <a:custGeom>
              <a:avLst/>
              <a:gdLst/>
              <a:ahLst/>
              <a:rect l="l" t="t" r="r" b="b"/>
              <a:pathLst>
                <a:path w="291932" h="58628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4" name="Google Shape;34;p5"/>
            <p:cNvSpPr/>
            <p:nvPr/>
          </p:nvSpPr>
          <p:spPr>
            <a:xfrm>
              <a:off x="3596040" y="4667040"/>
              <a:ext cx="5090040" cy="475920"/>
            </a:xfrm>
            <a:custGeom>
              <a:avLst/>
              <a:gdLst/>
              <a:ahLst/>
              <a:rect l="l" t="t" r="r" b="b"/>
              <a:pathLst>
                <a:path w="203628" h="1906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5" name="Google Shape;35;p5"/>
            <p:cNvSpPr/>
            <p:nvPr/>
          </p:nvSpPr>
          <p:spPr>
            <a:xfrm>
              <a:off x="5524920" y="4692600"/>
              <a:ext cx="3636360" cy="469800"/>
            </a:xfrm>
            <a:custGeom>
              <a:avLst/>
              <a:gdLst/>
              <a:ahLst/>
              <a:rect l="l" t="t" r="r" b="b"/>
              <a:pathLst>
                <a:path w="145484" h="18819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6" name="Google Shape;36;p5"/>
            <p:cNvSpPr/>
            <p:nvPr/>
          </p:nvSpPr>
          <p:spPr>
            <a:xfrm>
              <a:off x="7521480" y="4023000"/>
              <a:ext cx="1634040" cy="1139400"/>
            </a:xfrm>
            <a:custGeom>
              <a:avLst/>
              <a:gdLst/>
              <a:ahLst/>
              <a:rect l="l" t="t" r="r" b="b"/>
              <a:pathLst>
                <a:path w="65384" h="45599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59" name="PlaceHolder 3"/>
          <p:cNvSpPr>
            <a:spLocks noGrp="1"/>
          </p:cNvSpPr>
          <p:nvPr>
            <p:ph type="sldNum" idx="12"/>
          </p:nvPr>
        </p:nvSpPr>
        <p:spPr>
          <a:xfrm>
            <a:off x="27000" y="474984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>
              <a:lnSpc>
                <a:spcPct val="100000"/>
              </a:lnSpc>
              <a:tabLst>
                <a:tab algn="l" pos="0"/>
              </a:tabLst>
              <a:defRPr b="0" lang="en" sz="1200" spc="-1" strike="noStrike">
                <a:solidFill>
                  <a:srgbClr val="00ae9d"/>
                </a:solidFill>
                <a:latin typeface="Karla"/>
                <a:ea typeface="Karla"/>
              </a:defRPr>
            </a:lvl1pPr>
          </a:lstStyle>
          <a:p>
            <a:pPr>
              <a:lnSpc>
                <a:spcPct val="100000"/>
              </a:lnSpc>
              <a:tabLst>
                <a:tab algn="l" pos="0"/>
              </a:tabLst>
            </a:pPr>
            <a:fld id="{E40AE21E-6E8C-4090-86F9-F68C2B0BB1C0}" type="slidenum">
              <a:rPr b="0" lang="en" sz="1200" spc="-1" strike="noStrike">
                <a:solidFill>
                  <a:srgbClr val="00ae9d"/>
                </a:solidFill>
                <a:latin typeface="Karla"/>
                <a:ea typeface="Karl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30;p5"/>
          <p:cNvGrpSpPr/>
          <p:nvPr/>
        </p:nvGrpSpPr>
        <p:grpSpPr>
          <a:xfrm>
            <a:off x="-6120" y="0"/>
            <a:ext cx="9167400" cy="5162400"/>
            <a:chOff x="-6120" y="0"/>
            <a:chExt cx="9167400" cy="5162400"/>
          </a:xfrm>
        </p:grpSpPr>
        <p:sp>
          <p:nvSpPr>
            <p:cNvPr id="42" name="Google Shape;31;p5"/>
            <p:cNvSpPr/>
            <p:nvPr/>
          </p:nvSpPr>
          <p:spPr>
            <a:xfrm>
              <a:off x="0" y="0"/>
              <a:ext cx="8552160" cy="1332360"/>
            </a:xfrm>
            <a:custGeom>
              <a:avLst/>
              <a:gdLst/>
              <a:ahLst/>
              <a:rect l="l" t="t" r="r" b="b"/>
              <a:pathLst>
                <a:path w="342116" h="5332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" name="Google Shape;32;p5"/>
            <p:cNvSpPr/>
            <p:nvPr/>
          </p:nvSpPr>
          <p:spPr>
            <a:xfrm>
              <a:off x="2563560" y="0"/>
              <a:ext cx="6579720" cy="1271880"/>
            </a:xfrm>
            <a:custGeom>
              <a:avLst/>
              <a:gdLst/>
              <a:ahLst/>
              <a:rect l="l" t="t" r="r" b="b"/>
              <a:pathLst>
                <a:path w="263222" h="50907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Google Shape;33;p5"/>
            <p:cNvSpPr/>
            <p:nvPr/>
          </p:nvSpPr>
          <p:spPr>
            <a:xfrm>
              <a:off x="-6120" y="0"/>
              <a:ext cx="7297560" cy="1470960"/>
            </a:xfrm>
            <a:custGeom>
              <a:avLst/>
              <a:gdLst/>
              <a:ahLst/>
              <a:rect l="l" t="t" r="r" b="b"/>
              <a:pathLst>
                <a:path w="291932" h="58628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Google Shape;34;p5"/>
            <p:cNvSpPr/>
            <p:nvPr/>
          </p:nvSpPr>
          <p:spPr>
            <a:xfrm>
              <a:off x="3596040" y="4667040"/>
              <a:ext cx="5090040" cy="475920"/>
            </a:xfrm>
            <a:custGeom>
              <a:avLst/>
              <a:gdLst/>
              <a:ahLst/>
              <a:rect l="l" t="t" r="r" b="b"/>
              <a:pathLst>
                <a:path w="203628" h="1906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Google Shape;35;p5"/>
            <p:cNvSpPr/>
            <p:nvPr/>
          </p:nvSpPr>
          <p:spPr>
            <a:xfrm>
              <a:off x="5524920" y="4692600"/>
              <a:ext cx="3636360" cy="469800"/>
            </a:xfrm>
            <a:custGeom>
              <a:avLst/>
              <a:gdLst/>
              <a:ahLst/>
              <a:rect l="l" t="t" r="r" b="b"/>
              <a:pathLst>
                <a:path w="145484" h="18819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Google Shape;36;p5"/>
            <p:cNvSpPr/>
            <p:nvPr/>
          </p:nvSpPr>
          <p:spPr>
            <a:xfrm>
              <a:off x="7521480" y="4023000"/>
              <a:ext cx="1634040" cy="1139400"/>
            </a:xfrm>
            <a:custGeom>
              <a:avLst/>
              <a:gdLst/>
              <a:ahLst/>
              <a:rect l="l" t="t" r="r" b="b"/>
              <a:pathLst>
                <a:path w="65384" h="45599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sldNum" idx="1"/>
          </p:nvPr>
        </p:nvSpPr>
        <p:spPr>
          <a:xfrm>
            <a:off x="27000" y="474984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>
              <a:lnSpc>
                <a:spcPct val="100000"/>
              </a:lnSpc>
              <a:tabLst>
                <a:tab algn="l" pos="0"/>
              </a:tabLst>
              <a:defRPr b="0" lang="en" sz="1200" spc="-1" strike="noStrike">
                <a:solidFill>
                  <a:srgbClr val="00ae9d"/>
                </a:solidFill>
                <a:latin typeface="Karla"/>
                <a:ea typeface="Karla"/>
              </a:defRPr>
            </a:lvl1pPr>
          </a:lstStyle>
          <a:p>
            <a:pPr>
              <a:lnSpc>
                <a:spcPct val="100000"/>
              </a:lnSpc>
              <a:tabLst>
                <a:tab algn="l" pos="0"/>
              </a:tabLst>
            </a:pPr>
            <a:fld id="{A5FBF880-8278-4887-BBFF-CC89F1A40371}" type="slidenum">
              <a:rPr b="0" lang="en" sz="1200" spc="-1" strike="noStrike">
                <a:solidFill>
                  <a:srgbClr val="00ae9d"/>
                </a:solidFill>
                <a:latin typeface="Karla"/>
                <a:ea typeface="Karl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30;p5"/>
          <p:cNvGrpSpPr/>
          <p:nvPr/>
        </p:nvGrpSpPr>
        <p:grpSpPr>
          <a:xfrm>
            <a:off x="-6120" y="0"/>
            <a:ext cx="9167400" cy="5162400"/>
            <a:chOff x="-6120" y="0"/>
            <a:chExt cx="9167400" cy="5162400"/>
          </a:xfrm>
        </p:grpSpPr>
        <p:sp>
          <p:nvSpPr>
            <p:cNvPr id="88" name="Google Shape;31;p5"/>
            <p:cNvSpPr/>
            <p:nvPr/>
          </p:nvSpPr>
          <p:spPr>
            <a:xfrm>
              <a:off x="0" y="0"/>
              <a:ext cx="8552160" cy="1332360"/>
            </a:xfrm>
            <a:custGeom>
              <a:avLst/>
              <a:gdLst/>
              <a:ahLst/>
              <a:rect l="l" t="t" r="r" b="b"/>
              <a:pathLst>
                <a:path w="342116" h="5332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Google Shape;32;p5"/>
            <p:cNvSpPr/>
            <p:nvPr/>
          </p:nvSpPr>
          <p:spPr>
            <a:xfrm>
              <a:off x="2563560" y="0"/>
              <a:ext cx="6579720" cy="1271880"/>
            </a:xfrm>
            <a:custGeom>
              <a:avLst/>
              <a:gdLst/>
              <a:ahLst/>
              <a:rect l="l" t="t" r="r" b="b"/>
              <a:pathLst>
                <a:path w="263222" h="50907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Google Shape;33;p5"/>
            <p:cNvSpPr/>
            <p:nvPr/>
          </p:nvSpPr>
          <p:spPr>
            <a:xfrm>
              <a:off x="-6120" y="0"/>
              <a:ext cx="7297560" cy="1470960"/>
            </a:xfrm>
            <a:custGeom>
              <a:avLst/>
              <a:gdLst/>
              <a:ahLst/>
              <a:rect l="l" t="t" r="r" b="b"/>
              <a:pathLst>
                <a:path w="291932" h="58628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Google Shape;34;p5"/>
            <p:cNvSpPr/>
            <p:nvPr/>
          </p:nvSpPr>
          <p:spPr>
            <a:xfrm>
              <a:off x="3596040" y="4667040"/>
              <a:ext cx="5090040" cy="475920"/>
            </a:xfrm>
            <a:custGeom>
              <a:avLst/>
              <a:gdLst/>
              <a:ahLst/>
              <a:rect l="l" t="t" r="r" b="b"/>
              <a:pathLst>
                <a:path w="203628" h="1906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Google Shape;35;p5"/>
            <p:cNvSpPr/>
            <p:nvPr/>
          </p:nvSpPr>
          <p:spPr>
            <a:xfrm>
              <a:off x="5524920" y="4692600"/>
              <a:ext cx="3636360" cy="469800"/>
            </a:xfrm>
            <a:custGeom>
              <a:avLst/>
              <a:gdLst/>
              <a:ahLst/>
              <a:rect l="l" t="t" r="r" b="b"/>
              <a:pathLst>
                <a:path w="145484" h="18819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Google Shape;36;p5"/>
            <p:cNvSpPr/>
            <p:nvPr/>
          </p:nvSpPr>
          <p:spPr>
            <a:xfrm>
              <a:off x="7521480" y="4023000"/>
              <a:ext cx="1634040" cy="1139400"/>
            </a:xfrm>
            <a:custGeom>
              <a:avLst/>
              <a:gdLst/>
              <a:ahLst/>
              <a:rect l="l" t="t" r="r" b="b"/>
              <a:pathLst>
                <a:path w="65384" h="45599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4" name="Google Shape;37;p5"/>
          <p:cNvSpPr/>
          <p:nvPr/>
        </p:nvSpPr>
        <p:spPr>
          <a:xfrm>
            <a:off x="886680" y="398520"/>
            <a:ext cx="7369920" cy="8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Google Shape;38;p5"/>
          <p:cNvSpPr/>
          <p:nvPr/>
        </p:nvSpPr>
        <p:spPr>
          <a:xfrm>
            <a:off x="886680" y="1598400"/>
            <a:ext cx="7369920" cy="332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sldNum" idx="2"/>
          </p:nvPr>
        </p:nvSpPr>
        <p:spPr>
          <a:xfrm>
            <a:off x="27000" y="474984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>
              <a:lnSpc>
                <a:spcPct val="100000"/>
              </a:lnSpc>
              <a:tabLst>
                <a:tab algn="l" pos="0"/>
              </a:tabLst>
              <a:defRPr b="0" lang="en" sz="1200" spc="-1" strike="noStrike">
                <a:solidFill>
                  <a:srgbClr val="00ae9d"/>
                </a:solidFill>
                <a:latin typeface="Karla"/>
                <a:ea typeface="Karla"/>
              </a:defRPr>
            </a:lvl1pPr>
          </a:lstStyle>
          <a:p>
            <a:pPr>
              <a:lnSpc>
                <a:spcPct val="100000"/>
              </a:lnSpc>
              <a:tabLst>
                <a:tab algn="l" pos="0"/>
              </a:tabLst>
            </a:pPr>
            <a:fld id="{C89E6EB8-1215-49F7-926E-C6BCCF80A1B0}" type="slidenum">
              <a:rPr b="0" lang="en" sz="1200" spc="-1" strike="noStrike">
                <a:solidFill>
                  <a:srgbClr val="00ae9d"/>
                </a:solidFill>
                <a:latin typeface="Karla"/>
                <a:ea typeface="Karl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30;p5"/>
          <p:cNvGrpSpPr/>
          <p:nvPr/>
        </p:nvGrpSpPr>
        <p:grpSpPr>
          <a:xfrm>
            <a:off x="-6120" y="0"/>
            <a:ext cx="9167400" cy="5162400"/>
            <a:chOff x="-6120" y="0"/>
            <a:chExt cx="9167400" cy="5162400"/>
          </a:xfrm>
        </p:grpSpPr>
        <p:sp>
          <p:nvSpPr>
            <p:cNvPr id="136" name="Google Shape;31;p5"/>
            <p:cNvSpPr/>
            <p:nvPr/>
          </p:nvSpPr>
          <p:spPr>
            <a:xfrm>
              <a:off x="0" y="0"/>
              <a:ext cx="8552160" cy="1332360"/>
            </a:xfrm>
            <a:custGeom>
              <a:avLst/>
              <a:gdLst/>
              <a:ahLst/>
              <a:rect l="l" t="t" r="r" b="b"/>
              <a:pathLst>
                <a:path w="342116" h="5332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Google Shape;32;p5"/>
            <p:cNvSpPr/>
            <p:nvPr/>
          </p:nvSpPr>
          <p:spPr>
            <a:xfrm>
              <a:off x="2563560" y="0"/>
              <a:ext cx="6579720" cy="1271880"/>
            </a:xfrm>
            <a:custGeom>
              <a:avLst/>
              <a:gdLst/>
              <a:ahLst/>
              <a:rect l="l" t="t" r="r" b="b"/>
              <a:pathLst>
                <a:path w="263222" h="50907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Google Shape;33;p5"/>
            <p:cNvSpPr/>
            <p:nvPr/>
          </p:nvSpPr>
          <p:spPr>
            <a:xfrm>
              <a:off x="-6120" y="0"/>
              <a:ext cx="7297560" cy="1470960"/>
            </a:xfrm>
            <a:custGeom>
              <a:avLst/>
              <a:gdLst/>
              <a:ahLst/>
              <a:rect l="l" t="t" r="r" b="b"/>
              <a:pathLst>
                <a:path w="291932" h="58628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Google Shape;34;p5"/>
            <p:cNvSpPr/>
            <p:nvPr/>
          </p:nvSpPr>
          <p:spPr>
            <a:xfrm>
              <a:off x="3596040" y="4667040"/>
              <a:ext cx="5090040" cy="475920"/>
            </a:xfrm>
            <a:custGeom>
              <a:avLst/>
              <a:gdLst/>
              <a:ahLst/>
              <a:rect l="l" t="t" r="r" b="b"/>
              <a:pathLst>
                <a:path w="203628" h="1906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Google Shape;35;p5"/>
            <p:cNvSpPr/>
            <p:nvPr/>
          </p:nvSpPr>
          <p:spPr>
            <a:xfrm>
              <a:off x="5524920" y="4692600"/>
              <a:ext cx="3636360" cy="469800"/>
            </a:xfrm>
            <a:custGeom>
              <a:avLst/>
              <a:gdLst/>
              <a:ahLst/>
              <a:rect l="l" t="t" r="r" b="b"/>
              <a:pathLst>
                <a:path w="145484" h="18819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Google Shape;36;p5"/>
            <p:cNvSpPr/>
            <p:nvPr/>
          </p:nvSpPr>
          <p:spPr>
            <a:xfrm>
              <a:off x="7521480" y="4023000"/>
              <a:ext cx="1634040" cy="1139400"/>
            </a:xfrm>
            <a:custGeom>
              <a:avLst/>
              <a:gdLst/>
              <a:ahLst/>
              <a:rect l="l" t="t" r="r" b="b"/>
              <a:pathLst>
                <a:path w="65384" h="45599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sldNum" idx="3"/>
          </p:nvPr>
        </p:nvSpPr>
        <p:spPr>
          <a:xfrm>
            <a:off x="27000" y="474984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>
              <a:lnSpc>
                <a:spcPct val="100000"/>
              </a:lnSpc>
              <a:tabLst>
                <a:tab algn="l" pos="0"/>
              </a:tabLst>
              <a:defRPr b="0" lang="en" sz="1200" spc="-1" strike="noStrike">
                <a:solidFill>
                  <a:srgbClr val="00ae9d"/>
                </a:solidFill>
                <a:latin typeface="Karla"/>
                <a:ea typeface="Karla"/>
              </a:defRPr>
            </a:lvl1pPr>
          </a:lstStyle>
          <a:p>
            <a:pPr>
              <a:lnSpc>
                <a:spcPct val="100000"/>
              </a:lnSpc>
              <a:tabLst>
                <a:tab algn="l" pos="0"/>
              </a:tabLst>
            </a:pPr>
            <a:fld id="{234B1F97-29D2-4C6E-88A9-6995D559CE13}" type="slidenum">
              <a:rPr b="0" lang="en" sz="1200" spc="-1" strike="noStrike">
                <a:solidFill>
                  <a:srgbClr val="00ae9d"/>
                </a:solidFill>
                <a:latin typeface="Karla"/>
                <a:ea typeface="Karl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30;p5"/>
          <p:cNvGrpSpPr/>
          <p:nvPr/>
        </p:nvGrpSpPr>
        <p:grpSpPr>
          <a:xfrm>
            <a:off x="-6120" y="0"/>
            <a:ext cx="9167400" cy="5162400"/>
            <a:chOff x="-6120" y="0"/>
            <a:chExt cx="9167400" cy="5162400"/>
          </a:xfrm>
        </p:grpSpPr>
        <p:sp>
          <p:nvSpPr>
            <p:cNvPr id="182" name="Google Shape;31;p5"/>
            <p:cNvSpPr/>
            <p:nvPr/>
          </p:nvSpPr>
          <p:spPr>
            <a:xfrm>
              <a:off x="0" y="0"/>
              <a:ext cx="8552160" cy="1332360"/>
            </a:xfrm>
            <a:custGeom>
              <a:avLst/>
              <a:gdLst/>
              <a:ahLst/>
              <a:rect l="l" t="t" r="r" b="b"/>
              <a:pathLst>
                <a:path w="342116" h="5332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" name="Google Shape;32;p5"/>
            <p:cNvSpPr/>
            <p:nvPr/>
          </p:nvSpPr>
          <p:spPr>
            <a:xfrm>
              <a:off x="2563560" y="0"/>
              <a:ext cx="6579720" cy="1271880"/>
            </a:xfrm>
            <a:custGeom>
              <a:avLst/>
              <a:gdLst/>
              <a:ahLst/>
              <a:rect l="l" t="t" r="r" b="b"/>
              <a:pathLst>
                <a:path w="263222" h="50907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" name="Google Shape;33;p5"/>
            <p:cNvSpPr/>
            <p:nvPr/>
          </p:nvSpPr>
          <p:spPr>
            <a:xfrm>
              <a:off x="-6120" y="0"/>
              <a:ext cx="7297560" cy="1470960"/>
            </a:xfrm>
            <a:custGeom>
              <a:avLst/>
              <a:gdLst/>
              <a:ahLst/>
              <a:rect l="l" t="t" r="r" b="b"/>
              <a:pathLst>
                <a:path w="291932" h="58628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" name="Google Shape;34;p5"/>
            <p:cNvSpPr/>
            <p:nvPr/>
          </p:nvSpPr>
          <p:spPr>
            <a:xfrm>
              <a:off x="3596040" y="4667040"/>
              <a:ext cx="5090040" cy="475920"/>
            </a:xfrm>
            <a:custGeom>
              <a:avLst/>
              <a:gdLst/>
              <a:ahLst/>
              <a:rect l="l" t="t" r="r" b="b"/>
              <a:pathLst>
                <a:path w="203628" h="1906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Google Shape;35;p5"/>
            <p:cNvSpPr/>
            <p:nvPr/>
          </p:nvSpPr>
          <p:spPr>
            <a:xfrm>
              <a:off x="5524920" y="4692600"/>
              <a:ext cx="3636360" cy="469800"/>
            </a:xfrm>
            <a:custGeom>
              <a:avLst/>
              <a:gdLst/>
              <a:ahLst/>
              <a:rect l="l" t="t" r="r" b="b"/>
              <a:pathLst>
                <a:path w="145484" h="18819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Google Shape;36;p5"/>
            <p:cNvSpPr/>
            <p:nvPr/>
          </p:nvSpPr>
          <p:spPr>
            <a:xfrm>
              <a:off x="7521480" y="4023000"/>
              <a:ext cx="1634040" cy="1139400"/>
            </a:xfrm>
            <a:custGeom>
              <a:avLst/>
              <a:gdLst/>
              <a:ahLst/>
              <a:rect l="l" t="t" r="r" b="b"/>
              <a:pathLst>
                <a:path w="65384" h="45599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8" name="Google Shape;37;p5"/>
          <p:cNvSpPr/>
          <p:nvPr/>
        </p:nvSpPr>
        <p:spPr>
          <a:xfrm>
            <a:off x="886680" y="398520"/>
            <a:ext cx="7369920" cy="8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Google Shape;38;p5"/>
          <p:cNvSpPr/>
          <p:nvPr/>
        </p:nvSpPr>
        <p:spPr>
          <a:xfrm>
            <a:off x="886680" y="1598400"/>
            <a:ext cx="7369920" cy="332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sldNum" idx="4"/>
          </p:nvPr>
        </p:nvSpPr>
        <p:spPr>
          <a:xfrm>
            <a:off x="27000" y="474984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>
              <a:lnSpc>
                <a:spcPct val="100000"/>
              </a:lnSpc>
              <a:tabLst>
                <a:tab algn="l" pos="0"/>
              </a:tabLst>
              <a:defRPr b="0" lang="en" sz="1200" spc="-1" strike="noStrike">
                <a:solidFill>
                  <a:srgbClr val="00ae9d"/>
                </a:solidFill>
                <a:latin typeface="Karla"/>
                <a:ea typeface="Karla"/>
              </a:defRPr>
            </a:lvl1pPr>
          </a:lstStyle>
          <a:p>
            <a:pPr>
              <a:lnSpc>
                <a:spcPct val="100000"/>
              </a:lnSpc>
              <a:tabLst>
                <a:tab algn="l" pos="0"/>
              </a:tabLst>
            </a:pPr>
            <a:fld id="{1D385558-3251-4F82-90DA-25CAEF4E53ED}" type="slidenum">
              <a:rPr b="0" lang="en" sz="1200" spc="-1" strike="noStrike">
                <a:solidFill>
                  <a:srgbClr val="00ae9d"/>
                </a:solidFill>
                <a:latin typeface="Karla"/>
                <a:ea typeface="Karl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85;p10"/>
          <p:cNvSpPr/>
          <p:nvPr/>
        </p:nvSpPr>
        <p:spPr>
          <a:xfrm>
            <a:off x="-2520" y="0"/>
            <a:ext cx="5208840" cy="982800"/>
          </a:xfrm>
          <a:custGeom>
            <a:avLst/>
            <a:gdLst/>
            <a:ahLst/>
            <a:rect l="l" t="t" r="r" b="b"/>
            <a:pathLst>
              <a:path w="342116" h="5332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Google Shape;86;p10"/>
          <p:cNvSpPr/>
          <p:nvPr/>
        </p:nvSpPr>
        <p:spPr>
          <a:xfrm>
            <a:off x="-6120" y="0"/>
            <a:ext cx="4444560" cy="1085040"/>
          </a:xfrm>
          <a:custGeom>
            <a:avLst/>
            <a:gdLst/>
            <a:ahLst/>
            <a:rect l="l" t="t" r="r" b="b"/>
            <a:pathLst>
              <a:path w="291932" h="58628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Google Shape;87;p10"/>
          <p:cNvSpPr/>
          <p:nvPr/>
        </p:nvSpPr>
        <p:spPr>
          <a:xfrm>
            <a:off x="6375600" y="4745880"/>
            <a:ext cx="2548080" cy="400320"/>
          </a:xfrm>
          <a:custGeom>
            <a:avLst/>
            <a:gdLst/>
            <a:ahLst/>
            <a:rect l="l" t="t" r="r" b="b"/>
            <a:pathLst>
              <a:path w="203628" h="1906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Google Shape;88;p10"/>
          <p:cNvSpPr/>
          <p:nvPr/>
        </p:nvSpPr>
        <p:spPr>
          <a:xfrm>
            <a:off x="7341120" y="4767480"/>
            <a:ext cx="1820520" cy="394920"/>
          </a:xfrm>
          <a:custGeom>
            <a:avLst/>
            <a:gdLst/>
            <a:ahLst/>
            <a:rect l="l" t="t" r="r" b="b"/>
            <a:pathLst>
              <a:path w="145484" h="18819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Google Shape;89;p10"/>
          <p:cNvSpPr/>
          <p:nvPr/>
        </p:nvSpPr>
        <p:spPr>
          <a:xfrm>
            <a:off x="8340840" y="4204080"/>
            <a:ext cx="817560" cy="958320"/>
          </a:xfrm>
          <a:custGeom>
            <a:avLst/>
            <a:gdLst/>
            <a:ahLst/>
            <a:rect l="l" t="t" r="r" b="b"/>
            <a:pathLst>
              <a:path w="65384" h="45599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Google Shape;90;p10"/>
          <p:cNvSpPr/>
          <p:nvPr/>
        </p:nvSpPr>
        <p:spPr>
          <a:xfrm>
            <a:off x="1559160" y="-6120"/>
            <a:ext cx="4115880" cy="944280"/>
          </a:xfrm>
          <a:custGeom>
            <a:avLst/>
            <a:gdLst/>
            <a:ahLst/>
            <a:rect l="l" t="t" r="r" b="b"/>
            <a:pathLst>
              <a:path w="164671" h="37795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PlaceHolder 1"/>
          <p:cNvSpPr>
            <a:spLocks noGrp="1"/>
          </p:cNvSpPr>
          <p:nvPr>
            <p:ph type="sldNum" idx="5"/>
          </p:nvPr>
        </p:nvSpPr>
        <p:spPr>
          <a:xfrm>
            <a:off x="27000" y="474984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>
              <a:lnSpc>
                <a:spcPct val="100000"/>
              </a:lnSpc>
              <a:tabLst>
                <a:tab algn="l" pos="0"/>
              </a:tabLst>
              <a:defRPr b="0" lang="en" sz="1200" spc="-1" strike="noStrike">
                <a:solidFill>
                  <a:srgbClr val="00ae9d"/>
                </a:solidFill>
                <a:latin typeface="Karla"/>
                <a:ea typeface="Karla"/>
              </a:defRPr>
            </a:lvl1pPr>
          </a:lstStyle>
          <a:p>
            <a:pPr>
              <a:lnSpc>
                <a:spcPct val="100000"/>
              </a:lnSpc>
              <a:tabLst>
                <a:tab algn="l" pos="0"/>
              </a:tabLst>
            </a:pPr>
            <a:fld id="{11B5203D-F32B-457B-9470-F0A37B39DA45}" type="slidenum">
              <a:rPr b="0" lang="en" sz="1200" spc="-1" strike="noStrike">
                <a:solidFill>
                  <a:srgbClr val="00ae9d"/>
                </a:solidFill>
                <a:latin typeface="Karla"/>
                <a:ea typeface="Karl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30;p5"/>
          <p:cNvGrpSpPr/>
          <p:nvPr/>
        </p:nvGrpSpPr>
        <p:grpSpPr>
          <a:xfrm>
            <a:off x="-6120" y="0"/>
            <a:ext cx="9167400" cy="5162400"/>
            <a:chOff x="-6120" y="0"/>
            <a:chExt cx="9167400" cy="5162400"/>
          </a:xfrm>
        </p:grpSpPr>
        <p:sp>
          <p:nvSpPr>
            <p:cNvPr id="275" name="Google Shape;31;p5"/>
            <p:cNvSpPr/>
            <p:nvPr/>
          </p:nvSpPr>
          <p:spPr>
            <a:xfrm>
              <a:off x="0" y="0"/>
              <a:ext cx="8552160" cy="1332360"/>
            </a:xfrm>
            <a:custGeom>
              <a:avLst/>
              <a:gdLst/>
              <a:ahLst/>
              <a:rect l="l" t="t" r="r" b="b"/>
              <a:pathLst>
                <a:path w="342116" h="5332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" name="Google Shape;32;p5"/>
            <p:cNvSpPr/>
            <p:nvPr/>
          </p:nvSpPr>
          <p:spPr>
            <a:xfrm>
              <a:off x="2563560" y="0"/>
              <a:ext cx="6579720" cy="1271880"/>
            </a:xfrm>
            <a:custGeom>
              <a:avLst/>
              <a:gdLst/>
              <a:ahLst/>
              <a:rect l="l" t="t" r="r" b="b"/>
              <a:pathLst>
                <a:path w="263222" h="50907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" name="Google Shape;33;p5"/>
            <p:cNvSpPr/>
            <p:nvPr/>
          </p:nvSpPr>
          <p:spPr>
            <a:xfrm>
              <a:off x="-6120" y="0"/>
              <a:ext cx="7297560" cy="1470960"/>
            </a:xfrm>
            <a:custGeom>
              <a:avLst/>
              <a:gdLst/>
              <a:ahLst/>
              <a:rect l="l" t="t" r="r" b="b"/>
              <a:pathLst>
                <a:path w="291932" h="58628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" name="Google Shape;34;p5"/>
            <p:cNvSpPr/>
            <p:nvPr/>
          </p:nvSpPr>
          <p:spPr>
            <a:xfrm>
              <a:off x="3596040" y="4667040"/>
              <a:ext cx="5090040" cy="475920"/>
            </a:xfrm>
            <a:custGeom>
              <a:avLst/>
              <a:gdLst/>
              <a:ahLst/>
              <a:rect l="l" t="t" r="r" b="b"/>
              <a:pathLst>
                <a:path w="203628" h="1906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" name="Google Shape;35;p5"/>
            <p:cNvSpPr/>
            <p:nvPr/>
          </p:nvSpPr>
          <p:spPr>
            <a:xfrm>
              <a:off x="5524920" y="4692600"/>
              <a:ext cx="3636360" cy="469800"/>
            </a:xfrm>
            <a:custGeom>
              <a:avLst/>
              <a:gdLst/>
              <a:ahLst/>
              <a:rect l="l" t="t" r="r" b="b"/>
              <a:pathLst>
                <a:path w="145484" h="18819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" name="Google Shape;36;p5"/>
            <p:cNvSpPr/>
            <p:nvPr/>
          </p:nvSpPr>
          <p:spPr>
            <a:xfrm>
              <a:off x="7521480" y="4023000"/>
              <a:ext cx="1634040" cy="1139400"/>
            </a:xfrm>
            <a:custGeom>
              <a:avLst/>
              <a:gdLst/>
              <a:ahLst/>
              <a:rect l="l" t="t" r="r" b="b"/>
              <a:pathLst>
                <a:path w="65384" h="45599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sldNum" idx="6"/>
          </p:nvPr>
        </p:nvSpPr>
        <p:spPr>
          <a:xfrm>
            <a:off x="27000" y="474984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>
              <a:lnSpc>
                <a:spcPct val="100000"/>
              </a:lnSpc>
              <a:tabLst>
                <a:tab algn="l" pos="0"/>
              </a:tabLst>
              <a:defRPr b="0" lang="en" sz="1200" spc="-1" strike="noStrike">
                <a:solidFill>
                  <a:srgbClr val="00ae9d"/>
                </a:solidFill>
                <a:latin typeface="Karla"/>
                <a:ea typeface="Karla"/>
              </a:defRPr>
            </a:lvl1pPr>
          </a:lstStyle>
          <a:p>
            <a:pPr>
              <a:lnSpc>
                <a:spcPct val="100000"/>
              </a:lnSpc>
              <a:tabLst>
                <a:tab algn="l" pos="0"/>
              </a:tabLst>
            </a:pPr>
            <a:fld id="{DC7F09FC-E630-4168-AB19-A4A36AEE3266}" type="slidenum">
              <a:rPr b="0" lang="en" sz="1200" spc="-1" strike="noStrike">
                <a:solidFill>
                  <a:srgbClr val="00ae9d"/>
                </a:solidFill>
                <a:latin typeface="Karla"/>
                <a:ea typeface="Karl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0;p5"/>
          <p:cNvGrpSpPr/>
          <p:nvPr/>
        </p:nvGrpSpPr>
        <p:grpSpPr>
          <a:xfrm>
            <a:off x="-6120" y="0"/>
            <a:ext cx="9167400" cy="5162400"/>
            <a:chOff x="-6120" y="0"/>
            <a:chExt cx="9167400" cy="5162400"/>
          </a:xfrm>
        </p:grpSpPr>
        <p:sp>
          <p:nvSpPr>
            <p:cNvPr id="321" name="Google Shape;31;p5"/>
            <p:cNvSpPr/>
            <p:nvPr/>
          </p:nvSpPr>
          <p:spPr>
            <a:xfrm>
              <a:off x="0" y="0"/>
              <a:ext cx="8552160" cy="1332360"/>
            </a:xfrm>
            <a:custGeom>
              <a:avLst/>
              <a:gdLst/>
              <a:ahLst/>
              <a:rect l="l" t="t" r="r" b="b"/>
              <a:pathLst>
                <a:path w="342116" h="5332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2" name="Google Shape;32;p5"/>
            <p:cNvSpPr/>
            <p:nvPr/>
          </p:nvSpPr>
          <p:spPr>
            <a:xfrm>
              <a:off x="2563560" y="0"/>
              <a:ext cx="6579720" cy="1271880"/>
            </a:xfrm>
            <a:custGeom>
              <a:avLst/>
              <a:gdLst/>
              <a:ahLst/>
              <a:rect l="l" t="t" r="r" b="b"/>
              <a:pathLst>
                <a:path w="263222" h="50907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Google Shape;33;p5"/>
            <p:cNvSpPr/>
            <p:nvPr/>
          </p:nvSpPr>
          <p:spPr>
            <a:xfrm>
              <a:off x="-6120" y="0"/>
              <a:ext cx="7297560" cy="1470960"/>
            </a:xfrm>
            <a:custGeom>
              <a:avLst/>
              <a:gdLst/>
              <a:ahLst/>
              <a:rect l="l" t="t" r="r" b="b"/>
              <a:pathLst>
                <a:path w="291932" h="58628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4" name="Google Shape;34;p5"/>
            <p:cNvSpPr/>
            <p:nvPr/>
          </p:nvSpPr>
          <p:spPr>
            <a:xfrm>
              <a:off x="3596040" y="4667040"/>
              <a:ext cx="5090040" cy="475920"/>
            </a:xfrm>
            <a:custGeom>
              <a:avLst/>
              <a:gdLst/>
              <a:ahLst/>
              <a:rect l="l" t="t" r="r" b="b"/>
              <a:pathLst>
                <a:path w="203628" h="1906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5" name="Google Shape;35;p5"/>
            <p:cNvSpPr/>
            <p:nvPr/>
          </p:nvSpPr>
          <p:spPr>
            <a:xfrm>
              <a:off x="5524920" y="4692600"/>
              <a:ext cx="3636360" cy="469800"/>
            </a:xfrm>
            <a:custGeom>
              <a:avLst/>
              <a:gdLst/>
              <a:ahLst/>
              <a:rect l="l" t="t" r="r" b="b"/>
              <a:pathLst>
                <a:path w="145484" h="18819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Google Shape;36;p5"/>
            <p:cNvSpPr/>
            <p:nvPr/>
          </p:nvSpPr>
          <p:spPr>
            <a:xfrm>
              <a:off x="7521480" y="4023000"/>
              <a:ext cx="1634040" cy="1139400"/>
            </a:xfrm>
            <a:custGeom>
              <a:avLst/>
              <a:gdLst/>
              <a:ahLst/>
              <a:rect l="l" t="t" r="r" b="b"/>
              <a:pathLst>
                <a:path w="65384" h="45599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sldNum" idx="7"/>
          </p:nvPr>
        </p:nvSpPr>
        <p:spPr>
          <a:xfrm>
            <a:off x="27000" y="474984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>
              <a:lnSpc>
                <a:spcPct val="100000"/>
              </a:lnSpc>
              <a:tabLst>
                <a:tab algn="l" pos="0"/>
              </a:tabLst>
              <a:defRPr b="0" lang="en" sz="1200" spc="-1" strike="noStrike">
                <a:solidFill>
                  <a:srgbClr val="00ae9d"/>
                </a:solidFill>
                <a:latin typeface="Karla"/>
                <a:ea typeface="Karla"/>
              </a:defRPr>
            </a:lvl1pPr>
          </a:lstStyle>
          <a:p>
            <a:pPr>
              <a:lnSpc>
                <a:spcPct val="100000"/>
              </a:lnSpc>
              <a:tabLst>
                <a:tab algn="l" pos="0"/>
              </a:tabLst>
            </a:pPr>
            <a:fld id="{34853B9F-2135-4222-8348-100778E706A8}" type="slidenum">
              <a:rPr b="0" lang="en" sz="1200" spc="-1" strike="noStrike">
                <a:solidFill>
                  <a:srgbClr val="00ae9d"/>
                </a:solidFill>
                <a:latin typeface="Karla"/>
                <a:ea typeface="Karl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oogle Shape;30;p5"/>
          <p:cNvGrpSpPr/>
          <p:nvPr/>
        </p:nvGrpSpPr>
        <p:grpSpPr>
          <a:xfrm>
            <a:off x="-6120" y="0"/>
            <a:ext cx="9167400" cy="5162400"/>
            <a:chOff x="-6120" y="0"/>
            <a:chExt cx="9167400" cy="5162400"/>
          </a:xfrm>
        </p:grpSpPr>
        <p:sp>
          <p:nvSpPr>
            <p:cNvPr id="367" name="Google Shape;31;p5"/>
            <p:cNvSpPr/>
            <p:nvPr/>
          </p:nvSpPr>
          <p:spPr>
            <a:xfrm>
              <a:off x="0" y="0"/>
              <a:ext cx="8552160" cy="1332360"/>
            </a:xfrm>
            <a:custGeom>
              <a:avLst/>
              <a:gdLst/>
              <a:ahLst/>
              <a:rect l="l" t="t" r="r" b="b"/>
              <a:pathLst>
                <a:path w="342116" h="5332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8" name="Google Shape;32;p5"/>
            <p:cNvSpPr/>
            <p:nvPr/>
          </p:nvSpPr>
          <p:spPr>
            <a:xfrm>
              <a:off x="2563560" y="0"/>
              <a:ext cx="6579720" cy="1271880"/>
            </a:xfrm>
            <a:custGeom>
              <a:avLst/>
              <a:gdLst/>
              <a:ahLst/>
              <a:rect l="l" t="t" r="r" b="b"/>
              <a:pathLst>
                <a:path w="263222" h="50907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9" name="Google Shape;33;p5"/>
            <p:cNvSpPr/>
            <p:nvPr/>
          </p:nvSpPr>
          <p:spPr>
            <a:xfrm>
              <a:off x="-6120" y="0"/>
              <a:ext cx="7297560" cy="1470960"/>
            </a:xfrm>
            <a:custGeom>
              <a:avLst/>
              <a:gdLst/>
              <a:ahLst/>
              <a:rect l="l" t="t" r="r" b="b"/>
              <a:pathLst>
                <a:path w="291932" h="58628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0" name="Google Shape;34;p5"/>
            <p:cNvSpPr/>
            <p:nvPr/>
          </p:nvSpPr>
          <p:spPr>
            <a:xfrm>
              <a:off x="3596040" y="4667040"/>
              <a:ext cx="5090040" cy="475920"/>
            </a:xfrm>
            <a:custGeom>
              <a:avLst/>
              <a:gdLst/>
              <a:ahLst/>
              <a:rect l="l" t="t" r="r" b="b"/>
              <a:pathLst>
                <a:path w="203628" h="1906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1" name="Google Shape;35;p5"/>
            <p:cNvSpPr/>
            <p:nvPr/>
          </p:nvSpPr>
          <p:spPr>
            <a:xfrm>
              <a:off x="5524920" y="4692600"/>
              <a:ext cx="3636360" cy="469800"/>
            </a:xfrm>
            <a:custGeom>
              <a:avLst/>
              <a:gdLst/>
              <a:ahLst/>
              <a:rect l="l" t="t" r="r" b="b"/>
              <a:pathLst>
                <a:path w="145484" h="18819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2" name="Google Shape;36;p5"/>
            <p:cNvSpPr/>
            <p:nvPr/>
          </p:nvSpPr>
          <p:spPr>
            <a:xfrm>
              <a:off x="7521480" y="4023000"/>
              <a:ext cx="1634040" cy="1139400"/>
            </a:xfrm>
            <a:custGeom>
              <a:avLst/>
              <a:gdLst/>
              <a:ahLst/>
              <a:rect l="l" t="t" r="r" b="b"/>
              <a:pathLst>
                <a:path w="65384" h="45599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 type="sldNum" idx="8"/>
          </p:nvPr>
        </p:nvSpPr>
        <p:spPr>
          <a:xfrm>
            <a:off x="27000" y="474984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>
              <a:lnSpc>
                <a:spcPct val="100000"/>
              </a:lnSpc>
              <a:tabLst>
                <a:tab algn="l" pos="0"/>
              </a:tabLst>
              <a:defRPr b="0" lang="en" sz="1200" spc="-1" strike="noStrike">
                <a:solidFill>
                  <a:srgbClr val="00ae9d"/>
                </a:solidFill>
                <a:latin typeface="Karla"/>
                <a:ea typeface="Karla"/>
              </a:defRPr>
            </a:lvl1pPr>
          </a:lstStyle>
          <a:p>
            <a:pPr>
              <a:lnSpc>
                <a:spcPct val="100000"/>
              </a:lnSpc>
              <a:tabLst>
                <a:tab algn="l" pos="0"/>
              </a:tabLst>
            </a:pPr>
            <a:fld id="{4559EBB2-AD88-4E1D-8082-97818163863E}" type="slidenum">
              <a:rPr b="0" lang="en" sz="1200" spc="-1" strike="noStrike">
                <a:solidFill>
                  <a:srgbClr val="00ae9d"/>
                </a:solidFill>
                <a:latin typeface="Karla"/>
                <a:ea typeface="Karl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6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TextBox 4"/>
          <p:cNvSpPr/>
          <p:nvPr/>
        </p:nvSpPr>
        <p:spPr>
          <a:xfrm>
            <a:off x="7149240" y="4774320"/>
            <a:ext cx="31374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ＭＳ Ｐゴシック"/>
              </a:rPr>
              <a:t>Ahmad Jajja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603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PlaceHolder 1"/>
          <p:cNvSpPr>
            <a:spLocks noGrp="1"/>
          </p:cNvSpPr>
          <p:nvPr>
            <p:ph type="title"/>
          </p:nvPr>
        </p:nvSpPr>
        <p:spPr>
          <a:xfrm>
            <a:off x="886680" y="398520"/>
            <a:ext cx="736992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Raleway"/>
                <a:ea typeface="Raleway"/>
              </a:rPr>
              <a:t>What is Metaverse?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36" name="PlaceHolder 2"/>
          <p:cNvSpPr>
            <a:spLocks noGrp="1"/>
          </p:cNvSpPr>
          <p:nvPr>
            <p:ph/>
          </p:nvPr>
        </p:nvSpPr>
        <p:spPr>
          <a:xfrm>
            <a:off x="886680" y="1669680"/>
            <a:ext cx="7369920" cy="30816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37" name="PlaceHolder 3"/>
          <p:cNvSpPr>
            <a:spLocks noGrp="1"/>
          </p:cNvSpPr>
          <p:nvPr>
            <p:ph type="sldNum" idx="19"/>
          </p:nvPr>
        </p:nvSpPr>
        <p:spPr>
          <a:xfrm>
            <a:off x="27000" y="474984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>
              <a:lnSpc>
                <a:spcPct val="100000"/>
              </a:lnSpc>
              <a:tabLst>
                <a:tab algn="l" pos="0"/>
              </a:tabLst>
              <a:defRPr b="0" lang="en" sz="1200" spc="-1" strike="noStrike">
                <a:solidFill>
                  <a:srgbClr val="00ae9d"/>
                </a:solidFill>
                <a:latin typeface="Karla"/>
                <a:ea typeface="Karla"/>
              </a:defRPr>
            </a:lvl1pPr>
          </a:lstStyle>
          <a:p>
            <a:pPr>
              <a:lnSpc>
                <a:spcPct val="100000"/>
              </a:lnSpc>
              <a:tabLst>
                <a:tab algn="l" pos="0"/>
              </a:tabLst>
            </a:pPr>
            <a:fld id="{2EF844E9-6962-4FDF-A2C7-0FF782524926}" type="slidenum">
              <a:rPr b="0" lang="en" sz="1200" spc="-1" strike="noStrike">
                <a:solidFill>
                  <a:srgbClr val="00ae9d"/>
                </a:solidFill>
                <a:latin typeface="Karla"/>
                <a:ea typeface="Karl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638" name="TextBox 6"/>
          <p:cNvSpPr/>
          <p:nvPr/>
        </p:nvSpPr>
        <p:spPr>
          <a:xfrm>
            <a:off x="6400800" y="4779000"/>
            <a:ext cx="228564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ＭＳ Ｐゴシック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ＭＳ Ｐゴシック"/>
              </a:rPr>
              <a:t>Ahmad Jajja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9" name="PlaceHolder 4"/>
          <p:cNvSpPr>
            <a:spLocks noGrp="1"/>
          </p:cNvSpPr>
          <p:nvPr>
            <p:ph/>
          </p:nvPr>
        </p:nvSpPr>
        <p:spPr>
          <a:xfrm>
            <a:off x="686160" y="1702080"/>
            <a:ext cx="7369920" cy="26409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1900" spc="-1" strike="noStrike">
                <a:solidFill>
                  <a:srgbClr val="004c52"/>
                </a:solidFill>
                <a:latin typeface="Karla"/>
                <a:ea typeface="Karla"/>
              </a:rPr>
              <a:t>A massively scaled and interoperable network of real-time rendered 3D virtual worlds that can be experienced synchronously and persistently by an effectively unlimited number of users with an individual sense of presence,</a:t>
            </a:r>
            <a:endParaRPr b="0" lang="en-US" sz="19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1900" spc="-1" strike="noStrike">
                <a:solidFill>
                  <a:srgbClr val="004c52"/>
                </a:solidFill>
                <a:latin typeface="Karla"/>
                <a:ea typeface="Karla"/>
              </a:rPr>
              <a:t>and with continuity of data, such as identity, history, entitlements, objects,communications, and payments.</a:t>
            </a:r>
            <a:endParaRPr b="0" lang="en-US" sz="19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/>
          </p:cNvSpPr>
          <p:nvPr>
            <p:ph type="title"/>
          </p:nvPr>
        </p:nvSpPr>
        <p:spPr>
          <a:xfrm>
            <a:off x="886680" y="398520"/>
            <a:ext cx="736992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Raleway"/>
                <a:ea typeface="Raleway"/>
              </a:rPr>
              <a:t>Massively Scaled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41" name="PlaceHolder 2"/>
          <p:cNvSpPr>
            <a:spLocks noGrp="1"/>
          </p:cNvSpPr>
          <p:nvPr>
            <p:ph/>
          </p:nvPr>
        </p:nvSpPr>
        <p:spPr>
          <a:xfrm>
            <a:off x="1053720" y="1694880"/>
            <a:ext cx="6657120" cy="30816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42" name="PlaceHolder 3"/>
          <p:cNvSpPr>
            <a:spLocks noGrp="1"/>
          </p:cNvSpPr>
          <p:nvPr>
            <p:ph type="sldNum" idx="20"/>
          </p:nvPr>
        </p:nvSpPr>
        <p:spPr>
          <a:xfrm>
            <a:off x="27000" y="474984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>
              <a:lnSpc>
                <a:spcPct val="100000"/>
              </a:lnSpc>
              <a:tabLst>
                <a:tab algn="l" pos="0"/>
              </a:tabLst>
              <a:defRPr b="0" lang="en" sz="1200" spc="-1" strike="noStrike">
                <a:solidFill>
                  <a:srgbClr val="00ae9d"/>
                </a:solidFill>
                <a:latin typeface="Karla"/>
                <a:ea typeface="Karla"/>
              </a:defRPr>
            </a:lvl1pPr>
          </a:lstStyle>
          <a:p>
            <a:pPr>
              <a:lnSpc>
                <a:spcPct val="100000"/>
              </a:lnSpc>
              <a:tabLst>
                <a:tab algn="l" pos="0"/>
              </a:tabLst>
            </a:pPr>
            <a:fld id="{C1F70FAC-129C-4D3C-BE96-8D04468D043C}" type="slidenum">
              <a:rPr b="0" lang="en" sz="1200" spc="-1" strike="noStrike">
                <a:solidFill>
                  <a:srgbClr val="00ae9d"/>
                </a:solidFill>
                <a:latin typeface="Karla"/>
                <a:ea typeface="Karl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643" name="TextBox 9"/>
          <p:cNvSpPr/>
          <p:nvPr/>
        </p:nvSpPr>
        <p:spPr>
          <a:xfrm>
            <a:off x="6400800" y="4779000"/>
            <a:ext cx="228564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ＭＳ Ｐゴシック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ＭＳ Ｐゴシック"/>
              </a:rPr>
              <a:t>Ahmad Jajja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4" name="PlaceHolder 4"/>
          <p:cNvSpPr>
            <a:spLocks noGrp="1"/>
          </p:cNvSpPr>
          <p:nvPr>
            <p:ph/>
          </p:nvPr>
        </p:nvSpPr>
        <p:spPr>
          <a:xfrm>
            <a:off x="686160" y="1702080"/>
            <a:ext cx="7369920" cy="26409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1900" spc="-1" strike="noStrike">
                <a:solidFill>
                  <a:srgbClr val="004c52"/>
                </a:solidFill>
                <a:latin typeface="Karla"/>
                <a:ea typeface="Karla"/>
              </a:rPr>
              <a:t>Global scale (everyone everywhere just like the Internet is now)</a:t>
            </a:r>
            <a:endParaRPr b="0" lang="en-US" sz="19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title"/>
          </p:nvPr>
        </p:nvSpPr>
        <p:spPr>
          <a:xfrm>
            <a:off x="886680" y="398520"/>
            <a:ext cx="736992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Raleway"/>
                <a:ea typeface="Raleway"/>
              </a:rPr>
              <a:t>Virtual world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46" name="PlaceHolder 2"/>
          <p:cNvSpPr>
            <a:spLocks noGrp="1"/>
          </p:cNvSpPr>
          <p:nvPr>
            <p:ph/>
          </p:nvPr>
        </p:nvSpPr>
        <p:spPr>
          <a:xfrm>
            <a:off x="886680" y="1669680"/>
            <a:ext cx="7369920" cy="30816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47" name="PlaceHolder 3"/>
          <p:cNvSpPr>
            <a:spLocks noGrp="1"/>
          </p:cNvSpPr>
          <p:nvPr>
            <p:ph type="sldNum" idx="21"/>
          </p:nvPr>
        </p:nvSpPr>
        <p:spPr>
          <a:xfrm>
            <a:off x="27000" y="474984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>
              <a:lnSpc>
                <a:spcPct val="100000"/>
              </a:lnSpc>
              <a:tabLst>
                <a:tab algn="l" pos="0"/>
              </a:tabLst>
              <a:defRPr b="0" lang="en" sz="1200" spc="-1" strike="noStrike">
                <a:solidFill>
                  <a:srgbClr val="00ae9d"/>
                </a:solidFill>
                <a:latin typeface="Karla"/>
                <a:ea typeface="Karla"/>
              </a:defRPr>
            </a:lvl1pPr>
          </a:lstStyle>
          <a:p>
            <a:pPr>
              <a:lnSpc>
                <a:spcPct val="100000"/>
              </a:lnSpc>
              <a:tabLst>
                <a:tab algn="l" pos="0"/>
              </a:tabLst>
            </a:pPr>
            <a:fld id="{C9952671-07BF-4891-98B9-7EF5661FA2A7}" type="slidenum">
              <a:rPr b="0" lang="en" sz="1200" spc="-1" strike="noStrike">
                <a:solidFill>
                  <a:srgbClr val="00ae9d"/>
                </a:solidFill>
                <a:latin typeface="Karla"/>
                <a:ea typeface="Karl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648" name="TextBox 10"/>
          <p:cNvSpPr/>
          <p:nvPr/>
        </p:nvSpPr>
        <p:spPr>
          <a:xfrm>
            <a:off x="6400800" y="4779000"/>
            <a:ext cx="228564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ＭＳ Ｐゴシック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ＭＳ Ｐゴシック"/>
              </a:rPr>
              <a:t>Ahmad Jajja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9" name="PlaceHolder 4"/>
          <p:cNvSpPr>
            <a:spLocks noGrp="1"/>
          </p:cNvSpPr>
          <p:nvPr>
            <p:ph/>
          </p:nvPr>
        </p:nvSpPr>
        <p:spPr>
          <a:xfrm>
            <a:off x="686160" y="1702080"/>
            <a:ext cx="7369920" cy="26409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1900" spc="-1" strike="noStrike">
                <a:solidFill>
                  <a:srgbClr val="004c52"/>
                </a:solidFill>
                <a:latin typeface="Karla"/>
                <a:ea typeface="Karla"/>
              </a:rPr>
              <a:t>A virtual world is a virtual space</a:t>
            </a:r>
            <a:endParaRPr b="0" lang="en-US" sz="19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PlaceHolder 1"/>
          <p:cNvSpPr>
            <a:spLocks noGrp="1"/>
          </p:cNvSpPr>
          <p:nvPr>
            <p:ph type="title"/>
          </p:nvPr>
        </p:nvSpPr>
        <p:spPr>
          <a:xfrm>
            <a:off x="886680" y="398520"/>
            <a:ext cx="736992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Raleway"/>
                <a:ea typeface="Raleway"/>
              </a:rPr>
              <a:t>Interoperability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51" name="PlaceHolder 2"/>
          <p:cNvSpPr>
            <a:spLocks noGrp="1"/>
          </p:cNvSpPr>
          <p:nvPr>
            <p:ph/>
          </p:nvPr>
        </p:nvSpPr>
        <p:spPr>
          <a:xfrm>
            <a:off x="886680" y="1669680"/>
            <a:ext cx="7369920" cy="30816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52" name="PlaceHolder 3"/>
          <p:cNvSpPr>
            <a:spLocks noGrp="1"/>
          </p:cNvSpPr>
          <p:nvPr>
            <p:ph type="sldNum" idx="22"/>
          </p:nvPr>
        </p:nvSpPr>
        <p:spPr>
          <a:xfrm>
            <a:off x="27000" y="474984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>
              <a:lnSpc>
                <a:spcPct val="100000"/>
              </a:lnSpc>
              <a:tabLst>
                <a:tab algn="l" pos="0"/>
              </a:tabLst>
              <a:defRPr b="0" lang="en" sz="1200" spc="-1" strike="noStrike">
                <a:solidFill>
                  <a:srgbClr val="00ae9d"/>
                </a:solidFill>
                <a:latin typeface="Karla"/>
                <a:ea typeface="Karla"/>
              </a:defRPr>
            </a:lvl1pPr>
          </a:lstStyle>
          <a:p>
            <a:pPr>
              <a:lnSpc>
                <a:spcPct val="100000"/>
              </a:lnSpc>
              <a:tabLst>
                <a:tab algn="l" pos="0"/>
              </a:tabLst>
            </a:pPr>
            <a:fld id="{3FAE70E2-2C5B-49D5-B826-9CA05873CFBF}" type="slidenum">
              <a:rPr b="0" lang="en" sz="1200" spc="-1" strike="noStrike">
                <a:solidFill>
                  <a:srgbClr val="00ae9d"/>
                </a:solidFill>
                <a:latin typeface="Karla"/>
                <a:ea typeface="Karl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653" name="TextBox 11"/>
          <p:cNvSpPr/>
          <p:nvPr/>
        </p:nvSpPr>
        <p:spPr>
          <a:xfrm>
            <a:off x="6400800" y="4779000"/>
            <a:ext cx="228564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ＭＳ Ｐゴシック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ＭＳ Ｐゴシック"/>
              </a:rPr>
              <a:t>Ahmad Jajja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4" name="PlaceHolder 4"/>
          <p:cNvSpPr>
            <a:spLocks noGrp="1"/>
          </p:cNvSpPr>
          <p:nvPr>
            <p:ph/>
          </p:nvPr>
        </p:nvSpPr>
        <p:spPr>
          <a:xfrm>
            <a:off x="686160" y="1702080"/>
            <a:ext cx="7369920" cy="26409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1900" spc="-1" strike="noStrike">
                <a:solidFill>
                  <a:srgbClr val="004c52"/>
                </a:solidFill>
                <a:latin typeface="Karla"/>
                <a:ea typeface="Karla"/>
              </a:rPr>
              <a:t>Interoperability  refers to the ability for different autonomous systems or independently-operated simulations,</a:t>
            </a:r>
            <a:endParaRPr b="0" lang="en-US" sz="19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PlaceHolder 1"/>
          <p:cNvSpPr>
            <a:spLocks noGrp="1"/>
          </p:cNvSpPr>
          <p:nvPr>
            <p:ph type="title"/>
          </p:nvPr>
        </p:nvSpPr>
        <p:spPr>
          <a:xfrm>
            <a:off x="886680" y="398520"/>
            <a:ext cx="736992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Raleway"/>
                <a:ea typeface="Raleway"/>
              </a:rPr>
              <a:t>Real-Time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56" name="PlaceHolder 2"/>
          <p:cNvSpPr>
            <a:spLocks noGrp="1"/>
          </p:cNvSpPr>
          <p:nvPr>
            <p:ph/>
          </p:nvPr>
        </p:nvSpPr>
        <p:spPr>
          <a:xfrm>
            <a:off x="886680" y="1669680"/>
            <a:ext cx="7369920" cy="30816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57" name="PlaceHolder 3"/>
          <p:cNvSpPr>
            <a:spLocks noGrp="1"/>
          </p:cNvSpPr>
          <p:nvPr>
            <p:ph type="sldNum" idx="23"/>
          </p:nvPr>
        </p:nvSpPr>
        <p:spPr>
          <a:xfrm>
            <a:off x="27000" y="474984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>
              <a:lnSpc>
                <a:spcPct val="100000"/>
              </a:lnSpc>
              <a:tabLst>
                <a:tab algn="l" pos="0"/>
              </a:tabLst>
              <a:defRPr b="0" lang="en" sz="1200" spc="-1" strike="noStrike">
                <a:solidFill>
                  <a:srgbClr val="00ae9d"/>
                </a:solidFill>
                <a:latin typeface="Karla"/>
                <a:ea typeface="Karla"/>
              </a:defRPr>
            </a:lvl1pPr>
          </a:lstStyle>
          <a:p>
            <a:pPr>
              <a:lnSpc>
                <a:spcPct val="100000"/>
              </a:lnSpc>
              <a:tabLst>
                <a:tab algn="l" pos="0"/>
              </a:tabLst>
            </a:pPr>
            <a:fld id="{1DB93716-BBED-4822-A63C-9DADB09364A7}" type="slidenum">
              <a:rPr b="0" lang="en" sz="1200" spc="-1" strike="noStrike">
                <a:solidFill>
                  <a:srgbClr val="00ae9d"/>
                </a:solidFill>
                <a:latin typeface="Karla"/>
                <a:ea typeface="Karl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658" name="TextBox 12"/>
          <p:cNvSpPr/>
          <p:nvPr/>
        </p:nvSpPr>
        <p:spPr>
          <a:xfrm>
            <a:off x="6400800" y="4779000"/>
            <a:ext cx="228564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ＭＳ Ｐゴシック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ＭＳ Ｐゴシック"/>
              </a:rPr>
              <a:t>Ahmad Jajja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9" name="PlaceHolder 4"/>
          <p:cNvSpPr>
            <a:spLocks noGrp="1"/>
          </p:cNvSpPr>
          <p:nvPr>
            <p:ph/>
          </p:nvPr>
        </p:nvSpPr>
        <p:spPr>
          <a:xfrm>
            <a:off x="686160" y="1702080"/>
            <a:ext cx="7369920" cy="26409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1900" spc="-1" strike="noStrike">
                <a:solidFill>
                  <a:srgbClr val="004c52"/>
                </a:solidFill>
                <a:latin typeface="Karla"/>
                <a:ea typeface="Karla"/>
              </a:rPr>
              <a:t>Real-time rendering refers to the process of generating a computer image as we experience it in near real-time</a:t>
            </a:r>
            <a:endParaRPr b="0" lang="en-US" sz="19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PlaceHolder 1"/>
          <p:cNvSpPr>
            <a:spLocks noGrp="1"/>
          </p:cNvSpPr>
          <p:nvPr>
            <p:ph type="title"/>
          </p:nvPr>
        </p:nvSpPr>
        <p:spPr>
          <a:xfrm>
            <a:off x="886680" y="398520"/>
            <a:ext cx="736992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Raleway"/>
                <a:ea typeface="Raleway"/>
              </a:rPr>
              <a:t>Synchronous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61" name="PlaceHolder 2"/>
          <p:cNvSpPr>
            <a:spLocks noGrp="1"/>
          </p:cNvSpPr>
          <p:nvPr>
            <p:ph/>
          </p:nvPr>
        </p:nvSpPr>
        <p:spPr>
          <a:xfrm>
            <a:off x="886680" y="1669680"/>
            <a:ext cx="7369920" cy="30816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62" name="PlaceHolder 3"/>
          <p:cNvSpPr>
            <a:spLocks noGrp="1"/>
          </p:cNvSpPr>
          <p:nvPr>
            <p:ph type="sldNum" idx="24"/>
          </p:nvPr>
        </p:nvSpPr>
        <p:spPr>
          <a:xfrm>
            <a:off x="27000" y="474984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>
              <a:lnSpc>
                <a:spcPct val="100000"/>
              </a:lnSpc>
              <a:tabLst>
                <a:tab algn="l" pos="0"/>
              </a:tabLst>
              <a:defRPr b="0" lang="en" sz="1200" spc="-1" strike="noStrike">
                <a:solidFill>
                  <a:srgbClr val="00ae9d"/>
                </a:solidFill>
                <a:latin typeface="Karla"/>
                <a:ea typeface="Karla"/>
              </a:defRPr>
            </a:lvl1pPr>
          </a:lstStyle>
          <a:p>
            <a:pPr>
              <a:lnSpc>
                <a:spcPct val="100000"/>
              </a:lnSpc>
              <a:tabLst>
                <a:tab algn="l" pos="0"/>
              </a:tabLst>
            </a:pPr>
            <a:fld id="{693E1CAE-2067-402A-A505-188FA8F61E18}" type="slidenum">
              <a:rPr b="0" lang="en" sz="1200" spc="-1" strike="noStrike">
                <a:solidFill>
                  <a:srgbClr val="00ae9d"/>
                </a:solidFill>
                <a:latin typeface="Karla"/>
                <a:ea typeface="Karl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663" name="TextBox 16"/>
          <p:cNvSpPr/>
          <p:nvPr/>
        </p:nvSpPr>
        <p:spPr>
          <a:xfrm>
            <a:off x="6400800" y="4779000"/>
            <a:ext cx="228564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ＭＳ Ｐゴシック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ＭＳ Ｐゴシック"/>
              </a:rPr>
              <a:t>Ahmad Jajja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4" name="PlaceHolder 4"/>
          <p:cNvSpPr>
            <a:spLocks noGrp="1"/>
          </p:cNvSpPr>
          <p:nvPr>
            <p:ph/>
          </p:nvPr>
        </p:nvSpPr>
        <p:spPr>
          <a:xfrm>
            <a:off x="686160" y="1702080"/>
            <a:ext cx="7369920" cy="26409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1900" spc="-1" strike="noStrike">
                <a:solidFill>
                  <a:srgbClr val="004c52"/>
                </a:solidFill>
                <a:latin typeface="Karla"/>
                <a:ea typeface="Karla"/>
              </a:rPr>
              <a:t>Synchronous means that we’re in a shared experience.</a:t>
            </a:r>
            <a:endParaRPr b="0" lang="en-US" sz="19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PlaceHolder 1"/>
          <p:cNvSpPr>
            <a:spLocks noGrp="1"/>
          </p:cNvSpPr>
          <p:nvPr>
            <p:ph type="title"/>
          </p:nvPr>
        </p:nvSpPr>
        <p:spPr>
          <a:xfrm>
            <a:off x="886680" y="398520"/>
            <a:ext cx="736992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Raleway"/>
                <a:ea typeface="Raleway"/>
              </a:rPr>
              <a:t>Persistence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66" name="PlaceHolder 2"/>
          <p:cNvSpPr>
            <a:spLocks noGrp="1"/>
          </p:cNvSpPr>
          <p:nvPr>
            <p:ph/>
          </p:nvPr>
        </p:nvSpPr>
        <p:spPr>
          <a:xfrm>
            <a:off x="886680" y="1669680"/>
            <a:ext cx="7369920" cy="30816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67" name="PlaceHolder 3"/>
          <p:cNvSpPr>
            <a:spLocks noGrp="1"/>
          </p:cNvSpPr>
          <p:nvPr>
            <p:ph type="sldNum" idx="25"/>
          </p:nvPr>
        </p:nvSpPr>
        <p:spPr>
          <a:xfrm>
            <a:off x="27000" y="474984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>
              <a:lnSpc>
                <a:spcPct val="100000"/>
              </a:lnSpc>
              <a:tabLst>
                <a:tab algn="l" pos="0"/>
              </a:tabLst>
              <a:defRPr b="0" lang="en" sz="1200" spc="-1" strike="noStrike">
                <a:solidFill>
                  <a:srgbClr val="00ae9d"/>
                </a:solidFill>
                <a:latin typeface="Karla"/>
                <a:ea typeface="Karla"/>
              </a:defRPr>
            </a:lvl1pPr>
          </a:lstStyle>
          <a:p>
            <a:pPr>
              <a:lnSpc>
                <a:spcPct val="100000"/>
              </a:lnSpc>
              <a:tabLst>
                <a:tab algn="l" pos="0"/>
              </a:tabLst>
            </a:pPr>
            <a:fld id="{1D60D32A-0D27-4F1B-9086-151C2131ECF1}" type="slidenum">
              <a:rPr b="0" lang="en" sz="1200" spc="-1" strike="noStrike">
                <a:solidFill>
                  <a:srgbClr val="00ae9d"/>
                </a:solidFill>
                <a:latin typeface="Karla"/>
                <a:ea typeface="Karl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668" name="TextBox 17"/>
          <p:cNvSpPr/>
          <p:nvPr/>
        </p:nvSpPr>
        <p:spPr>
          <a:xfrm>
            <a:off x="6400800" y="4779000"/>
            <a:ext cx="228564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ＭＳ Ｐゴシック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ＭＳ Ｐゴシック"/>
              </a:rPr>
              <a:t>Ahmad Jajja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9" name="PlaceHolder 4"/>
          <p:cNvSpPr>
            <a:spLocks noGrp="1"/>
          </p:cNvSpPr>
          <p:nvPr>
            <p:ph/>
          </p:nvPr>
        </p:nvSpPr>
        <p:spPr>
          <a:xfrm>
            <a:off x="686160" y="1702080"/>
            <a:ext cx="7369920" cy="26409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1900" spc="-1" strike="noStrike">
                <a:solidFill>
                  <a:srgbClr val="004c52"/>
                </a:solidFill>
                <a:latin typeface="Karla"/>
                <a:ea typeface="Karla"/>
              </a:rPr>
              <a:t>Persistence is philosophical, what endures, what continues. Almost nothing in the virtual world today is persistent:</a:t>
            </a:r>
            <a:endParaRPr b="0" lang="en-US" sz="19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PlaceHolder 1"/>
          <p:cNvSpPr>
            <a:spLocks noGrp="1"/>
          </p:cNvSpPr>
          <p:nvPr>
            <p:ph type="title"/>
          </p:nvPr>
        </p:nvSpPr>
        <p:spPr>
          <a:xfrm>
            <a:off x="886680" y="398520"/>
            <a:ext cx="736992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Raleway"/>
                <a:ea typeface="Raleway"/>
              </a:rPr>
              <a:t>Persistence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71" name="PlaceHolder 2"/>
          <p:cNvSpPr>
            <a:spLocks noGrp="1"/>
          </p:cNvSpPr>
          <p:nvPr>
            <p:ph/>
          </p:nvPr>
        </p:nvSpPr>
        <p:spPr>
          <a:xfrm>
            <a:off x="886680" y="1669680"/>
            <a:ext cx="7369920" cy="30816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72" name="PlaceHolder 3"/>
          <p:cNvSpPr>
            <a:spLocks noGrp="1"/>
          </p:cNvSpPr>
          <p:nvPr>
            <p:ph type="sldNum" idx="26"/>
          </p:nvPr>
        </p:nvSpPr>
        <p:spPr>
          <a:xfrm>
            <a:off x="27000" y="474984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>
              <a:lnSpc>
                <a:spcPct val="100000"/>
              </a:lnSpc>
              <a:tabLst>
                <a:tab algn="l" pos="0"/>
              </a:tabLst>
              <a:defRPr b="0" lang="en" sz="1200" spc="-1" strike="noStrike">
                <a:solidFill>
                  <a:srgbClr val="00ae9d"/>
                </a:solidFill>
                <a:latin typeface="Karla"/>
                <a:ea typeface="Karla"/>
              </a:defRPr>
            </a:lvl1pPr>
          </a:lstStyle>
          <a:p>
            <a:pPr>
              <a:lnSpc>
                <a:spcPct val="100000"/>
              </a:lnSpc>
              <a:tabLst>
                <a:tab algn="l" pos="0"/>
              </a:tabLst>
            </a:pPr>
            <a:fld id="{7868D998-3DB5-4980-81B1-8B05E59DA95F}" type="slidenum">
              <a:rPr b="0" lang="en" sz="1200" spc="-1" strike="noStrike">
                <a:solidFill>
                  <a:srgbClr val="00ae9d"/>
                </a:solidFill>
                <a:latin typeface="Karla"/>
                <a:ea typeface="Karl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673" name="TextBox 13"/>
          <p:cNvSpPr/>
          <p:nvPr/>
        </p:nvSpPr>
        <p:spPr>
          <a:xfrm>
            <a:off x="6400800" y="4779000"/>
            <a:ext cx="228564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ＭＳ Ｐゴシック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ＭＳ Ｐゴシック"/>
              </a:rPr>
              <a:t>Ahmad Jajja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4" name="PlaceHolder 4"/>
          <p:cNvSpPr>
            <a:spLocks noGrp="1"/>
          </p:cNvSpPr>
          <p:nvPr>
            <p:ph/>
          </p:nvPr>
        </p:nvSpPr>
        <p:spPr>
          <a:xfrm>
            <a:off x="686160" y="1702080"/>
            <a:ext cx="7369920" cy="26409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1900" spc="-1" strike="noStrike">
                <a:solidFill>
                  <a:srgbClr val="004c52"/>
                </a:solidFill>
                <a:latin typeface="Karla"/>
                <a:ea typeface="Karla"/>
              </a:rPr>
              <a:t>Persistence is philosophical, what endures, what continues. Almost nothing in the virtual world today is persistent:</a:t>
            </a:r>
            <a:endParaRPr b="0" lang="en-US" sz="19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PlaceHolder 1"/>
          <p:cNvSpPr>
            <a:spLocks noGrp="1"/>
          </p:cNvSpPr>
          <p:nvPr>
            <p:ph type="title"/>
          </p:nvPr>
        </p:nvSpPr>
        <p:spPr>
          <a:xfrm>
            <a:off x="886680" y="398520"/>
            <a:ext cx="736992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Raleway"/>
                <a:ea typeface="Raleway"/>
              </a:rPr>
              <a:t>Interoperability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76" name="PlaceHolder 2"/>
          <p:cNvSpPr>
            <a:spLocks noGrp="1"/>
          </p:cNvSpPr>
          <p:nvPr>
            <p:ph/>
          </p:nvPr>
        </p:nvSpPr>
        <p:spPr>
          <a:xfrm>
            <a:off x="886680" y="1669680"/>
            <a:ext cx="7369920" cy="30816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77" name="PlaceHolder 3"/>
          <p:cNvSpPr>
            <a:spLocks noGrp="1"/>
          </p:cNvSpPr>
          <p:nvPr>
            <p:ph type="sldNum" idx="27"/>
          </p:nvPr>
        </p:nvSpPr>
        <p:spPr>
          <a:xfrm>
            <a:off x="27000" y="474984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>
              <a:lnSpc>
                <a:spcPct val="100000"/>
              </a:lnSpc>
              <a:tabLst>
                <a:tab algn="l" pos="0"/>
              </a:tabLst>
              <a:defRPr b="0" lang="en" sz="1200" spc="-1" strike="noStrike">
                <a:solidFill>
                  <a:srgbClr val="00ae9d"/>
                </a:solidFill>
                <a:latin typeface="Karla"/>
                <a:ea typeface="Karla"/>
              </a:defRPr>
            </a:lvl1pPr>
          </a:lstStyle>
          <a:p>
            <a:pPr>
              <a:lnSpc>
                <a:spcPct val="100000"/>
              </a:lnSpc>
              <a:tabLst>
                <a:tab algn="l" pos="0"/>
              </a:tabLst>
            </a:pPr>
            <a:fld id="{F807FC79-EC0A-43D0-8D50-24D0F7DC76BB}" type="slidenum">
              <a:rPr b="0" lang="en" sz="1200" spc="-1" strike="noStrike">
                <a:solidFill>
                  <a:srgbClr val="00ae9d"/>
                </a:solidFill>
                <a:latin typeface="Karla"/>
                <a:ea typeface="Karl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678" name="TextBox 15"/>
          <p:cNvSpPr/>
          <p:nvPr/>
        </p:nvSpPr>
        <p:spPr>
          <a:xfrm>
            <a:off x="6400800" y="4779000"/>
            <a:ext cx="228564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ＭＳ Ｐゴシック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ＭＳ Ｐゴシック"/>
              </a:rPr>
              <a:t>Ahmad Jajja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9" name="PlaceHolder 4"/>
          <p:cNvSpPr>
            <a:spLocks noGrp="1"/>
          </p:cNvSpPr>
          <p:nvPr>
            <p:ph/>
          </p:nvPr>
        </p:nvSpPr>
        <p:spPr>
          <a:xfrm>
            <a:off x="686160" y="1702080"/>
            <a:ext cx="7369920" cy="26409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1900" spc="-1" strike="noStrike">
                <a:solidFill>
                  <a:srgbClr val="004c52"/>
                </a:solidFill>
                <a:latin typeface="Karla"/>
                <a:ea typeface="Karla"/>
              </a:rPr>
              <a:t>Interoperability  refers to the ability for different autonomous systems or independently-operated simulations,</a:t>
            </a:r>
            <a:endParaRPr b="0" lang="en-US" sz="19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sldNum" idx="16"/>
          </p:nvPr>
        </p:nvSpPr>
        <p:spPr>
          <a:xfrm>
            <a:off x="27000" y="474984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>
              <a:lnSpc>
                <a:spcPct val="100000"/>
              </a:lnSpc>
              <a:tabLst>
                <a:tab algn="l" pos="0"/>
              </a:tabLst>
              <a:defRPr b="0" lang="en" sz="1200" spc="-1" strike="noStrike">
                <a:solidFill>
                  <a:srgbClr val="00ae9d"/>
                </a:solidFill>
                <a:latin typeface="Karla"/>
                <a:ea typeface="Karla"/>
              </a:defRPr>
            </a:lvl1pPr>
          </a:lstStyle>
          <a:p>
            <a:pPr>
              <a:lnSpc>
                <a:spcPct val="100000"/>
              </a:lnSpc>
              <a:tabLst>
                <a:tab algn="l" pos="0"/>
              </a:tabLst>
            </a:pPr>
            <a:fld id="{3B44D5EA-FA70-41BE-9667-C24384D390F0}" type="slidenum">
              <a:rPr b="0" lang="en" sz="1200" spc="-1" strike="noStrike">
                <a:solidFill>
                  <a:srgbClr val="00ae9d"/>
                </a:solidFill>
                <a:latin typeface="Karla"/>
                <a:ea typeface="Karl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605" name="TextBox 6"/>
          <p:cNvSpPr/>
          <p:nvPr/>
        </p:nvSpPr>
        <p:spPr>
          <a:xfrm>
            <a:off x="6005880" y="4774320"/>
            <a:ext cx="31374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ＭＳ Ｐゴシック"/>
              </a:rPr>
              <a:t>Muhammad Umar Ahmad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606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607" name="PlaceHolder 2"/>
          <p:cNvSpPr>
            <a:spLocks noGrp="1"/>
          </p:cNvSpPr>
          <p:nvPr>
            <p:ph type="title"/>
          </p:nvPr>
        </p:nvSpPr>
        <p:spPr>
          <a:xfrm>
            <a:off x="2688120" y="4286520"/>
            <a:ext cx="736992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Raleway"/>
                <a:ea typeface="Raleway"/>
              </a:rPr>
              <a:t>Future of the internet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PlaceHolder 1"/>
          <p:cNvSpPr>
            <a:spLocks noGrp="1"/>
          </p:cNvSpPr>
          <p:nvPr>
            <p:ph type="title"/>
          </p:nvPr>
        </p:nvSpPr>
        <p:spPr>
          <a:xfrm>
            <a:off x="3064680" y="1513080"/>
            <a:ext cx="5533200" cy="11592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6000" spc="-1" strike="noStrike">
                <a:solidFill>
                  <a:srgbClr val="abe33f"/>
                </a:solidFill>
                <a:latin typeface="Raleway"/>
                <a:ea typeface="Raleway"/>
              </a:rPr>
              <a:t>Thanks!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681" name="PlaceHolder 2"/>
          <p:cNvSpPr>
            <a:spLocks noGrp="1"/>
          </p:cNvSpPr>
          <p:nvPr>
            <p:ph type="subTitle"/>
          </p:nvPr>
        </p:nvSpPr>
        <p:spPr>
          <a:xfrm>
            <a:off x="3064680" y="2636280"/>
            <a:ext cx="5533200" cy="21970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" sz="3600" spc="-1" strike="noStrike">
                <a:solidFill>
                  <a:srgbClr val="004c52"/>
                </a:solidFill>
                <a:latin typeface="Karla"/>
                <a:ea typeface="Karla"/>
              </a:rPr>
              <a:t>Any questions?</a:t>
            </a:r>
            <a:endParaRPr b="0" lang="en-US" sz="3600" spc="-1" strike="noStrike">
              <a:latin typeface="Arial"/>
            </a:endParaRPr>
          </a:p>
        </p:txBody>
      </p:sp>
      <p:grpSp>
        <p:nvGrpSpPr>
          <p:cNvPr id="682" name="Google Shape;306;p34"/>
          <p:cNvGrpSpPr/>
          <p:nvPr/>
        </p:nvGrpSpPr>
        <p:grpSpPr>
          <a:xfrm>
            <a:off x="685800" y="1814400"/>
            <a:ext cx="1681200" cy="1179000"/>
            <a:chOff x="685800" y="1814400"/>
            <a:chExt cx="1681200" cy="1179000"/>
          </a:xfrm>
        </p:grpSpPr>
        <p:sp>
          <p:nvSpPr>
            <p:cNvPr id="683" name="Google Shape;307;p34"/>
            <p:cNvSpPr/>
            <p:nvPr/>
          </p:nvSpPr>
          <p:spPr>
            <a:xfrm>
              <a:off x="685800" y="1814400"/>
              <a:ext cx="1681200" cy="712440"/>
            </a:xfrm>
            <a:custGeom>
              <a:avLst/>
              <a:gdLst/>
              <a:ahLst/>
              <a:rect l="l" t="t" r="r" b="b"/>
              <a:pathLst>
                <a:path w="18660" h="7914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ae9d">
                <a:alpha val="83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4" name="Google Shape;308;p34"/>
            <p:cNvSpPr/>
            <p:nvPr/>
          </p:nvSpPr>
          <p:spPr>
            <a:xfrm>
              <a:off x="685800" y="1972800"/>
              <a:ext cx="1681200" cy="1020600"/>
            </a:xfrm>
            <a:custGeom>
              <a:avLst/>
              <a:gdLst/>
              <a:ahLst/>
              <a:rect l="l" t="t" r="r" b="b"/>
              <a:pathLst>
                <a:path w="18660" h="11333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e9d">
                <a:alpha val="83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85" name="Google Shape;309;p34"/>
          <p:cNvSpPr/>
          <p:nvPr/>
        </p:nvSpPr>
        <p:spPr>
          <a:xfrm>
            <a:off x="1681920" y="2683080"/>
            <a:ext cx="1274040" cy="1159200"/>
          </a:xfrm>
          <a:custGeom>
            <a:avLst/>
            <a:gdLst/>
            <a:ahLst/>
            <a:rect l="l" t="t" r="r" b="b"/>
            <a:pathLst>
              <a:path w="16218" h="14752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be33f">
              <a:alpha val="81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6" name="PlaceHolder 3"/>
          <p:cNvSpPr>
            <a:spLocks noGrp="1"/>
          </p:cNvSpPr>
          <p:nvPr>
            <p:ph type="sldNum" idx="28"/>
          </p:nvPr>
        </p:nvSpPr>
        <p:spPr>
          <a:xfrm>
            <a:off x="27000" y="474984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>
              <a:lnSpc>
                <a:spcPct val="100000"/>
              </a:lnSpc>
              <a:tabLst>
                <a:tab algn="l" pos="0"/>
              </a:tabLst>
              <a:defRPr b="0" lang="en" sz="1200" spc="-1" strike="noStrike">
                <a:solidFill>
                  <a:srgbClr val="00ae9d"/>
                </a:solidFill>
                <a:latin typeface="Karla"/>
                <a:ea typeface="Karla"/>
              </a:defRPr>
            </a:lvl1pPr>
          </a:lstStyle>
          <a:p>
            <a:pPr>
              <a:lnSpc>
                <a:spcPct val="100000"/>
              </a:lnSpc>
              <a:tabLst>
                <a:tab algn="l" pos="0"/>
              </a:tabLst>
            </a:pPr>
            <a:fld id="{CE0C9747-D35E-4586-9887-422171815109}" type="slidenum">
              <a:rPr b="0" lang="en" sz="1200" spc="-1" strike="noStrike">
                <a:solidFill>
                  <a:srgbClr val="00ae9d"/>
                </a:solidFill>
                <a:latin typeface="Karla"/>
                <a:ea typeface="Karl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687" name="TextBox 8"/>
          <p:cNvSpPr/>
          <p:nvPr/>
        </p:nvSpPr>
        <p:spPr>
          <a:xfrm>
            <a:off x="6005880" y="0"/>
            <a:ext cx="31374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92d050"/>
                </a:solidFill>
                <a:latin typeface="Century Gothic"/>
                <a:ea typeface="ＭＳ Ｐゴシック"/>
              </a:rPr>
              <a:t>Muhammad Umar Ahmad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sldNum" idx="17"/>
          </p:nvPr>
        </p:nvSpPr>
        <p:spPr>
          <a:xfrm>
            <a:off x="27000" y="474984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>
              <a:lnSpc>
                <a:spcPct val="100000"/>
              </a:lnSpc>
              <a:tabLst>
                <a:tab algn="l" pos="0"/>
              </a:tabLst>
              <a:defRPr b="0" lang="en" sz="1200" spc="-1" strike="noStrike">
                <a:solidFill>
                  <a:srgbClr val="00ae9d"/>
                </a:solidFill>
                <a:latin typeface="Karla"/>
                <a:ea typeface="Karla"/>
              </a:defRPr>
            </a:lvl1pPr>
          </a:lstStyle>
          <a:p>
            <a:pPr>
              <a:lnSpc>
                <a:spcPct val="100000"/>
              </a:lnSpc>
              <a:tabLst>
                <a:tab algn="l" pos="0"/>
              </a:tabLst>
            </a:pPr>
            <a:fld id="{4AEB4934-100C-4682-A7F4-7F1CA5FEFD6A}" type="slidenum">
              <a:rPr b="0" lang="en" sz="1200" spc="-1" strike="noStrike">
                <a:solidFill>
                  <a:srgbClr val="00ae9d"/>
                </a:solidFill>
                <a:latin typeface="Karla"/>
                <a:ea typeface="Karl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609" name="TextBox 6"/>
          <p:cNvSpPr/>
          <p:nvPr/>
        </p:nvSpPr>
        <p:spPr>
          <a:xfrm>
            <a:off x="7086960" y="4779000"/>
            <a:ext cx="182808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ＭＳ Ｐゴシック"/>
              </a:rPr>
              <a:t>Ahmad Jajja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610" name="Picture 4" descr="A picture containing text, clipart, handwear&#10;&#10;Description automatically generated"/>
          <p:cNvPicPr/>
          <p:nvPr/>
        </p:nvPicPr>
        <p:blipFill>
          <a:blip r:embed="rId1"/>
          <a:stretch/>
        </p:blipFill>
        <p:spPr>
          <a:xfrm>
            <a:off x="3085560" y="1561320"/>
            <a:ext cx="3074400" cy="3074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title"/>
          </p:nvPr>
        </p:nvSpPr>
        <p:spPr>
          <a:xfrm>
            <a:off x="886680" y="398520"/>
            <a:ext cx="736992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Raleway"/>
                <a:ea typeface="Raleway"/>
              </a:rPr>
              <a:t>Why Waiting now?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12" name="PlaceHolder 2"/>
          <p:cNvSpPr>
            <a:spLocks noGrp="1"/>
          </p:cNvSpPr>
          <p:nvPr>
            <p:ph/>
          </p:nvPr>
        </p:nvSpPr>
        <p:spPr>
          <a:xfrm>
            <a:off x="457200" y="1753920"/>
            <a:ext cx="7369920" cy="3503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-US" sz="1650" spc="-1" strike="noStrike">
                <a:solidFill>
                  <a:srgbClr val="004c52"/>
                </a:solidFill>
                <a:latin typeface="Karla"/>
                <a:ea typeface="Karla"/>
              </a:rPr>
              <a:t>Before Knowing Metaverse.</a:t>
            </a:r>
            <a:endParaRPr b="0" lang="en-US" sz="165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65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-US" sz="1650" spc="-1" strike="noStrike">
                <a:solidFill>
                  <a:srgbClr val="004c52"/>
                </a:solidFill>
                <a:latin typeface="Karla"/>
                <a:ea typeface="Karla"/>
              </a:rPr>
              <a:t>Looking back to the history of internet</a:t>
            </a:r>
            <a:endParaRPr b="0" lang="en-US" sz="165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65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65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65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65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65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650" spc="-1" strike="noStrike">
              <a:latin typeface="Arial"/>
            </a:endParaRPr>
          </a:p>
        </p:txBody>
      </p:sp>
      <p:sp>
        <p:nvSpPr>
          <p:cNvPr id="613" name="TextBox 5"/>
          <p:cNvSpPr/>
          <p:nvPr/>
        </p:nvSpPr>
        <p:spPr>
          <a:xfrm>
            <a:off x="7086600" y="4774320"/>
            <a:ext cx="205668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ＭＳ Ｐゴシック"/>
              </a:rPr>
              <a:t>Ahmad Jajja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PlaceHolder 1"/>
          <p:cNvSpPr>
            <a:spLocks noGrp="1"/>
          </p:cNvSpPr>
          <p:nvPr>
            <p:ph type="title"/>
          </p:nvPr>
        </p:nvSpPr>
        <p:spPr>
          <a:xfrm>
            <a:off x="886680" y="398520"/>
            <a:ext cx="736992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Raleway"/>
                <a:ea typeface="Raleway"/>
              </a:rPr>
              <a:t>Role of vannevar Bush?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15" name="Content Placeholder 1"/>
          <p:cNvSpPr/>
          <p:nvPr/>
        </p:nvSpPr>
        <p:spPr>
          <a:xfrm>
            <a:off x="914400" y="1600200"/>
            <a:ext cx="7369920" cy="350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rmAutofit/>
          </a:bodyPr>
          <a:p>
            <a:pPr>
              <a:lnSpc>
                <a:spcPct val="15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616" name="TextBox 1"/>
          <p:cNvSpPr/>
          <p:nvPr/>
        </p:nvSpPr>
        <p:spPr>
          <a:xfrm>
            <a:off x="7086600" y="4774320"/>
            <a:ext cx="205668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ＭＳ Ｐゴシック"/>
              </a:rPr>
              <a:t>Ahmad Jajja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7" name="PlaceHolder 2"/>
          <p:cNvSpPr>
            <a:spLocks noGrp="1"/>
          </p:cNvSpPr>
          <p:nvPr>
            <p:ph/>
          </p:nvPr>
        </p:nvSpPr>
        <p:spPr>
          <a:xfrm>
            <a:off x="859320" y="1447200"/>
            <a:ext cx="7369920" cy="33267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01"/>
              </a:spcBef>
              <a:buClr>
                <a:srgbClr val="abe33f"/>
              </a:buClr>
              <a:buFont typeface="Karla"/>
              <a:buChar char="◆"/>
              <a:tabLst>
                <a:tab algn="l" pos="0"/>
              </a:tabLst>
            </a:pPr>
            <a:r>
              <a:rPr b="1" lang="en-US" sz="1650" spc="-1" strike="noStrike">
                <a:solidFill>
                  <a:srgbClr val="004c52"/>
                </a:solidFill>
                <a:latin typeface="Karla"/>
                <a:ea typeface="Karla"/>
              </a:rPr>
              <a:t>In the 1930s, Vannevar Bush, then president of the Carnegie Institution of Washington, began work on a hypothetical electromechanical device that would store all books, records,and communications, and mechanically link them together.</a:t>
            </a:r>
            <a:endParaRPr b="0" lang="en-US" sz="165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01"/>
              </a:spcBef>
              <a:buClr>
                <a:srgbClr val="abe33f"/>
              </a:buClr>
              <a:buFont typeface="Karla"/>
              <a:buChar char="◆"/>
              <a:tabLst>
                <a:tab algn="l" pos="0"/>
              </a:tabLst>
            </a:pPr>
            <a:r>
              <a:rPr b="1" lang="en-US" sz="1650" spc="-1" strike="noStrike">
                <a:solidFill>
                  <a:srgbClr val="004c52"/>
                </a:solidFill>
                <a:latin typeface="Karla"/>
                <a:ea typeface="Karla"/>
              </a:rPr>
              <a:t>In 1939-41, President Roosevelt approved the atomic bomb program known as the Manhattan Project, following a meeting with Bush</a:t>
            </a:r>
            <a:endParaRPr b="0" lang="en-US" sz="16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6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6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650" spc="-1" strike="noStrike">
              <a:latin typeface="Arial"/>
            </a:endParaRPr>
          </a:p>
        </p:txBody>
      </p:sp>
    </p:spTree>
  </p:cSld>
  <mc:AlternateContent>
    <mc:Choice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PlaceHolder 1"/>
          <p:cNvSpPr>
            <a:spLocks noGrp="1"/>
          </p:cNvSpPr>
          <p:nvPr>
            <p:ph type="title"/>
          </p:nvPr>
        </p:nvSpPr>
        <p:spPr>
          <a:xfrm>
            <a:off x="886680" y="398520"/>
            <a:ext cx="736992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Raleway"/>
                <a:ea typeface="Raleway"/>
              </a:rPr>
              <a:t>Bush’s famous essays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19" name="PlaceHolder 2"/>
          <p:cNvSpPr>
            <a:spLocks noGrp="1"/>
          </p:cNvSpPr>
          <p:nvPr>
            <p:ph/>
          </p:nvPr>
        </p:nvSpPr>
        <p:spPr>
          <a:xfrm>
            <a:off x="457200" y="2057400"/>
            <a:ext cx="7369920" cy="3503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20" name="TextBox 2"/>
          <p:cNvSpPr/>
          <p:nvPr/>
        </p:nvSpPr>
        <p:spPr>
          <a:xfrm>
            <a:off x="7086600" y="4774320"/>
            <a:ext cx="205668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ＭＳ Ｐゴシック"/>
              </a:rPr>
              <a:t>Ahmad Jajja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1" name="PlaceHolder 3"/>
          <p:cNvSpPr>
            <a:spLocks noGrp="1"/>
          </p:cNvSpPr>
          <p:nvPr>
            <p:ph/>
          </p:nvPr>
        </p:nvSpPr>
        <p:spPr>
          <a:xfrm>
            <a:off x="859320" y="1598400"/>
            <a:ext cx="7369920" cy="33267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-US" sz="1650" spc="-1" strike="noStrike">
                <a:solidFill>
                  <a:srgbClr val="004c52"/>
                </a:solidFill>
                <a:latin typeface="Karla"/>
                <a:ea typeface="Karla"/>
              </a:rPr>
              <a:t>After world war 2</a:t>
            </a:r>
            <a:r>
              <a:rPr b="1" lang="en-US" sz="1650" spc="-1" strike="noStrike" baseline="14000000">
                <a:solidFill>
                  <a:srgbClr val="004c52"/>
                </a:solidFill>
                <a:latin typeface="Karla"/>
                <a:ea typeface="Karla"/>
              </a:rPr>
              <a:t>nd</a:t>
            </a:r>
            <a:r>
              <a:rPr b="1" lang="en-US" sz="1650" spc="-1" strike="noStrike">
                <a:solidFill>
                  <a:srgbClr val="004c52"/>
                </a:solidFill>
                <a:latin typeface="Karla"/>
                <a:ea typeface="Karla"/>
              </a:rPr>
              <a:t>, Bush wrote two essays in 1945 </a:t>
            </a:r>
            <a:endParaRPr b="0" lang="en-US" sz="16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-US" sz="1650" spc="-1" strike="noStrike">
                <a:solidFill>
                  <a:srgbClr val="004c52"/>
                </a:solidFill>
                <a:latin typeface="Karla"/>
                <a:ea typeface="Karla"/>
              </a:rPr>
              <a:t>that are</a:t>
            </a:r>
            <a:endParaRPr b="0" lang="en-US" sz="165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01"/>
              </a:spcBef>
              <a:buClr>
                <a:srgbClr val="abe33f"/>
              </a:buClr>
              <a:buFont typeface="Karla"/>
              <a:buChar char="◆"/>
              <a:tabLst>
                <a:tab algn="l" pos="0"/>
              </a:tabLst>
            </a:pPr>
            <a:r>
              <a:rPr b="0" lang="en-US" sz="1650" spc="-1" strike="noStrike">
                <a:solidFill>
                  <a:srgbClr val="004c52"/>
                </a:solidFill>
                <a:latin typeface="Karla"/>
                <a:ea typeface="Karla"/>
              </a:rPr>
              <a:t>Science the Endless Frontier</a:t>
            </a:r>
            <a:endParaRPr b="0" lang="en-US" sz="165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01"/>
              </a:spcBef>
              <a:buClr>
                <a:srgbClr val="abe33f"/>
              </a:buClr>
              <a:buFont typeface="Karla"/>
              <a:buChar char="◆"/>
              <a:tabLst>
                <a:tab algn="l" pos="0"/>
              </a:tabLst>
            </a:pPr>
            <a:r>
              <a:rPr b="0" lang="en-US" sz="1650" spc="-1" strike="noStrike">
                <a:solidFill>
                  <a:srgbClr val="004c52"/>
                </a:solidFill>
                <a:latin typeface="Karla"/>
                <a:ea typeface="Karla"/>
              </a:rPr>
              <a:t>As we may think</a:t>
            </a:r>
            <a:endParaRPr b="0" lang="en-US" sz="16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6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6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650" spc="-1" strike="noStrike">
              <a:latin typeface="Arial"/>
            </a:endParaRPr>
          </a:p>
        </p:txBody>
      </p:sp>
    </p:spTree>
  </p:cSld>
  <mc:AlternateContent>
    <mc:Choice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PlaceHolder 1"/>
          <p:cNvSpPr>
            <a:spLocks noGrp="1"/>
          </p:cNvSpPr>
          <p:nvPr>
            <p:ph type="title"/>
          </p:nvPr>
        </p:nvSpPr>
        <p:spPr>
          <a:xfrm>
            <a:off x="914400" y="398520"/>
            <a:ext cx="73148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Raleway"/>
                <a:ea typeface="Raleway"/>
              </a:rPr>
              <a:t>HTML Creation(WEB 1.0)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23" name="PlaceHolder 2"/>
          <p:cNvSpPr>
            <a:spLocks noGrp="1"/>
          </p:cNvSpPr>
          <p:nvPr>
            <p:ph/>
          </p:nvPr>
        </p:nvSpPr>
        <p:spPr>
          <a:xfrm>
            <a:off x="457200" y="2057400"/>
            <a:ext cx="7369920" cy="3503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24" name="TextBox 7"/>
          <p:cNvSpPr/>
          <p:nvPr/>
        </p:nvSpPr>
        <p:spPr>
          <a:xfrm>
            <a:off x="7086600" y="4774320"/>
            <a:ext cx="205668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ＭＳ Ｐゴシック"/>
              </a:rPr>
              <a:t>Ahmad Jajja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5" name="PlaceHolder 3"/>
          <p:cNvSpPr>
            <a:spLocks noGrp="1"/>
          </p:cNvSpPr>
          <p:nvPr>
            <p:ph/>
          </p:nvPr>
        </p:nvSpPr>
        <p:spPr>
          <a:xfrm>
            <a:off x="859320" y="1255680"/>
            <a:ext cx="7369920" cy="33267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01"/>
              </a:spcBef>
              <a:buClr>
                <a:srgbClr val="abe33f"/>
              </a:buClr>
              <a:buFont typeface="Karla"/>
              <a:buChar char="◆"/>
              <a:tabLst>
                <a:tab algn="l" pos="0"/>
              </a:tabLst>
            </a:pPr>
            <a:r>
              <a:rPr b="0" lang="en-US" sz="1650" spc="-1" strike="noStrike">
                <a:solidFill>
                  <a:srgbClr val="004c52"/>
                </a:solidFill>
                <a:latin typeface="Karla"/>
                <a:ea typeface="Karla"/>
              </a:rPr>
              <a:t>Starting in the 1960s, the US government funded a variety of projects within the Department of Defense,  in partnership with a network of external researchers, universities, and other non government institutions that together developed the foundation of the internet.</a:t>
            </a:r>
            <a:endParaRPr b="0" lang="en-US" sz="165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01"/>
              </a:spcBef>
              <a:buClr>
                <a:srgbClr val="abe33f"/>
              </a:buClr>
              <a:buFont typeface="Karla"/>
              <a:buChar char="◆"/>
              <a:tabLst>
                <a:tab algn="l" pos="0"/>
              </a:tabLst>
            </a:pPr>
            <a:r>
              <a:rPr b="0" lang="en-US" sz="1650" spc="-1" strike="noStrike">
                <a:solidFill>
                  <a:srgbClr val="004c52"/>
                </a:solidFill>
                <a:latin typeface="Karla"/>
                <a:ea typeface="Karla"/>
              </a:rPr>
              <a:t>The creation and evolution of “hypertext,” one of the underlying concepts of the World Wide Web, which is typically written in the HyperText Markup Language (HTML)</a:t>
            </a:r>
            <a:endParaRPr b="0" lang="en-US" sz="16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6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650" spc="-1" strike="noStrike">
              <a:latin typeface="Arial"/>
            </a:endParaRPr>
          </a:p>
        </p:txBody>
      </p:sp>
    </p:spTree>
  </p:cSld>
  <mc:AlternateContent>
    <mc:Choice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laceHolder 1"/>
          <p:cNvSpPr>
            <a:spLocks noGrp="1"/>
          </p:cNvSpPr>
          <p:nvPr>
            <p:ph type="title"/>
          </p:nvPr>
        </p:nvSpPr>
        <p:spPr>
          <a:xfrm>
            <a:off x="886680" y="398520"/>
            <a:ext cx="736992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Raleway"/>
                <a:ea typeface="Raleway"/>
              </a:rPr>
              <a:t>Today’s Internet(WEB 2.0)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27" name="PlaceHolder 2"/>
          <p:cNvSpPr>
            <a:spLocks noGrp="1"/>
          </p:cNvSpPr>
          <p:nvPr>
            <p:ph/>
          </p:nvPr>
        </p:nvSpPr>
        <p:spPr>
          <a:xfrm>
            <a:off x="457200" y="5561280"/>
            <a:ext cx="7369920" cy="3819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28" name="TextBox 3"/>
          <p:cNvSpPr/>
          <p:nvPr/>
        </p:nvSpPr>
        <p:spPr>
          <a:xfrm>
            <a:off x="7086600" y="4774320"/>
            <a:ext cx="205668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ＭＳ Ｐゴシック"/>
              </a:rPr>
              <a:t>Ahmad Jajja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9" name="PlaceHolder 3"/>
          <p:cNvSpPr>
            <a:spLocks noGrp="1"/>
          </p:cNvSpPr>
          <p:nvPr>
            <p:ph/>
          </p:nvPr>
        </p:nvSpPr>
        <p:spPr>
          <a:xfrm>
            <a:off x="859320" y="1255680"/>
            <a:ext cx="7369920" cy="17157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1650" spc="-1" strike="noStrike">
                <a:solidFill>
                  <a:srgbClr val="004c52"/>
                </a:solidFill>
                <a:latin typeface="Karla"/>
                <a:ea typeface="Karla"/>
              </a:rPr>
              <a:t>Web 2.0 is the current version of the web with which we are all familiar.</a:t>
            </a:r>
            <a:endParaRPr b="0" lang="en-US" sz="16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1650" spc="-1" strike="noStrike">
                <a:solidFill>
                  <a:srgbClr val="004c52"/>
                </a:solidFill>
                <a:latin typeface="Karla"/>
                <a:ea typeface="Karla"/>
              </a:rPr>
              <a:t>Web 2.0 is used in many websites today.</a:t>
            </a:r>
            <a:endParaRPr b="0" lang="en-US" sz="16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6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6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6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650" spc="-1" strike="noStrike">
              <a:latin typeface="Arial"/>
            </a:endParaRPr>
          </a:p>
        </p:txBody>
      </p:sp>
      <p:pic>
        <p:nvPicPr>
          <p:cNvPr id="630" name="" descr=""/>
          <p:cNvPicPr/>
          <p:nvPr/>
        </p:nvPicPr>
        <p:blipFill>
          <a:blip r:embed="rId1"/>
          <a:stretch/>
        </p:blipFill>
        <p:spPr>
          <a:xfrm>
            <a:off x="859680" y="3200400"/>
            <a:ext cx="7369920" cy="138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PlaceHolder 1"/>
          <p:cNvSpPr>
            <a:spLocks noGrp="1"/>
          </p:cNvSpPr>
          <p:nvPr>
            <p:ph type="sldNum" idx="18"/>
          </p:nvPr>
        </p:nvSpPr>
        <p:spPr>
          <a:xfrm>
            <a:off x="27000" y="474984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>
              <a:lnSpc>
                <a:spcPct val="100000"/>
              </a:lnSpc>
              <a:tabLst>
                <a:tab algn="l" pos="0"/>
              </a:tabLst>
              <a:defRPr b="0" lang="en" sz="1200" spc="-1" strike="noStrike">
                <a:solidFill>
                  <a:srgbClr val="00ae9d"/>
                </a:solidFill>
                <a:latin typeface="Karla"/>
                <a:ea typeface="Karla"/>
              </a:defRPr>
            </a:lvl1pPr>
          </a:lstStyle>
          <a:p>
            <a:pPr>
              <a:lnSpc>
                <a:spcPct val="100000"/>
              </a:lnSpc>
              <a:tabLst>
                <a:tab algn="l" pos="0"/>
              </a:tabLst>
            </a:pPr>
            <a:fld id="{10FFB4AA-7E2E-4A57-B72B-C39D72AB0B59}" type="slidenum">
              <a:rPr b="0" lang="en" sz="1200" spc="-1" strike="noStrike">
                <a:solidFill>
                  <a:srgbClr val="00ae9d"/>
                </a:solidFill>
                <a:latin typeface="Karla"/>
                <a:ea typeface="Karl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632" name="TextBox 6"/>
          <p:cNvSpPr/>
          <p:nvPr/>
        </p:nvSpPr>
        <p:spPr>
          <a:xfrm>
            <a:off x="7086600" y="4774320"/>
            <a:ext cx="228528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ＭＳ Ｐゴシック"/>
              </a:rPr>
              <a:t>Ahmad Jajja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3" name="PlaceHolder 2"/>
          <p:cNvSpPr>
            <a:spLocks noGrp="1"/>
          </p:cNvSpPr>
          <p:nvPr>
            <p:ph/>
          </p:nvPr>
        </p:nvSpPr>
        <p:spPr>
          <a:xfrm>
            <a:off x="886680" y="2512440"/>
            <a:ext cx="736992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76320"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3600" spc="-1" strike="noStrike">
                <a:solidFill>
                  <a:srgbClr val="004c52"/>
                </a:solidFill>
                <a:latin typeface="Karla"/>
                <a:ea typeface="Karla"/>
              </a:rPr>
              <a:t>Now Let’s Dive Into Metaverse</a:t>
            </a:r>
            <a:endParaRPr b="0" lang="en-US" sz="36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</TotalTime>
  <Application>1_File_Viewer/7.3.0.0.alpha0$Windows_X86_64 LibreOffice_project/e65f6e87b1eb97a4a639c37fbe49997d18fd994a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2022-10-09T21:16:23Z</dcterms:modified>
  <cp:revision>231</cp:revision>
  <dc:subject/>
  <dc:title>This is a slide title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21</vt:r8>
  </property>
  <property fmtid="{D5CDD505-2E9C-101B-9397-08002B2CF9AE}" pid="3" name="PresentationFormat">
    <vt:lpwstr>On-screen Show (16:9)</vt:lpwstr>
  </property>
  <property fmtid="{D5CDD505-2E9C-101B-9397-08002B2CF9AE}" pid="4" name="Slides">
    <vt:r8>23</vt:r8>
  </property>
</Properties>
</file>