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_rels/slideMaster9.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slideMasters/_rels/slideMaster12.xml.rels" ContentType="application/vnd.openxmlformats-package.relationships+xml"/>
  <Override PartName="/ppt/slideMasters/_rels/slideMaster13.xml.rels" ContentType="application/vnd.openxmlformats-package.relationships+xml"/>
  <Override PartName="/ppt/slideMasters/_rels/slideMaster14.xml.rels" ContentType="application/vnd.openxmlformats-package.relationships+xml"/>
  <Override PartName="/ppt/slideMasters/_rels/slideMaster15.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notesSlides/notesSlide5.xml" ContentType="application/vnd.openxmlformats-officedocument.presentationml.notesSlide+xml"/>
  <Override PartName="/ppt/notesSlides/_rels/notesSlide5.xml.rels" ContentType="application/vnd.openxmlformats-package.relationships+xml"/>
  <Override PartName="/ppt/slideLayouts/slideLayout31.xml" ContentType="application/vnd.openxmlformats-officedocument.presentationml.slideLayout+xml"/>
  <Override PartName="/ppt/slideLayouts/slideLayout119.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3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9.xml" ContentType="application/vnd.openxmlformats-officedocument.presentationml.slideLayout+xml"/>
  <Override PartName="/ppt/slideLayouts/slideLayout3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108.xml" ContentType="application/vnd.openxmlformats-officedocument.presentationml.slideLayout+xml"/>
  <Override PartName="/ppt/slideLayouts/slideLayout20.xml" ContentType="application/vnd.openxmlformats-officedocument.presentationml.slideLayout+xml"/>
  <Override PartName="/ppt/slideLayouts/slideLayout10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118.xml" ContentType="application/vnd.openxmlformats-officedocument.presentationml.slideLayout+xml"/>
  <Override PartName="/ppt/slideLayouts/slideLayout30.xml" ContentType="application/vnd.openxmlformats-officedocument.presentationml.slideLayout+xml"/>
  <Override PartName="/ppt/slideLayouts/slideLayout128.xml" ContentType="application/vnd.openxmlformats-officedocument.presentationml.slideLayout+xml"/>
  <Override PartName="/ppt/slideLayouts/slideLayout40.xml" ContentType="application/vnd.openxmlformats-officedocument.presentationml.slideLayout+xml"/>
  <Override PartName="/ppt/slideLayouts/slideLayout12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138.xml" ContentType="application/vnd.openxmlformats-officedocument.presentationml.slideLayout+xml"/>
  <Override PartName="/ppt/slideLayouts/slideLayout50.xml" ContentType="application/vnd.openxmlformats-officedocument.presentationml.slideLayout+xml"/>
  <Override PartName="/ppt/slideLayouts/slideLayout139.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148.xml" ContentType="application/vnd.openxmlformats-officedocument.presentationml.slideLayout+xml"/>
  <Override PartName="/ppt/slideLayouts/_rels/slideLayout35.xml.rels" ContentType="application/vnd.openxmlformats-package.relationships+xml"/>
  <Override PartName="/ppt/slideLayouts/_rels/slideLayout119.xml.rels" ContentType="application/vnd.openxmlformats-package.relationships+xml"/>
  <Override PartName="/ppt/slideLayouts/_rels/slideLayout53.xml.rels" ContentType="application/vnd.openxmlformats-package.relationships+xml"/>
  <Override PartName="/ppt/slideLayouts/_rels/slideLayout1.xml.rels" ContentType="application/vnd.openxmlformats-package.relationships+xml"/>
  <Override PartName="/ppt/slideLayouts/_rels/slideLayout137.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138.xml.rels" ContentType="application/vnd.openxmlformats-package.relationships+xml"/>
  <Override PartName="/ppt/slideLayouts/_rels/slideLayout54.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139.xml.rels" ContentType="application/vnd.openxmlformats-package.relationships+xml"/>
  <Override PartName="/ppt/slideLayouts/_rels/slideLayout55.xml.rels" ContentType="application/vnd.openxmlformats-package.relationships+xml"/>
  <Override PartName="/ppt/slideLayouts/_rels/slideLayout34.xml.rels" ContentType="application/vnd.openxmlformats-package.relationships+xml"/>
  <Override PartName="/ppt/slideLayouts/_rels/slideLayout118.xml.rels" ContentType="application/vnd.openxmlformats-package.relationships+xml"/>
  <Override PartName="/ppt/slideLayouts/_rels/slideLayout4.xml.rels" ContentType="application/vnd.openxmlformats-package.relationships+xml"/>
  <Override PartName="/ppt/slideLayouts/_rels/slideLayout56.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39.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108.xml.rels" ContentType="application/vnd.openxmlformats-package.relationships+xml"/>
  <Override PartName="/ppt/slideLayouts/_rels/slideLayout24.xml.rels" ContentType="application/vnd.openxmlformats-package.relationships+xml"/>
  <Override PartName="/ppt/slideLayouts/_rels/slideLayout20.xml.rels" ContentType="application/vnd.openxmlformats-package.relationships+xml"/>
  <Override PartName="/ppt/slideLayouts/_rels/slideLayout109.xml.rels" ContentType="application/vnd.openxmlformats-package.relationships+xml"/>
  <Override PartName="/ppt/slideLayouts/_rels/slideLayout25.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128.xml.rels" ContentType="application/vnd.openxmlformats-package.relationships+xml"/>
  <Override PartName="/ppt/slideLayouts/_rels/slideLayout44.xml.rels" ContentType="application/vnd.openxmlformats-package.relationships+xml"/>
  <Override PartName="/ppt/slideLayouts/_rels/slideLayout40.xml.rels" ContentType="application/vnd.openxmlformats-package.relationships+xml"/>
  <Override PartName="/ppt/slideLayouts/_rels/slideLayout129.xml.rels" ContentType="application/vnd.openxmlformats-package.relationships+xml"/>
  <Override PartName="/ppt/slideLayouts/_rels/slideLayout45.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57.xml.rels" ContentType="application/vnd.openxmlformats-package.relationships+xml"/>
  <Override PartName="/ppt/slideLayouts/_rels/slideLayout58.xml.rels" ContentType="application/vnd.openxmlformats-package.relationships+xml"/>
  <Override PartName="/ppt/slideLayouts/_rels/slideLayout59.xml.rels" ContentType="application/vnd.openxmlformats-package.relationships+xml"/>
  <Override PartName="/ppt/slideLayouts/_rels/slideLayout148.xml.rels" ContentType="application/vnd.openxmlformats-package.relationships+xml"/>
  <Override PartName="/ppt/slideLayouts/_rels/slideLayout60.xml.rels" ContentType="application/vnd.openxmlformats-package.relationships+xml"/>
  <Override PartName="/ppt/slideLayouts/_rels/slideLayout149.xml.rels" ContentType="application/vnd.openxmlformats-package.relationships+xml"/>
  <Override PartName="/ppt/slideLayouts/_rels/slideLayout61.xml.rels" ContentType="application/vnd.openxmlformats-package.relationships+xml"/>
  <Override PartName="/ppt/slideLayouts/_rels/slideLayout62.xml.rels" ContentType="application/vnd.openxmlformats-package.relationships+xml"/>
  <Override PartName="/ppt/slideLayouts/_rels/slideLayout63.xml.rels" ContentType="application/vnd.openxmlformats-package.relationships+xml"/>
  <Override PartName="/ppt/slideLayouts/_rels/slideLayout64.xml.rels" ContentType="application/vnd.openxmlformats-package.relationships+xml"/>
  <Override PartName="/ppt/slideLayouts/_rels/slideLayout65.xml.rels" ContentType="application/vnd.openxmlformats-package.relationships+xml"/>
  <Override PartName="/ppt/slideLayouts/_rels/slideLayout66.xml.rels" ContentType="application/vnd.openxmlformats-package.relationships+xml"/>
  <Override PartName="/ppt/slideLayouts/_rels/slideLayout67.xml.rels" ContentType="application/vnd.openxmlformats-package.relationships+xml"/>
  <Override PartName="/ppt/slideLayouts/_rels/slideLayout68.xml.rels" ContentType="application/vnd.openxmlformats-package.relationships+xml"/>
  <Override PartName="/ppt/slideLayouts/_rels/slideLayout69.xml.rels" ContentType="application/vnd.openxmlformats-package.relationships+xml"/>
  <Override PartName="/ppt/slideLayouts/_rels/slideLayout158.xml.rels" ContentType="application/vnd.openxmlformats-package.relationships+xml"/>
  <Override PartName="/ppt/slideLayouts/_rels/slideLayout70.xml.rels" ContentType="application/vnd.openxmlformats-package.relationships+xml"/>
  <Override PartName="/ppt/slideLayouts/_rels/slideLayout159.xml.rels" ContentType="application/vnd.openxmlformats-package.relationships+xml"/>
  <Override PartName="/ppt/slideLayouts/_rels/slideLayout71.xml.rels" ContentType="application/vnd.openxmlformats-package.relationships+xml"/>
  <Override PartName="/ppt/slideLayouts/_rels/slideLayout72.xml.rels" ContentType="application/vnd.openxmlformats-package.relationships+xml"/>
  <Override PartName="/ppt/slideLayouts/_rels/slideLayout73.xml.rels" ContentType="application/vnd.openxmlformats-package.relationships+xml"/>
  <Override PartName="/ppt/slideLayouts/_rels/slideLayout74.xml.rels" ContentType="application/vnd.openxmlformats-package.relationships+xml"/>
  <Override PartName="/ppt/slideLayouts/_rels/slideLayout75.xml.rels" ContentType="application/vnd.openxmlformats-package.relationships+xml"/>
  <Override PartName="/ppt/slideLayouts/_rels/slideLayout76.xml.rels" ContentType="application/vnd.openxmlformats-package.relationships+xml"/>
  <Override PartName="/ppt/slideLayouts/_rels/slideLayout77.xml.rels" ContentType="application/vnd.openxmlformats-package.relationships+xml"/>
  <Override PartName="/ppt/slideLayouts/_rels/slideLayout78.xml.rels" ContentType="application/vnd.openxmlformats-package.relationships+xml"/>
  <Override PartName="/ppt/slideLayouts/_rels/slideLayout79.xml.rels" ContentType="application/vnd.openxmlformats-package.relationships+xml"/>
  <Override PartName="/ppt/slideLayouts/_rels/slideLayout168.xml.rels" ContentType="application/vnd.openxmlformats-package.relationships+xml"/>
  <Override PartName="/ppt/slideLayouts/_rels/slideLayout80.xml.rels" ContentType="application/vnd.openxmlformats-package.relationships+xml"/>
  <Override PartName="/ppt/slideLayouts/_rels/slideLayout169.xml.rels" ContentType="application/vnd.openxmlformats-package.relationships+xml"/>
  <Override PartName="/ppt/slideLayouts/_rels/slideLayout81.xml.rels" ContentType="application/vnd.openxmlformats-package.relationships+xml"/>
  <Override PartName="/ppt/slideLayouts/_rels/slideLayout82.xml.rels" ContentType="application/vnd.openxmlformats-package.relationships+xml"/>
  <Override PartName="/ppt/slideLayouts/_rels/slideLayout83.xml.rels" ContentType="application/vnd.openxmlformats-package.relationships+xml"/>
  <Override PartName="/ppt/slideLayouts/_rels/slideLayout84.xml.rels" ContentType="application/vnd.openxmlformats-package.relationships+xml"/>
  <Override PartName="/ppt/slideLayouts/_rels/slideLayout85.xml.rels" ContentType="application/vnd.openxmlformats-package.relationships+xml"/>
  <Override PartName="/ppt/slideLayouts/_rels/slideLayout86.xml.rels" ContentType="application/vnd.openxmlformats-package.relationships+xml"/>
  <Override PartName="/ppt/slideLayouts/_rels/slideLayout87.xml.rels" ContentType="application/vnd.openxmlformats-package.relationships+xml"/>
  <Override PartName="/ppt/slideLayouts/_rels/slideLayout88.xml.rels" ContentType="application/vnd.openxmlformats-package.relationships+xml"/>
  <Override PartName="/ppt/slideLayouts/_rels/slideLayout89.xml.rels" ContentType="application/vnd.openxmlformats-package.relationships+xml"/>
  <Override PartName="/ppt/slideLayouts/_rels/slideLayout178.xml.rels" ContentType="application/vnd.openxmlformats-package.relationships+xml"/>
  <Override PartName="/ppt/slideLayouts/_rels/slideLayout90.xml.rels" ContentType="application/vnd.openxmlformats-package.relationships+xml"/>
  <Override PartName="/ppt/slideLayouts/_rels/slideLayout179.xml.rels" ContentType="application/vnd.openxmlformats-package.relationships+xml"/>
  <Override PartName="/ppt/slideLayouts/_rels/slideLayout91.xml.rels" ContentType="application/vnd.openxmlformats-package.relationships+xml"/>
  <Override PartName="/ppt/slideLayouts/_rels/slideLayout92.xml.rels" ContentType="application/vnd.openxmlformats-package.relationships+xml"/>
  <Override PartName="/ppt/slideLayouts/_rels/slideLayout93.xml.rels" ContentType="application/vnd.openxmlformats-package.relationships+xml"/>
  <Override PartName="/ppt/slideLayouts/_rels/slideLayout94.xml.rels" ContentType="application/vnd.openxmlformats-package.relationships+xml"/>
  <Override PartName="/ppt/slideLayouts/_rels/slideLayout95.xml.rels" ContentType="application/vnd.openxmlformats-package.relationships+xml"/>
  <Override PartName="/ppt/slideLayouts/_rels/slideLayout96.xml.rels" ContentType="application/vnd.openxmlformats-package.relationships+xml"/>
  <Override PartName="/ppt/slideLayouts/_rels/slideLayout97.xml.rels" ContentType="application/vnd.openxmlformats-package.relationships+xml"/>
  <Override PartName="/ppt/slideLayouts/_rels/slideLayout98.xml.rels" ContentType="application/vnd.openxmlformats-package.relationships+xml"/>
  <Override PartName="/ppt/slideLayouts/_rels/slideLayout99.xml.rels" ContentType="application/vnd.openxmlformats-package.relationships+xml"/>
  <Override PartName="/ppt/slideLayouts/_rels/slideLayout100.xml.rels" ContentType="application/vnd.openxmlformats-package.relationships+xml"/>
  <Override PartName="/ppt/slideLayouts/_rels/slideLayout101.xml.rels" ContentType="application/vnd.openxmlformats-package.relationships+xml"/>
  <Override PartName="/ppt/slideLayouts/_rels/slideLayout102.xml.rels" ContentType="application/vnd.openxmlformats-package.relationships+xml"/>
  <Override PartName="/ppt/slideLayouts/_rels/slideLayout103.xml.rels" ContentType="application/vnd.openxmlformats-package.relationships+xml"/>
  <Override PartName="/ppt/slideLayouts/_rels/slideLayout104.xml.rels" ContentType="application/vnd.openxmlformats-package.relationships+xml"/>
  <Override PartName="/ppt/slideLayouts/_rels/slideLayout105.xml.rels" ContentType="application/vnd.openxmlformats-package.relationships+xml"/>
  <Override PartName="/ppt/slideLayouts/_rels/slideLayout106.xml.rels" ContentType="application/vnd.openxmlformats-package.relationships+xml"/>
  <Override PartName="/ppt/slideLayouts/_rels/slideLayout107.xml.rels" ContentType="application/vnd.openxmlformats-package.relationships+xml"/>
  <Override PartName="/ppt/slideLayouts/_rels/slideLayout110.xml.rels" ContentType="application/vnd.openxmlformats-package.relationships+xml"/>
  <Override PartName="/ppt/slideLayouts/_rels/slideLayout111.xml.rels" ContentType="application/vnd.openxmlformats-package.relationships+xml"/>
  <Override PartName="/ppt/slideLayouts/_rels/slideLayout112.xml.rels" ContentType="application/vnd.openxmlformats-package.relationships+xml"/>
  <Override PartName="/ppt/slideLayouts/_rels/slideLayout113.xml.rels" ContentType="application/vnd.openxmlformats-package.relationships+xml"/>
  <Override PartName="/ppt/slideLayouts/_rels/slideLayout114.xml.rels" ContentType="application/vnd.openxmlformats-package.relationships+xml"/>
  <Override PartName="/ppt/slideLayouts/_rels/slideLayout115.xml.rels" ContentType="application/vnd.openxmlformats-package.relationships+xml"/>
  <Override PartName="/ppt/slideLayouts/_rels/slideLayout116.xml.rels" ContentType="application/vnd.openxmlformats-package.relationships+xml"/>
  <Override PartName="/ppt/slideLayouts/_rels/slideLayout117.xml.rels" ContentType="application/vnd.openxmlformats-package.relationships+xml"/>
  <Override PartName="/ppt/slideLayouts/_rels/slideLayout120.xml.rels" ContentType="application/vnd.openxmlformats-package.relationships+xml"/>
  <Override PartName="/ppt/slideLayouts/_rels/slideLayout121.xml.rels" ContentType="application/vnd.openxmlformats-package.relationships+xml"/>
  <Override PartName="/ppt/slideLayouts/_rels/slideLayout122.xml.rels" ContentType="application/vnd.openxmlformats-package.relationships+xml"/>
  <Override PartName="/ppt/slideLayouts/_rels/slideLayout123.xml.rels" ContentType="application/vnd.openxmlformats-package.relationships+xml"/>
  <Override PartName="/ppt/slideLayouts/_rels/slideLayout124.xml.rels" ContentType="application/vnd.openxmlformats-package.relationships+xml"/>
  <Override PartName="/ppt/slideLayouts/_rels/slideLayout125.xml.rels" ContentType="application/vnd.openxmlformats-package.relationships+xml"/>
  <Override PartName="/ppt/slideLayouts/_rels/slideLayout126.xml.rels" ContentType="application/vnd.openxmlformats-package.relationships+xml"/>
  <Override PartName="/ppt/slideLayouts/_rels/slideLayout127.xml.rels" ContentType="application/vnd.openxmlformats-package.relationships+xml"/>
  <Override PartName="/ppt/slideLayouts/_rels/slideLayout130.xml.rels" ContentType="application/vnd.openxmlformats-package.relationships+xml"/>
  <Override PartName="/ppt/slideLayouts/_rels/slideLayout131.xml.rels" ContentType="application/vnd.openxmlformats-package.relationships+xml"/>
  <Override PartName="/ppt/slideLayouts/_rels/slideLayout132.xml.rels" ContentType="application/vnd.openxmlformats-package.relationships+xml"/>
  <Override PartName="/ppt/slideLayouts/_rels/slideLayout133.xml.rels" ContentType="application/vnd.openxmlformats-package.relationships+xml"/>
  <Override PartName="/ppt/slideLayouts/_rels/slideLayout134.xml.rels" ContentType="application/vnd.openxmlformats-package.relationships+xml"/>
  <Override PartName="/ppt/slideLayouts/_rels/slideLayout135.xml.rels" ContentType="application/vnd.openxmlformats-package.relationships+xml"/>
  <Override PartName="/ppt/slideLayouts/_rels/slideLayout136.xml.rels" ContentType="application/vnd.openxmlformats-package.relationships+xml"/>
  <Override PartName="/ppt/slideLayouts/_rels/slideLayout140.xml.rels" ContentType="application/vnd.openxmlformats-package.relationships+xml"/>
  <Override PartName="/ppt/slideLayouts/_rels/slideLayout141.xml.rels" ContentType="application/vnd.openxmlformats-package.relationships+xml"/>
  <Override PartName="/ppt/slideLayouts/_rels/slideLayout142.xml.rels" ContentType="application/vnd.openxmlformats-package.relationships+xml"/>
  <Override PartName="/ppt/slideLayouts/_rels/slideLayout143.xml.rels" ContentType="application/vnd.openxmlformats-package.relationships+xml"/>
  <Override PartName="/ppt/slideLayouts/_rels/slideLayout144.xml.rels" ContentType="application/vnd.openxmlformats-package.relationships+xml"/>
  <Override PartName="/ppt/slideLayouts/_rels/slideLayout145.xml.rels" ContentType="application/vnd.openxmlformats-package.relationships+xml"/>
  <Override PartName="/ppt/slideLayouts/_rels/slideLayout146.xml.rels" ContentType="application/vnd.openxmlformats-package.relationships+xml"/>
  <Override PartName="/ppt/slideLayouts/_rels/slideLayout147.xml.rels" ContentType="application/vnd.openxmlformats-package.relationships+xml"/>
  <Override PartName="/ppt/slideLayouts/_rels/slideLayout150.xml.rels" ContentType="application/vnd.openxmlformats-package.relationships+xml"/>
  <Override PartName="/ppt/slideLayouts/_rels/slideLayout151.xml.rels" ContentType="application/vnd.openxmlformats-package.relationships+xml"/>
  <Override PartName="/ppt/slideLayouts/_rels/slideLayout152.xml.rels" ContentType="application/vnd.openxmlformats-package.relationships+xml"/>
  <Override PartName="/ppt/slideLayouts/_rels/slideLayout153.xml.rels" ContentType="application/vnd.openxmlformats-package.relationships+xml"/>
  <Override PartName="/ppt/slideLayouts/_rels/slideLayout154.xml.rels" ContentType="application/vnd.openxmlformats-package.relationships+xml"/>
  <Override PartName="/ppt/slideLayouts/_rels/slideLayout155.xml.rels" ContentType="application/vnd.openxmlformats-package.relationships+xml"/>
  <Override PartName="/ppt/slideLayouts/_rels/slideLayout156.xml.rels" ContentType="application/vnd.openxmlformats-package.relationships+xml"/>
  <Override PartName="/ppt/slideLayouts/_rels/slideLayout157.xml.rels" ContentType="application/vnd.openxmlformats-package.relationships+xml"/>
  <Override PartName="/ppt/slideLayouts/_rels/slideLayout160.xml.rels" ContentType="application/vnd.openxmlformats-package.relationships+xml"/>
  <Override PartName="/ppt/slideLayouts/_rels/slideLayout161.xml.rels" ContentType="application/vnd.openxmlformats-package.relationships+xml"/>
  <Override PartName="/ppt/slideLayouts/_rels/slideLayout162.xml.rels" ContentType="application/vnd.openxmlformats-package.relationships+xml"/>
  <Override PartName="/ppt/slideLayouts/_rels/slideLayout163.xml.rels" ContentType="application/vnd.openxmlformats-package.relationships+xml"/>
  <Override PartName="/ppt/slideLayouts/_rels/slideLayout164.xml.rels" ContentType="application/vnd.openxmlformats-package.relationships+xml"/>
  <Override PartName="/ppt/slideLayouts/_rels/slideLayout165.xml.rels" ContentType="application/vnd.openxmlformats-package.relationships+xml"/>
  <Override PartName="/ppt/slideLayouts/_rels/slideLayout166.xml.rels" ContentType="application/vnd.openxmlformats-package.relationships+xml"/>
  <Override PartName="/ppt/slideLayouts/_rels/slideLayout167.xml.rels" ContentType="application/vnd.openxmlformats-package.relationships+xml"/>
  <Override PartName="/ppt/slideLayouts/_rels/slideLayout170.xml.rels" ContentType="application/vnd.openxmlformats-package.relationships+xml"/>
  <Override PartName="/ppt/slideLayouts/_rels/slideLayout171.xml.rels" ContentType="application/vnd.openxmlformats-package.relationships+xml"/>
  <Override PartName="/ppt/slideLayouts/_rels/slideLayout172.xml.rels" ContentType="application/vnd.openxmlformats-package.relationships+xml"/>
  <Override PartName="/ppt/slideLayouts/_rels/slideLayout173.xml.rels" ContentType="application/vnd.openxmlformats-package.relationships+xml"/>
  <Override PartName="/ppt/slideLayouts/_rels/slideLayout174.xml.rels" ContentType="application/vnd.openxmlformats-package.relationships+xml"/>
  <Override PartName="/ppt/slideLayouts/_rels/slideLayout175.xml.rels" ContentType="application/vnd.openxmlformats-package.relationships+xml"/>
  <Override PartName="/ppt/slideLayouts/_rels/slideLayout176.xml.rels" ContentType="application/vnd.openxmlformats-package.relationships+xml"/>
  <Override PartName="/ppt/slideLayouts/_rels/slideLayout177.xml.rels" ContentType="application/vnd.openxmlformats-package.relationships+xml"/>
  <Override PartName="/ppt/slideLayouts/_rels/slideLayout180.xml.rels" ContentType="application/vnd.openxmlformats-package.relationships+xml"/>
  <Override PartName="/ppt/slideLayouts/slideLayout61.xml" ContentType="application/vnd.openxmlformats-officedocument.presentationml.slideLayout+xml"/>
  <Override PartName="/ppt/slideLayouts/slideLayout149.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158.xml" ContentType="application/vnd.openxmlformats-officedocument.presentationml.slideLayout+xml"/>
  <Override PartName="/ppt/slideLayouts/slideLayout71.xml" ContentType="application/vnd.openxmlformats-officedocument.presentationml.slideLayout+xml"/>
  <Override PartName="/ppt/slideLayouts/slideLayout159.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168.xml" ContentType="application/vnd.openxmlformats-officedocument.presentationml.slideLayout+xml"/>
  <Override PartName="/ppt/slideLayouts/slideLayout81.xml" ContentType="application/vnd.openxmlformats-officedocument.presentationml.slideLayout+xml"/>
  <Override PartName="/ppt/slideLayouts/slideLayout169.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178.xml" ContentType="application/vnd.openxmlformats-officedocument.presentationml.slideLayout+xml"/>
  <Override PartName="/ppt/slideLayouts/slideLayout91.xml" ContentType="application/vnd.openxmlformats-officedocument.presentationml.slideLayout+xml"/>
  <Override PartName="/ppt/slideLayouts/slideLayout179.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80.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1.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media/image1.png" ContentType="image/png"/>
  <Override PartName="/ppt/media/image2.jpeg" ContentType="image/jpeg"/>
  <Override PartName="/ppt/media/image3.jpeg" ContentType="image/jpeg"/>
  <Override PartName="/ppt/media/image4.png" ContentType="image/png"/>
  <Override PartName="/ppt/media/image5.jpeg" ContentType="image/jpeg"/>
  <Override PartName="/ppt/media/image7.png" ContentType="image/png"/>
  <Override PartName="/ppt/media/image6.png" ContentType="image/png"/>
  <Override PartName="/ppt/presProps.xml" ContentType="application/vnd.openxmlformats-officedocument.presentationml.presPro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 id="2147483765" r:id="rId11"/>
    <p:sldMasterId id="2147483778" r:id="rId12"/>
    <p:sldMasterId id="2147483791" r:id="rId13"/>
    <p:sldMasterId id="2147483804" r:id="rId14"/>
    <p:sldMasterId id="2147483817" r:id="rId15"/>
    <p:sldMasterId id="2147483830" r:id="rId16"/>
  </p:sldMasterIdLst>
  <p:notesMasterIdLst>
    <p:notesMasterId r:id="rId17"/>
  </p:notesMasterIdLst>
  <p:sldIdLst>
    <p:sldId id="256" r:id="rId18"/>
    <p:sldId id="257" r:id="rId19"/>
    <p:sldId id="258" r:id="rId20"/>
    <p:sldId id="259" r:id="rId21"/>
    <p:sldId id="260" r:id="rId22"/>
    <p:sldId id="261" r:id="rId23"/>
    <p:sldId id="262" r:id="rId24"/>
    <p:sldId id="263" r:id="rId25"/>
    <p:sldId id="264" r:id="rId26"/>
    <p:sldId id="265" r:id="rId27"/>
    <p:sldId id="266" r:id="rId28"/>
    <p:sldId id="267" r:id="rId29"/>
    <p:sldId id="268" r:id="rId30"/>
    <p:sldId id="269" r:id="rId31"/>
    <p:sldId id="270" r:id="rId32"/>
    <p:sldId id="271" r:id="rId33"/>
    <p:sldId id="272" r:id="rId34"/>
    <p:sldId id="273" r:id="rId35"/>
    <p:sldId id="274" r:id="rId36"/>
    <p:sldId id="275" r:id="rId37"/>
    <p:sldId id="276" r:id="rId38"/>
    <p:sldId id="277" r:id="rId39"/>
    <p:sldId id="278" r:id="rId40"/>
    <p:sldId id="279" r:id="rId41"/>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notesMaster" Target="notesMasters/notesMaster1.xml"/><Relationship Id="rId18" Type="http://schemas.openxmlformats.org/officeDocument/2006/relationships/slide" Target="slides/slide1.xml"/><Relationship Id="rId19" Type="http://schemas.openxmlformats.org/officeDocument/2006/relationships/slide" Target="slides/slide2.xml"/><Relationship Id="rId20" Type="http://schemas.openxmlformats.org/officeDocument/2006/relationships/slide" Target="slides/slide3.xml"/><Relationship Id="rId21" Type="http://schemas.openxmlformats.org/officeDocument/2006/relationships/slide" Target="slides/slide4.xml"/><Relationship Id="rId22" Type="http://schemas.openxmlformats.org/officeDocument/2006/relationships/slide" Target="slides/slide5.xml"/><Relationship Id="rId23" Type="http://schemas.openxmlformats.org/officeDocument/2006/relationships/slide" Target="slides/slide6.xml"/><Relationship Id="rId24" Type="http://schemas.openxmlformats.org/officeDocument/2006/relationships/slide" Target="slides/slide7.xml"/><Relationship Id="rId25" Type="http://schemas.openxmlformats.org/officeDocument/2006/relationships/slide" Target="slides/slide8.xml"/><Relationship Id="rId26" Type="http://schemas.openxmlformats.org/officeDocument/2006/relationships/slide" Target="slides/slide9.xml"/><Relationship Id="rId27" Type="http://schemas.openxmlformats.org/officeDocument/2006/relationships/slide" Target="slides/slide10.xml"/><Relationship Id="rId28" Type="http://schemas.openxmlformats.org/officeDocument/2006/relationships/slide" Target="slides/slide11.xml"/><Relationship Id="rId29" Type="http://schemas.openxmlformats.org/officeDocument/2006/relationships/slide" Target="slides/slide12.xml"/><Relationship Id="rId30" Type="http://schemas.openxmlformats.org/officeDocument/2006/relationships/slide" Target="slides/slide13.xml"/><Relationship Id="rId31" Type="http://schemas.openxmlformats.org/officeDocument/2006/relationships/slide" Target="slides/slide14.xml"/><Relationship Id="rId32" Type="http://schemas.openxmlformats.org/officeDocument/2006/relationships/slide" Target="slides/slide15.xml"/><Relationship Id="rId33" Type="http://schemas.openxmlformats.org/officeDocument/2006/relationships/slide" Target="slides/slide16.xml"/><Relationship Id="rId34" Type="http://schemas.openxmlformats.org/officeDocument/2006/relationships/slide" Target="slides/slide17.xml"/><Relationship Id="rId35" Type="http://schemas.openxmlformats.org/officeDocument/2006/relationships/slide" Target="slides/slide18.xml"/><Relationship Id="rId36" Type="http://schemas.openxmlformats.org/officeDocument/2006/relationships/slide" Target="slides/slide19.xml"/><Relationship Id="rId37" Type="http://schemas.openxmlformats.org/officeDocument/2006/relationships/slide" Target="slides/slide20.xml"/><Relationship Id="rId38" Type="http://schemas.openxmlformats.org/officeDocument/2006/relationships/slide" Target="slides/slide21.xml"/><Relationship Id="rId39" Type="http://schemas.openxmlformats.org/officeDocument/2006/relationships/slide" Target="slides/slide22.xml"/><Relationship Id="rId40" Type="http://schemas.openxmlformats.org/officeDocument/2006/relationships/slide" Target="slides/slide23.xml"/><Relationship Id="rId41" Type="http://schemas.openxmlformats.org/officeDocument/2006/relationships/slide" Target="slides/slide24.xml"/><Relationship Id="rId42"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16.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8"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pPr algn="ctr"/>
            <a:r>
              <a:rPr b="0" lang="en-US" sz="4400" spc="-1" strike="noStrike">
                <a:latin typeface="Arial"/>
              </a:rPr>
              <a:t>Click to move the slide</a:t>
            </a:r>
            <a:endParaRPr b="0" lang="en-US" sz="4400" spc="-1" strike="noStrike">
              <a:latin typeface="Arial"/>
            </a:endParaRPr>
          </a:p>
        </p:txBody>
      </p:sp>
      <p:sp>
        <p:nvSpPr>
          <p:cNvPr id="689"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r>
              <a:rPr b="0" lang="en-US" sz="2000" spc="-1" strike="noStrike">
                <a:latin typeface="Arial"/>
              </a:rPr>
              <a:t>Click to edit the notes format</a:t>
            </a:r>
            <a:endParaRPr b="0" lang="en-US" sz="2000" spc="-1" strike="noStrike">
              <a:latin typeface="Arial"/>
            </a:endParaRPr>
          </a:p>
        </p:txBody>
      </p:sp>
      <p:sp>
        <p:nvSpPr>
          <p:cNvPr id="690" name="PlaceHolder 3"/>
          <p:cNvSpPr>
            <a:spLocks noGrp="1"/>
          </p:cNvSpPr>
          <p:nvPr>
            <p:ph type="hdr"/>
          </p:nvPr>
        </p:nvSpPr>
        <p:spPr>
          <a:xfrm>
            <a:off x="0" y="0"/>
            <a:ext cx="3372840" cy="502560"/>
          </a:xfrm>
          <a:prstGeom prst="rect">
            <a:avLst/>
          </a:prstGeom>
          <a:noFill/>
          <a:ln w="0">
            <a:noFill/>
          </a:ln>
        </p:spPr>
        <p:txBody>
          <a:bodyPr lIns="0" rIns="0" tIns="0" bIns="0" anchor="t">
            <a:noAutofit/>
          </a:bodyPr>
          <a:p>
            <a:r>
              <a:rPr b="0" lang="en-US" sz="1400" spc="-1" strike="noStrike">
                <a:latin typeface="Times New Roman"/>
              </a:rPr>
              <a:t>&lt;header&gt;</a:t>
            </a:r>
            <a:endParaRPr b="0" lang="en-US" sz="1400" spc="-1" strike="noStrike">
              <a:latin typeface="Times New Roman"/>
            </a:endParaRPr>
          </a:p>
        </p:txBody>
      </p:sp>
      <p:sp>
        <p:nvSpPr>
          <p:cNvPr id="691" name="PlaceHolder 4"/>
          <p:cNvSpPr>
            <a:spLocks noGrp="1"/>
          </p:cNvSpPr>
          <p:nvPr>
            <p:ph type="dt" idx="15"/>
          </p:nvPr>
        </p:nvSpPr>
        <p:spPr>
          <a:xfrm>
            <a:off x="4399200" y="0"/>
            <a:ext cx="3372840" cy="502560"/>
          </a:xfrm>
          <a:prstGeom prst="rect">
            <a:avLst/>
          </a:prstGeom>
          <a:noFill/>
          <a:ln w="0">
            <a:noFill/>
          </a:ln>
        </p:spPr>
        <p:txBody>
          <a:bodyPr lIns="0" rIns="0" tIns="0" bIns="0" anchor="t">
            <a:noAutofit/>
          </a:bodyPr>
          <a:lstStyle>
            <a:lvl1pPr algn="r">
              <a:defRPr b="0" lang="en-US" sz="1400" spc="-1" strike="noStrike">
                <a:latin typeface="Times New Roman"/>
              </a:defRPr>
            </a:lvl1pPr>
          </a:lstStyle>
          <a:p>
            <a:pPr algn="r"/>
            <a:r>
              <a:rPr b="0" lang="en-US" sz="1400" spc="-1" strike="noStrike">
                <a:latin typeface="Times New Roman"/>
              </a:rPr>
              <a:t>&lt;date/time&gt;</a:t>
            </a:r>
            <a:endParaRPr b="0" lang="en-US" sz="1400" spc="-1" strike="noStrike">
              <a:latin typeface="Times New Roman"/>
            </a:endParaRPr>
          </a:p>
        </p:txBody>
      </p:sp>
      <p:sp>
        <p:nvSpPr>
          <p:cNvPr id="692" name="PlaceHolder 5"/>
          <p:cNvSpPr>
            <a:spLocks noGrp="1"/>
          </p:cNvSpPr>
          <p:nvPr>
            <p:ph type="ftr" idx="16"/>
          </p:nvPr>
        </p:nvSpPr>
        <p:spPr>
          <a:xfrm>
            <a:off x="0" y="9555480"/>
            <a:ext cx="3372840" cy="50256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&lt;footer&gt;</a:t>
            </a:r>
            <a:endParaRPr b="0" lang="en-US" sz="1400" spc="-1" strike="noStrike">
              <a:latin typeface="Times New Roman"/>
            </a:endParaRPr>
          </a:p>
        </p:txBody>
      </p:sp>
      <p:sp>
        <p:nvSpPr>
          <p:cNvPr id="693" name="PlaceHolder 6"/>
          <p:cNvSpPr>
            <a:spLocks noGrp="1"/>
          </p:cNvSpPr>
          <p:nvPr>
            <p:ph type="sldNum" idx="17"/>
          </p:nvPr>
        </p:nvSpPr>
        <p:spPr>
          <a:xfrm>
            <a:off x="4399200" y="9555480"/>
            <a:ext cx="3372840" cy="502560"/>
          </a:xfrm>
          <a:prstGeom prst="rect">
            <a:avLst/>
          </a:prstGeom>
          <a:noFill/>
          <a:ln w="0">
            <a:noFill/>
          </a:ln>
        </p:spPr>
        <p:txBody>
          <a:bodyPr lIns="0" rIns="0" tIns="0" bIns="0" anchor="b">
            <a:noAutofit/>
          </a:bodyPr>
          <a:lstStyle>
            <a:lvl1pPr algn="r">
              <a:defRPr b="0" lang="en-US" sz="1400" spc="-1" strike="noStrike">
                <a:latin typeface="Times New Roman"/>
              </a:defRPr>
            </a:lvl1pPr>
          </a:lstStyle>
          <a:p>
            <a:pPr algn="r"/>
            <a:fld id="{3004BE0B-928D-4831-BA53-01B00F9F35F6}"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3" name="PlaceHolder 1"/>
          <p:cNvSpPr>
            <a:spLocks noGrp="1"/>
          </p:cNvSpPr>
          <p:nvPr>
            <p:ph type="sldImg"/>
          </p:nvPr>
        </p:nvSpPr>
        <p:spPr>
          <a:xfrm>
            <a:off x="533520" y="764280"/>
            <a:ext cx="6703560" cy="3770280"/>
          </a:xfrm>
          <a:prstGeom prst="rect">
            <a:avLst/>
          </a:prstGeom>
          <a:ln w="0">
            <a:noFill/>
          </a:ln>
        </p:spPr>
      </p:sp>
      <p:sp>
        <p:nvSpPr>
          <p:cNvPr id="804" name=""/>
          <p:cNvSpPr/>
          <p:nvPr/>
        </p:nvSpPr>
        <p:spPr>
          <a:xfrm>
            <a:off x="777240" y="4777560"/>
            <a:ext cx="6216480" cy="4524840"/>
          </a:xfrm>
          <a:prstGeom prst="rect">
            <a:avLst/>
          </a:prstGeom>
          <a:noFill/>
          <a:ln w="0">
            <a:noFill/>
          </a:ln>
        </p:spPr>
        <p:style>
          <a:lnRef idx="0"/>
          <a:fillRef idx="0"/>
          <a:effectRef idx="0"/>
          <a:fontRef idx="minor"/>
        </p:style>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1.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2.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3.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4.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5.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6.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7.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8.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3.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4.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5.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6.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7.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8.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9.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30.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5.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6.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7.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8.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9.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0.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1.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5.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6.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7.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8.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9.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0.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1.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2.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4.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5.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6.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7.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8.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9.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0.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1.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2.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3.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5.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6.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7.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8.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9.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0.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1.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2.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3.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4.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6.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7.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8.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9.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0.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27"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8"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8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81"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382"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8"/>
          </p:nvPr>
        </p:nvSpPr>
        <p:spPr/>
        <p:txBody>
          <a:bodyPr/>
          <a:p>
            <a:fld id="{FFB81F10-34C8-4874-A777-6E9EB2AD1719}" type="slidenum">
              <a:t>&lt;#&gt;</a:t>
            </a:fld>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8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ldNum" idx="8"/>
          </p:nvPr>
        </p:nvSpPr>
        <p:spPr/>
        <p:txBody>
          <a:bodyPr/>
          <a:p>
            <a:fld id="{328F8CB9-BCFF-47E9-9B9B-8F2BBD65470B}" type="slidenum">
              <a:t>&lt;#&gt;</a:t>
            </a:fld>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84"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3" name="PlaceHolder 2"/>
          <p:cNvSpPr>
            <a:spLocks noGrp="1"/>
          </p:cNvSpPr>
          <p:nvPr>
            <p:ph type="sldNum" idx="8"/>
          </p:nvPr>
        </p:nvSpPr>
        <p:spPr/>
        <p:txBody>
          <a:bodyPr/>
          <a:p>
            <a:fld id="{5DC24FF0-F529-4437-A07F-84194442ECAC}" type="slidenum">
              <a:t>&lt;#&gt;</a:t>
            </a:fld>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8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8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87"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388"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8"/>
          </p:nvPr>
        </p:nvSpPr>
        <p:spPr/>
        <p:txBody>
          <a:bodyPr/>
          <a:p>
            <a:fld id="{E70977A5-3FE9-40BF-9FC1-7B2A9FB1575F}" type="slidenum">
              <a:t>&lt;#&gt;</a:t>
            </a:fld>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8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90"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39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92"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8"/>
          </p:nvPr>
        </p:nvSpPr>
        <p:spPr/>
        <p:txBody>
          <a:bodyPr/>
          <a:p>
            <a:fld id="{C483AC66-EB66-4F2E-BBDF-EA1C74DDCF1A}" type="slidenum">
              <a:t>&lt;#&gt;</a:t>
            </a:fld>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9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9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9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96"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8"/>
          </p:nvPr>
        </p:nvSpPr>
        <p:spPr/>
        <p:txBody>
          <a:bodyPr/>
          <a:p>
            <a:fld id="{ED127DA4-467C-4D24-B52F-F0B56CAA0C92}" type="slidenum">
              <a:t>&lt;#&gt;</a:t>
            </a:fld>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9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98"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99"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8"/>
          </p:nvPr>
        </p:nvSpPr>
        <p:spPr/>
        <p:txBody>
          <a:bodyPr/>
          <a:p>
            <a:fld id="{695E2C0F-7A84-4617-B681-2B262FAE9609}" type="slidenum">
              <a:t>&lt;#&gt;</a:t>
            </a:fld>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0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40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0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03"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04"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sldNum" idx="8"/>
          </p:nvPr>
        </p:nvSpPr>
        <p:spPr/>
        <p:txBody>
          <a:bodyPr/>
          <a:p>
            <a:fld id="{A7F1A259-705F-40EB-BF09-DC4419EFB9D5}" type="slidenum">
              <a:t>&lt;#&gt;</a:t>
            </a:fld>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0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406"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07"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08"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09"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10"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11"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sldNum" idx="8"/>
          </p:nvPr>
        </p:nvSpPr>
        <p:spPr/>
        <p:txBody>
          <a:bodyPr/>
          <a:p>
            <a:fld id="{BC082610-EA45-4BC4-A3BA-930944F4E1B4}" type="slidenum">
              <a:t>&lt;#&gt;</a:t>
            </a:fld>
          </a:p>
        </p:txBody>
      </p:sp>
    </p:spTree>
  </p:cSld>
</p:sldLayout>
</file>

<file path=ppt/slideLayouts/slideLayout1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9"/>
          </p:nvPr>
        </p:nvSpPr>
        <p:spPr/>
        <p:txBody>
          <a:bodyPr/>
          <a:p>
            <a:fld id="{228984EF-A103-4000-9588-9AFAC763714E}"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2"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3"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423"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4" name="PlaceHolder 3"/>
          <p:cNvSpPr>
            <a:spLocks noGrp="1"/>
          </p:cNvSpPr>
          <p:nvPr>
            <p:ph type="sldNum" idx="9"/>
          </p:nvPr>
        </p:nvSpPr>
        <p:spPr/>
        <p:txBody>
          <a:bodyPr/>
          <a:p>
            <a:fld id="{AA4DBB73-8AAE-4E3F-8A0A-BECBC13FD7EA}" type="slidenum">
              <a:t>&lt;#&gt;</a:t>
            </a:fld>
          </a:p>
        </p:txBody>
      </p:sp>
    </p:spTree>
  </p:cSld>
</p:sldLayout>
</file>

<file path=ppt/slideLayouts/slideLayout1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425"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sldNum" idx="9"/>
          </p:nvPr>
        </p:nvSpPr>
        <p:spPr/>
        <p:txBody>
          <a:bodyPr/>
          <a:p>
            <a:fld id="{22C961E3-7101-4C25-8A27-647B230062B8}" type="slidenum">
              <a:t>&lt;#&gt;</a:t>
            </a:fld>
          </a:p>
        </p:txBody>
      </p:sp>
    </p:spTree>
  </p:cSld>
</p:sldLayout>
</file>

<file path=ppt/slideLayouts/slideLayout1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2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42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428"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9"/>
          </p:nvPr>
        </p:nvSpPr>
        <p:spPr/>
        <p:txBody>
          <a:bodyPr/>
          <a:p>
            <a:fld id="{BE5403A6-063E-43C8-BC3A-84469214AE0C}" type="slidenum">
              <a:t>&lt;#&gt;</a:t>
            </a:fld>
          </a:p>
        </p:txBody>
      </p:sp>
    </p:spTree>
  </p:cSld>
</p:sldLayout>
</file>

<file path=ppt/slideLayouts/slideLayout1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2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ldNum" idx="9"/>
          </p:nvPr>
        </p:nvSpPr>
        <p:spPr/>
        <p:txBody>
          <a:bodyPr/>
          <a:p>
            <a:fld id="{401CAA2C-FC95-4FDE-A08B-BB129786C09F}" type="slidenum">
              <a:t>&lt;#&gt;</a:t>
            </a:fld>
          </a:p>
        </p:txBody>
      </p:sp>
    </p:spTree>
  </p:cSld>
</p:sldLayout>
</file>

<file path=ppt/slideLayouts/slideLayout1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30"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3" name="PlaceHolder 2"/>
          <p:cNvSpPr>
            <a:spLocks noGrp="1"/>
          </p:cNvSpPr>
          <p:nvPr>
            <p:ph type="sldNum" idx="9"/>
          </p:nvPr>
        </p:nvSpPr>
        <p:spPr/>
        <p:txBody>
          <a:bodyPr/>
          <a:p>
            <a:fld id="{297BC1C9-9245-4D48-BC32-E9BD4C4B24C9}" type="slidenum">
              <a:t>&lt;#&gt;</a:t>
            </a:fld>
          </a:p>
        </p:txBody>
      </p:sp>
    </p:spTree>
  </p:cSld>
</p:sldLayout>
</file>

<file path=ppt/slideLayouts/slideLayout1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3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43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33"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434"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9"/>
          </p:nvPr>
        </p:nvSpPr>
        <p:spPr/>
        <p:txBody>
          <a:bodyPr/>
          <a:p>
            <a:fld id="{F7291028-1549-44B6-892C-72779CBEFC98}" type="slidenum">
              <a:t>&lt;#&gt;</a:t>
            </a:fld>
          </a:p>
        </p:txBody>
      </p:sp>
    </p:spTree>
  </p:cSld>
</p:sldLayout>
</file>

<file path=ppt/slideLayouts/slideLayout1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3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43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43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38"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9"/>
          </p:nvPr>
        </p:nvSpPr>
        <p:spPr/>
        <p:txBody>
          <a:bodyPr/>
          <a:p>
            <a:fld id="{ACBAA115-2280-42FB-859A-45088E9414C5}" type="slidenum">
              <a:t>&lt;#&gt;</a:t>
            </a:fld>
          </a:p>
        </p:txBody>
      </p:sp>
    </p:spTree>
  </p:cSld>
</p:sldLayout>
</file>

<file path=ppt/slideLayouts/slideLayout1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3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44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4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42"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9"/>
          </p:nvPr>
        </p:nvSpPr>
        <p:spPr/>
        <p:txBody>
          <a:bodyPr/>
          <a:p>
            <a:fld id="{E94D8EEC-79D7-4A88-827D-EDA10930A006}" type="slidenum">
              <a:t>&lt;#&gt;</a:t>
            </a:fld>
          </a:p>
        </p:txBody>
      </p:sp>
    </p:spTree>
  </p:cSld>
</p:sldLayout>
</file>

<file path=ppt/slideLayouts/slideLayout1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4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444"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45"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9"/>
          </p:nvPr>
        </p:nvSpPr>
        <p:spPr/>
        <p:txBody>
          <a:bodyPr/>
          <a:p>
            <a:fld id="{29C034D8-37F4-4680-A1C9-FACC2DA90295}" type="slidenum">
              <a:t>&lt;#&gt;</a:t>
            </a:fld>
          </a:p>
        </p:txBody>
      </p:sp>
    </p:spTree>
  </p:cSld>
</p:sldLayout>
</file>

<file path=ppt/slideLayouts/slideLayout1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4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44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4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49"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50"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sldNum" idx="9"/>
          </p:nvPr>
        </p:nvSpPr>
        <p:spPr/>
        <p:txBody>
          <a:bodyPr/>
          <a:p>
            <a:fld id="{70289F7C-12BE-46BA-A4DC-D0781B7AB4F0}"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5"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6"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7"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8"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9"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0"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5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452"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53"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54"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55"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56"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57"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sldNum" idx="9"/>
          </p:nvPr>
        </p:nvSpPr>
        <p:spPr/>
        <p:txBody>
          <a:bodyPr/>
          <a:p>
            <a:fld id="{513281A0-4218-49DC-96A6-C4BA5A021E0B}" type="slidenum">
              <a:t>&lt;#&gt;</a:t>
            </a:fld>
          </a:p>
        </p:txBody>
      </p:sp>
    </p:spTree>
  </p:cSld>
</p:sldLayout>
</file>

<file path=ppt/slideLayouts/slideLayout1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0"/>
          </p:nvPr>
        </p:nvSpPr>
        <p:spPr/>
        <p:txBody>
          <a:bodyPr/>
          <a:p>
            <a:fld id="{AEC8552B-158F-4DF3-9A02-CA4BB52AAF43}" type="slidenum">
              <a:t>&lt;#&gt;</a:t>
            </a:fld>
          </a:p>
        </p:txBody>
      </p:sp>
    </p:spTree>
  </p:cSld>
</p:sldLayout>
</file>

<file path=ppt/slideLayouts/slideLayout1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469"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4" name="PlaceHolder 3"/>
          <p:cNvSpPr>
            <a:spLocks noGrp="1"/>
          </p:cNvSpPr>
          <p:nvPr>
            <p:ph type="sldNum" idx="10"/>
          </p:nvPr>
        </p:nvSpPr>
        <p:spPr/>
        <p:txBody>
          <a:bodyPr/>
          <a:p>
            <a:fld id="{E9C1A0A7-A000-4122-B368-D902B24887AC}" type="slidenum">
              <a:t>&lt;#&gt;</a:t>
            </a:fld>
          </a:p>
        </p:txBody>
      </p:sp>
    </p:spTree>
  </p:cSld>
</p:sldLayout>
</file>

<file path=ppt/slideLayouts/slideLayout1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471"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sldNum" idx="10"/>
          </p:nvPr>
        </p:nvSpPr>
        <p:spPr/>
        <p:txBody>
          <a:bodyPr/>
          <a:p>
            <a:fld id="{2D31B4FF-4A99-41DF-967A-CC26C112EAD2}" type="slidenum">
              <a:t>&lt;#&gt;</a:t>
            </a:fld>
          </a:p>
        </p:txBody>
      </p:sp>
    </p:spTree>
  </p:cSld>
</p:sldLayout>
</file>

<file path=ppt/slideLayouts/slideLayout1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473"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47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10"/>
          </p:nvPr>
        </p:nvSpPr>
        <p:spPr/>
        <p:txBody>
          <a:bodyPr/>
          <a:p>
            <a:fld id="{4F1BF909-9AE8-4A56-A080-E7CD66655206}" type="slidenum">
              <a:t>&lt;#&gt;</a:t>
            </a:fld>
          </a:p>
        </p:txBody>
      </p:sp>
    </p:spTree>
  </p:cSld>
</p:sldLayout>
</file>

<file path=ppt/slideLayouts/slideLayout1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ldNum" idx="10"/>
          </p:nvPr>
        </p:nvSpPr>
        <p:spPr/>
        <p:txBody>
          <a:bodyPr/>
          <a:p>
            <a:fld id="{9E30560F-4105-45BB-A7DD-FC0228C5DC55}" type="slidenum">
              <a:t>&lt;#&gt;</a:t>
            </a:fld>
          </a:p>
        </p:txBody>
      </p:sp>
    </p:spTree>
  </p:cSld>
</p:sldLayout>
</file>

<file path=ppt/slideLayouts/slideLayout1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76"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3" name="PlaceHolder 2"/>
          <p:cNvSpPr>
            <a:spLocks noGrp="1"/>
          </p:cNvSpPr>
          <p:nvPr>
            <p:ph type="sldNum" idx="10"/>
          </p:nvPr>
        </p:nvSpPr>
        <p:spPr/>
        <p:txBody>
          <a:bodyPr/>
          <a:p>
            <a:fld id="{6FEE0C95-07FA-4667-B9B8-F047E3A20D8D}" type="slidenum">
              <a:t>&lt;#&gt;</a:t>
            </a:fld>
          </a:p>
        </p:txBody>
      </p:sp>
    </p:spTree>
  </p:cSld>
</p:sldLayout>
</file>

<file path=ppt/slideLayouts/slideLayout1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7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47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7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48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0"/>
          </p:nvPr>
        </p:nvSpPr>
        <p:spPr/>
        <p:txBody>
          <a:bodyPr/>
          <a:p>
            <a:fld id="{3F0DEF17-3F2B-4766-993F-6C3D529113F1}" type="slidenum">
              <a:t>&lt;#&gt;</a:t>
            </a:fld>
          </a:p>
        </p:txBody>
      </p:sp>
    </p:spTree>
  </p:cSld>
</p:sldLayout>
</file>

<file path=ppt/slideLayouts/slideLayout1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8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482"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48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84"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0"/>
          </p:nvPr>
        </p:nvSpPr>
        <p:spPr/>
        <p:txBody>
          <a:bodyPr/>
          <a:p>
            <a:fld id="{930E855F-E480-4CFF-A65E-6EA9102F124B}" type="slidenum">
              <a:t>&lt;#&gt;</a:t>
            </a:fld>
          </a:p>
        </p:txBody>
      </p:sp>
    </p:spTree>
  </p:cSld>
</p:sldLayout>
</file>

<file path=ppt/slideLayouts/slideLayout1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8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48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8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88"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0"/>
          </p:nvPr>
        </p:nvSpPr>
        <p:spPr/>
        <p:txBody>
          <a:bodyPr/>
          <a:p>
            <a:fld id="{B30C6AB9-979F-4578-A875-3BC93C114656}"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8EFC73B3-6531-411D-AB8C-9A13FB1EBA51}" type="slidenum">
              <a:t>&lt;#&gt;</a:t>
            </a:fld>
          </a:p>
        </p:txBody>
      </p:sp>
    </p:spTree>
  </p:cSld>
</p:sldLayout>
</file>

<file path=ppt/slideLayouts/slideLayout1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8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490"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91"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10"/>
          </p:nvPr>
        </p:nvSpPr>
        <p:spPr/>
        <p:txBody>
          <a:bodyPr/>
          <a:p>
            <a:fld id="{19646573-43B2-4B88-8EC4-1462FA76D9FC}" type="slidenum">
              <a:t>&lt;#&gt;</a:t>
            </a:fld>
          </a:p>
        </p:txBody>
      </p:sp>
    </p:spTree>
  </p:cSld>
</p:sldLayout>
</file>

<file path=ppt/slideLayouts/slideLayout1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9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49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9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9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96"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sldNum" idx="10"/>
          </p:nvPr>
        </p:nvSpPr>
        <p:spPr/>
        <p:txBody>
          <a:bodyPr/>
          <a:p>
            <a:fld id="{F4178737-CB07-4993-85BB-4C4D99859A5E}" type="slidenum">
              <a:t>&lt;#&gt;</a:t>
            </a:fld>
          </a:p>
        </p:txBody>
      </p:sp>
    </p:spTree>
  </p:cSld>
</p:sldLayout>
</file>

<file path=ppt/slideLayouts/slideLayout1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9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498"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499"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00"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01"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02"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03"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sldNum" idx="10"/>
          </p:nvPr>
        </p:nvSpPr>
        <p:spPr/>
        <p:txBody>
          <a:bodyPr/>
          <a:p>
            <a:fld id="{8934A3E2-C10E-4A2E-BC52-ED7C7FABCCFF}" type="slidenum">
              <a:t>&lt;#&gt;</a:t>
            </a:fld>
          </a:p>
        </p:txBody>
      </p:sp>
    </p:spTree>
  </p:cSld>
</p:sldLayout>
</file>

<file path=ppt/slideLayouts/slideLayout1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1"/>
          </p:nvPr>
        </p:nvSpPr>
        <p:spPr/>
        <p:txBody>
          <a:bodyPr/>
          <a:p>
            <a:fld id="{4D2F213F-134A-48BD-BEC1-665443B4BEC3}" type="slidenum">
              <a:t>&lt;#&gt;</a:t>
            </a:fld>
          </a:p>
        </p:txBody>
      </p:sp>
    </p:spTree>
  </p:cSld>
</p:sldLayout>
</file>

<file path=ppt/slideLayouts/slideLayout1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515"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4" name="PlaceHolder 3"/>
          <p:cNvSpPr>
            <a:spLocks noGrp="1"/>
          </p:cNvSpPr>
          <p:nvPr>
            <p:ph type="sldNum" idx="11"/>
          </p:nvPr>
        </p:nvSpPr>
        <p:spPr/>
        <p:txBody>
          <a:bodyPr/>
          <a:p>
            <a:fld id="{0AA3DD59-BEFE-497D-AB8F-41DA723FD1A4}" type="slidenum">
              <a:t>&lt;#&gt;</a:t>
            </a:fld>
          </a:p>
        </p:txBody>
      </p:sp>
    </p:spTree>
  </p:cSld>
</p:sldLayout>
</file>

<file path=ppt/slideLayouts/slideLayout1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517"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sldNum" idx="11"/>
          </p:nvPr>
        </p:nvSpPr>
        <p:spPr/>
        <p:txBody>
          <a:bodyPr/>
          <a:p>
            <a:fld id="{071E2CFB-D165-47EA-BA71-32DC20A83782}" type="slidenum">
              <a:t>&lt;#&gt;</a:t>
            </a:fld>
          </a:p>
        </p:txBody>
      </p:sp>
    </p:spTree>
  </p:cSld>
</p:sldLayout>
</file>

<file path=ppt/slideLayouts/slideLayout1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1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51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20"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11"/>
          </p:nvPr>
        </p:nvSpPr>
        <p:spPr/>
        <p:txBody>
          <a:bodyPr/>
          <a:p>
            <a:fld id="{3C8A3D10-C347-4F5C-80D0-41632D08B9D3}" type="slidenum">
              <a:t>&lt;#&gt;</a:t>
            </a:fld>
          </a:p>
        </p:txBody>
      </p:sp>
    </p:spTree>
  </p:cSld>
</p:sldLayout>
</file>

<file path=ppt/slideLayouts/slideLayout1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ldNum" idx="11"/>
          </p:nvPr>
        </p:nvSpPr>
        <p:spPr/>
        <p:txBody>
          <a:bodyPr/>
          <a:p>
            <a:fld id="{B42E0A89-23E7-4186-9808-3FE404BC005D}" type="slidenum">
              <a:t>&lt;#&gt;</a:t>
            </a:fld>
          </a:p>
        </p:txBody>
      </p:sp>
    </p:spTree>
  </p:cSld>
</p:sldLayout>
</file>

<file path=ppt/slideLayouts/slideLayout1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2"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3" name="PlaceHolder 2"/>
          <p:cNvSpPr>
            <a:spLocks noGrp="1"/>
          </p:cNvSpPr>
          <p:nvPr>
            <p:ph type="sldNum" idx="11"/>
          </p:nvPr>
        </p:nvSpPr>
        <p:spPr/>
        <p:txBody>
          <a:bodyPr/>
          <a:p>
            <a:fld id="{CB56B4AE-0963-4888-85C6-A464CDE3D24A}" type="slidenum">
              <a:t>&lt;#&gt;</a:t>
            </a:fld>
          </a:p>
        </p:txBody>
      </p:sp>
    </p:spTree>
  </p:cSld>
</p:sldLayout>
</file>

<file path=ppt/slideLayouts/slideLayout1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52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25"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26"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1"/>
          </p:nvPr>
        </p:nvSpPr>
        <p:spPr/>
        <p:txBody>
          <a:bodyPr/>
          <a:p>
            <a:fld id="{168E25AB-5D6E-49C6-B993-73089AFADA8B}"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52"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4" name="PlaceHolder 3"/>
          <p:cNvSpPr>
            <a:spLocks noGrp="1"/>
          </p:cNvSpPr>
          <p:nvPr>
            <p:ph type="sldNum" idx="1"/>
          </p:nvPr>
        </p:nvSpPr>
        <p:spPr/>
        <p:txBody>
          <a:bodyPr/>
          <a:p>
            <a:fld id="{BFD7DA87-BF88-45D9-9E43-40156603C58B}" type="slidenum">
              <a:t>&lt;#&gt;</a:t>
            </a:fld>
          </a:p>
        </p:txBody>
      </p:sp>
    </p:spTree>
  </p:cSld>
</p:sldLayout>
</file>

<file path=ppt/slideLayouts/slideLayout1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2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52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2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30"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1"/>
          </p:nvPr>
        </p:nvSpPr>
        <p:spPr/>
        <p:txBody>
          <a:bodyPr/>
          <a:p>
            <a:fld id="{64A14924-2DF4-46F7-84D9-AF622876D720}" type="slidenum">
              <a:t>&lt;#&gt;</a:t>
            </a:fld>
          </a:p>
        </p:txBody>
      </p:sp>
    </p:spTree>
  </p:cSld>
</p:sldLayout>
</file>

<file path=ppt/slideLayouts/slideLayout1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3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53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3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34"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1"/>
          </p:nvPr>
        </p:nvSpPr>
        <p:spPr/>
        <p:txBody>
          <a:bodyPr/>
          <a:p>
            <a:fld id="{899131AC-25C0-403C-BC78-0FDEB878CC85}" type="slidenum">
              <a:t>&lt;#&gt;</a:t>
            </a:fld>
          </a:p>
        </p:txBody>
      </p:sp>
    </p:spTree>
  </p:cSld>
</p:sldLayout>
</file>

<file path=ppt/slideLayouts/slideLayout1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3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536"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37"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11"/>
          </p:nvPr>
        </p:nvSpPr>
        <p:spPr/>
        <p:txBody>
          <a:bodyPr/>
          <a:p>
            <a:fld id="{0E39BE1D-EFD5-4342-B16D-53560DBEB469}" type="slidenum">
              <a:t>&lt;#&gt;</a:t>
            </a:fld>
          </a:p>
        </p:txBody>
      </p:sp>
    </p:spTree>
  </p:cSld>
</p:sldLayout>
</file>

<file path=ppt/slideLayouts/slideLayout1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3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53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4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41"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42"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sldNum" idx="11"/>
          </p:nvPr>
        </p:nvSpPr>
        <p:spPr/>
        <p:txBody>
          <a:bodyPr/>
          <a:p>
            <a:fld id="{E907F362-E08B-4200-82C1-C469FB684AF6}" type="slidenum">
              <a:t>&lt;#&gt;</a:t>
            </a:fld>
          </a:p>
        </p:txBody>
      </p:sp>
    </p:spTree>
  </p:cSld>
</p:sldLayout>
</file>

<file path=ppt/slideLayouts/slideLayout1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4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544"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45"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46"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47"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48"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49"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sldNum" idx="11"/>
          </p:nvPr>
        </p:nvSpPr>
        <p:spPr/>
        <p:txBody>
          <a:bodyPr/>
          <a:p>
            <a:fld id="{CD02476B-16B9-4C16-90DD-70EEEDE313B5}" type="slidenum">
              <a:t>&lt;#&gt;</a:t>
            </a:fld>
          </a:p>
        </p:txBody>
      </p:sp>
    </p:spTree>
  </p:cSld>
</p:sldLayout>
</file>

<file path=ppt/slideLayouts/slideLayout1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2"/>
          </p:nvPr>
        </p:nvSpPr>
        <p:spPr/>
        <p:txBody>
          <a:bodyPr/>
          <a:p>
            <a:fld id="{119FA7E8-058E-4170-84E2-1E856F29E87E}" type="slidenum">
              <a:t>&lt;#&gt;</a:t>
            </a:fld>
          </a:p>
        </p:txBody>
      </p:sp>
    </p:spTree>
  </p:cSld>
</p:sldLayout>
</file>

<file path=ppt/slideLayouts/slideLayout1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6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561"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4" name="PlaceHolder 3"/>
          <p:cNvSpPr>
            <a:spLocks noGrp="1"/>
          </p:cNvSpPr>
          <p:nvPr>
            <p:ph type="sldNum" idx="12"/>
          </p:nvPr>
        </p:nvSpPr>
        <p:spPr/>
        <p:txBody>
          <a:bodyPr/>
          <a:p>
            <a:fld id="{26237D04-C425-4B0D-BA06-E43689CBC641}" type="slidenum">
              <a:t>&lt;#&gt;</a:t>
            </a:fld>
          </a:p>
        </p:txBody>
      </p:sp>
    </p:spTree>
  </p:cSld>
</p:sldLayout>
</file>

<file path=ppt/slideLayouts/slideLayout1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6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563"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sldNum" idx="12"/>
          </p:nvPr>
        </p:nvSpPr>
        <p:spPr/>
        <p:txBody>
          <a:bodyPr/>
          <a:p>
            <a:fld id="{E0ECD514-453F-4430-8AF2-C38D1ADA3613}" type="slidenum">
              <a:t>&lt;#&gt;</a:t>
            </a:fld>
          </a:p>
        </p:txBody>
      </p:sp>
    </p:spTree>
  </p:cSld>
</p:sldLayout>
</file>

<file path=ppt/slideLayouts/slideLayout1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565"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66"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12"/>
          </p:nvPr>
        </p:nvSpPr>
        <p:spPr/>
        <p:txBody>
          <a:bodyPr/>
          <a:p>
            <a:fld id="{BDC1207A-9986-4528-ADDF-CAD7EE937BE8}" type="slidenum">
              <a:t>&lt;#&gt;</a:t>
            </a:fld>
          </a:p>
        </p:txBody>
      </p:sp>
    </p:spTree>
  </p:cSld>
</p:sldLayout>
</file>

<file path=ppt/slideLayouts/slideLayout1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ldNum" idx="12"/>
          </p:nvPr>
        </p:nvSpPr>
        <p:spPr/>
        <p:txBody>
          <a:bodyPr/>
          <a:p>
            <a:fld id="{35ADC1E3-FA01-4993-888D-93061CAB9570}"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54"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sldNum" idx="1"/>
          </p:nvPr>
        </p:nvSpPr>
        <p:spPr/>
        <p:txBody>
          <a:bodyPr/>
          <a:p>
            <a:fld id="{BF327FA7-AFC5-4794-AD8F-286B3DFE93B6}" type="slidenum">
              <a:t>&lt;#&gt;</a:t>
            </a:fld>
          </a:p>
        </p:txBody>
      </p:sp>
    </p:spTree>
  </p:cSld>
</p:sldLayout>
</file>

<file path=ppt/slideLayouts/slideLayout1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8"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3" name="PlaceHolder 2"/>
          <p:cNvSpPr>
            <a:spLocks noGrp="1"/>
          </p:cNvSpPr>
          <p:nvPr>
            <p:ph type="sldNum" idx="12"/>
          </p:nvPr>
        </p:nvSpPr>
        <p:spPr/>
        <p:txBody>
          <a:bodyPr/>
          <a:p>
            <a:fld id="{67489CF1-8209-4FC4-A4B3-9D324D4988B1}" type="slidenum">
              <a:t>&lt;#&gt;</a:t>
            </a:fld>
          </a:p>
        </p:txBody>
      </p:sp>
    </p:spTree>
  </p:cSld>
</p:sldLayout>
</file>

<file path=ppt/slideLayouts/slideLayout1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6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57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71"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72"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2"/>
          </p:nvPr>
        </p:nvSpPr>
        <p:spPr/>
        <p:txBody>
          <a:bodyPr/>
          <a:p>
            <a:fld id="{79E128FF-F8A3-4492-A147-3FE526B26494}" type="slidenum">
              <a:t>&lt;#&gt;</a:t>
            </a:fld>
          </a:p>
        </p:txBody>
      </p:sp>
    </p:spTree>
  </p:cSld>
</p:sldLayout>
</file>

<file path=ppt/slideLayouts/slideLayout1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574"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7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76"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2"/>
          </p:nvPr>
        </p:nvSpPr>
        <p:spPr/>
        <p:txBody>
          <a:bodyPr/>
          <a:p>
            <a:fld id="{16118EBC-4170-4BC7-B97E-DD08BB16585C}" type="slidenum">
              <a:t>&lt;#&gt;</a:t>
            </a:fld>
          </a:p>
        </p:txBody>
      </p:sp>
    </p:spTree>
  </p:cSld>
</p:sldLayout>
</file>

<file path=ppt/slideLayouts/slideLayout1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57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7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80"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2"/>
          </p:nvPr>
        </p:nvSpPr>
        <p:spPr/>
        <p:txBody>
          <a:bodyPr/>
          <a:p>
            <a:fld id="{069F3936-8478-41F1-B397-94339E9C5BAB}" type="slidenum">
              <a:t>&lt;#&gt;</a:t>
            </a:fld>
          </a:p>
        </p:txBody>
      </p:sp>
    </p:spTree>
  </p:cSld>
</p:sldLayout>
</file>

<file path=ppt/slideLayouts/slideLayout1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8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582"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83"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12"/>
          </p:nvPr>
        </p:nvSpPr>
        <p:spPr/>
        <p:txBody>
          <a:bodyPr/>
          <a:p>
            <a:fld id="{1EC26E91-CB6F-4674-85C9-F71A07D6025B}" type="slidenum">
              <a:t>&lt;#&gt;</a:t>
            </a:fld>
          </a:p>
        </p:txBody>
      </p:sp>
    </p:spTree>
  </p:cSld>
</p:sldLayout>
</file>

<file path=ppt/slideLayouts/slideLayout1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8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58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8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87"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88"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sldNum" idx="12"/>
          </p:nvPr>
        </p:nvSpPr>
        <p:spPr/>
        <p:txBody>
          <a:bodyPr/>
          <a:p>
            <a:fld id="{90225AFE-220F-4A2A-A047-D1EAE9D818C7}" type="slidenum">
              <a:t>&lt;#&gt;</a:t>
            </a:fld>
          </a:p>
        </p:txBody>
      </p:sp>
    </p:spTree>
  </p:cSld>
</p:sldLayout>
</file>

<file path=ppt/slideLayouts/slideLayout1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8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590"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91"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92"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93"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94"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95"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sldNum" idx="12"/>
          </p:nvPr>
        </p:nvSpPr>
        <p:spPr/>
        <p:txBody>
          <a:bodyPr/>
          <a:p>
            <a:fld id="{ED073920-CC9F-4FE2-A2D9-46AE44EFB0ED}" type="slidenum">
              <a:t>&lt;#&gt;</a:t>
            </a:fld>
          </a:p>
        </p:txBody>
      </p:sp>
    </p:spTree>
  </p:cSld>
</p:sldLayout>
</file>

<file path=ppt/slideLayouts/slideLayout1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3"/>
          </p:nvPr>
        </p:nvSpPr>
        <p:spPr/>
        <p:txBody>
          <a:bodyPr/>
          <a:p>
            <a:fld id="{537D9C42-8FB4-4F22-A894-ABACF2F6FCA7}" type="slidenum">
              <a:t>&lt;#&gt;</a:t>
            </a:fld>
          </a:p>
        </p:txBody>
      </p:sp>
    </p:spTree>
  </p:cSld>
</p:sldLayout>
</file>

<file path=ppt/slideLayouts/slideLayout1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0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607"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4" name="PlaceHolder 3"/>
          <p:cNvSpPr>
            <a:spLocks noGrp="1"/>
          </p:cNvSpPr>
          <p:nvPr>
            <p:ph type="sldNum" idx="13"/>
          </p:nvPr>
        </p:nvSpPr>
        <p:spPr/>
        <p:txBody>
          <a:bodyPr/>
          <a:p>
            <a:fld id="{600E6CE3-12A1-4331-93B6-95897009C92F}" type="slidenum">
              <a:t>&lt;#&gt;</a:t>
            </a:fld>
          </a:p>
        </p:txBody>
      </p:sp>
    </p:spTree>
  </p:cSld>
</p:sldLayout>
</file>

<file path=ppt/slideLayouts/slideLayout1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0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609"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sldNum" idx="13"/>
          </p:nvPr>
        </p:nvSpPr>
        <p:spPr/>
        <p:txBody>
          <a:bodyPr/>
          <a:p>
            <a:fld id="{DF47A285-7EBF-4EFD-BF88-AC6924BC3CA6}"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5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7"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1"/>
          </p:nvPr>
        </p:nvSpPr>
        <p:spPr/>
        <p:txBody>
          <a:bodyPr/>
          <a:p>
            <a:fld id="{EF457EBE-6217-40B1-884F-48B7A9CA2FF2}" type="slidenum">
              <a:t>&lt;#&gt;</a:t>
            </a:fld>
          </a:p>
        </p:txBody>
      </p:sp>
    </p:spTree>
  </p:cSld>
</p:sldLayout>
</file>

<file path=ppt/slideLayouts/slideLayout1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1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611"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612"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13"/>
          </p:nvPr>
        </p:nvSpPr>
        <p:spPr/>
        <p:txBody>
          <a:bodyPr/>
          <a:p>
            <a:fld id="{9A0A6FAB-BE54-454E-88EE-F28A922410E5}" type="slidenum">
              <a:t>&lt;#&gt;</a:t>
            </a:fld>
          </a:p>
        </p:txBody>
      </p:sp>
    </p:spTree>
  </p:cSld>
</p:sldLayout>
</file>

<file path=ppt/slideLayouts/slideLayout1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1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ldNum" idx="13"/>
          </p:nvPr>
        </p:nvSpPr>
        <p:spPr/>
        <p:txBody>
          <a:bodyPr/>
          <a:p>
            <a:fld id="{7284EC7F-4C39-4301-B671-874090AB006F}" type="slidenum">
              <a:t>&lt;#&gt;</a:t>
            </a:fld>
          </a:p>
        </p:txBody>
      </p:sp>
    </p:spTree>
  </p:cSld>
</p:sldLayout>
</file>

<file path=ppt/slideLayouts/slideLayout1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14"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3" name="PlaceHolder 2"/>
          <p:cNvSpPr>
            <a:spLocks noGrp="1"/>
          </p:cNvSpPr>
          <p:nvPr>
            <p:ph type="sldNum" idx="13"/>
          </p:nvPr>
        </p:nvSpPr>
        <p:spPr/>
        <p:txBody>
          <a:bodyPr/>
          <a:p>
            <a:fld id="{75D7A064-2E9F-4BE3-838A-7FED8E2D70FE}" type="slidenum">
              <a:t>&lt;#&gt;</a:t>
            </a:fld>
          </a:p>
        </p:txBody>
      </p:sp>
    </p:spTree>
  </p:cSld>
</p:sldLayout>
</file>

<file path=ppt/slideLayouts/slideLayout1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61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17"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618"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3"/>
          </p:nvPr>
        </p:nvSpPr>
        <p:spPr/>
        <p:txBody>
          <a:bodyPr/>
          <a:p>
            <a:fld id="{627122BA-817D-4443-9693-80C1E9F7EB8A}" type="slidenum">
              <a:t>&lt;#&gt;</a:t>
            </a:fld>
          </a:p>
        </p:txBody>
      </p:sp>
    </p:spTree>
  </p:cSld>
</p:sldLayout>
</file>

<file path=ppt/slideLayouts/slideLayout1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620"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62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22"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3"/>
          </p:nvPr>
        </p:nvSpPr>
        <p:spPr/>
        <p:txBody>
          <a:bodyPr/>
          <a:p>
            <a:fld id="{8F4B2112-0B42-4F15-9A4A-8F5ACFE951B6}" type="slidenum">
              <a:t>&lt;#&gt;</a:t>
            </a:fld>
          </a:p>
        </p:txBody>
      </p:sp>
    </p:spTree>
  </p:cSld>
</p:sldLayout>
</file>

<file path=ppt/slideLayouts/slideLayout1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2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62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2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26"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3"/>
          </p:nvPr>
        </p:nvSpPr>
        <p:spPr/>
        <p:txBody>
          <a:bodyPr/>
          <a:p>
            <a:fld id="{370FD290-01BD-4AE6-86D3-8252D5A3F2E1}" type="slidenum">
              <a:t>&lt;#&gt;</a:t>
            </a:fld>
          </a:p>
        </p:txBody>
      </p:sp>
    </p:spTree>
  </p:cSld>
</p:sldLayout>
</file>

<file path=ppt/slideLayouts/slideLayout1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2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628"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29"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13"/>
          </p:nvPr>
        </p:nvSpPr>
        <p:spPr/>
        <p:txBody>
          <a:bodyPr/>
          <a:p>
            <a:fld id="{631F2F3A-7B0B-4D3E-8112-6C0C2C366E57}" type="slidenum">
              <a:t>&lt;#&gt;</a:t>
            </a:fld>
          </a:p>
        </p:txBody>
      </p:sp>
    </p:spTree>
  </p:cSld>
</p:sldLayout>
</file>

<file path=ppt/slideLayouts/slideLayout1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3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63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3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33"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34"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sldNum" idx="13"/>
          </p:nvPr>
        </p:nvSpPr>
        <p:spPr/>
        <p:txBody>
          <a:bodyPr/>
          <a:p>
            <a:fld id="{8A591424-9F57-47DA-8DA8-E253F62FEC57}" type="slidenum">
              <a:t>&lt;#&gt;</a:t>
            </a:fld>
          </a:p>
        </p:txBody>
      </p:sp>
    </p:spTree>
  </p:cSld>
</p:sldLayout>
</file>

<file path=ppt/slideLayouts/slideLayout1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3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636"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37"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38"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39"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40"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41"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sldNum" idx="13"/>
          </p:nvPr>
        </p:nvSpPr>
        <p:spPr/>
        <p:txBody>
          <a:bodyPr/>
          <a:p>
            <a:fld id="{464E3C83-BBB0-4673-B8D3-AACD38547726}" type="slidenum">
              <a:t>&lt;#&gt;</a:t>
            </a:fld>
          </a:p>
        </p:txBody>
      </p:sp>
    </p:spTree>
  </p:cSld>
</p:sldLayout>
</file>

<file path=ppt/slideLayouts/slideLayout1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4"/>
          </p:nvPr>
        </p:nvSpPr>
        <p:spPr/>
        <p:txBody>
          <a:bodyPr/>
          <a:p>
            <a:fld id="{DB9756B2-EE90-4F6C-BCB1-4E70CE478CBD}"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ldNum" idx="1"/>
          </p:nvPr>
        </p:nvSpPr>
        <p:spPr/>
        <p:txBody>
          <a:bodyPr/>
          <a:p>
            <a:fld id="{6A116FF4-5857-4992-AF9D-64A8EDF04F5A}" type="slidenum">
              <a:t>&lt;#&gt;</a:t>
            </a:fld>
          </a:p>
        </p:txBody>
      </p:sp>
    </p:spTree>
  </p:cSld>
</p:sldLayout>
</file>

<file path=ppt/slideLayouts/slideLayout1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5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653"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4" name="PlaceHolder 3"/>
          <p:cNvSpPr>
            <a:spLocks noGrp="1"/>
          </p:cNvSpPr>
          <p:nvPr>
            <p:ph type="sldNum" idx="14"/>
          </p:nvPr>
        </p:nvSpPr>
        <p:spPr/>
        <p:txBody>
          <a:bodyPr/>
          <a:p>
            <a:fld id="{087081E4-3582-494A-AA13-3F64E15B0C63}" type="slidenum">
              <a:t>&lt;#&gt;</a:t>
            </a:fld>
          </a:p>
        </p:txBody>
      </p:sp>
    </p:spTree>
  </p:cSld>
</p:sldLayout>
</file>

<file path=ppt/slideLayouts/slideLayout1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5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655"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sldNum" idx="14"/>
          </p:nvPr>
        </p:nvSpPr>
        <p:spPr/>
        <p:txBody>
          <a:bodyPr/>
          <a:p>
            <a:fld id="{A108D303-E163-449C-8818-1032E9F3840B}" type="slidenum">
              <a:t>&lt;#&gt;</a:t>
            </a:fld>
          </a:p>
        </p:txBody>
      </p:sp>
    </p:spTree>
  </p:cSld>
</p:sldLayout>
</file>

<file path=ppt/slideLayouts/slideLayout1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5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65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658"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14"/>
          </p:nvPr>
        </p:nvSpPr>
        <p:spPr/>
        <p:txBody>
          <a:bodyPr/>
          <a:p>
            <a:fld id="{2568162E-1120-4D64-A095-936DE5882856}" type="slidenum">
              <a:t>&lt;#&gt;</a:t>
            </a:fld>
          </a:p>
        </p:txBody>
      </p:sp>
    </p:spTree>
  </p:cSld>
</p:sldLayout>
</file>

<file path=ppt/slideLayouts/slideLayout1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5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ldNum" idx="14"/>
          </p:nvPr>
        </p:nvSpPr>
        <p:spPr/>
        <p:txBody>
          <a:bodyPr/>
          <a:p>
            <a:fld id="{D08AD77F-B205-4069-AE19-5B45205F723C}" type="slidenum">
              <a:t>&lt;#&gt;</a:t>
            </a:fld>
          </a:p>
        </p:txBody>
      </p:sp>
    </p:spTree>
  </p:cSld>
</p:sldLayout>
</file>

<file path=ppt/slideLayouts/slideLayout1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60"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3" name="PlaceHolder 2"/>
          <p:cNvSpPr>
            <a:spLocks noGrp="1"/>
          </p:cNvSpPr>
          <p:nvPr>
            <p:ph type="sldNum" idx="14"/>
          </p:nvPr>
        </p:nvSpPr>
        <p:spPr/>
        <p:txBody>
          <a:bodyPr/>
          <a:p>
            <a:fld id="{2CA93526-5ACB-4AD1-9D41-DB380AD6049E}" type="slidenum">
              <a:t>&lt;#&gt;</a:t>
            </a:fld>
          </a:p>
        </p:txBody>
      </p:sp>
    </p:spTree>
  </p:cSld>
</p:sldLayout>
</file>

<file path=ppt/slideLayouts/slideLayout1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6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66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63"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664"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4"/>
          </p:nvPr>
        </p:nvSpPr>
        <p:spPr/>
        <p:txBody>
          <a:bodyPr/>
          <a:p>
            <a:fld id="{D4641A4B-AAA4-4CEB-B004-856BF7C41A7A}" type="slidenum">
              <a:t>&lt;#&gt;</a:t>
            </a:fld>
          </a:p>
        </p:txBody>
      </p:sp>
    </p:spTree>
  </p:cSld>
</p:sldLayout>
</file>

<file path=ppt/slideLayouts/slideLayout1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6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66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66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68"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4"/>
          </p:nvPr>
        </p:nvSpPr>
        <p:spPr/>
        <p:txBody>
          <a:bodyPr/>
          <a:p>
            <a:fld id="{DD2D3BD7-C701-4D76-B86B-423BC2017DA9}" type="slidenum">
              <a:t>&lt;#&gt;</a:t>
            </a:fld>
          </a:p>
        </p:txBody>
      </p:sp>
    </p:spTree>
  </p:cSld>
</p:sldLayout>
</file>

<file path=ppt/slideLayouts/slideLayout1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67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7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72"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4"/>
          </p:nvPr>
        </p:nvSpPr>
        <p:spPr/>
        <p:txBody>
          <a:bodyPr/>
          <a:p>
            <a:fld id="{5849AF71-82CB-492F-9CCA-3C942D1DF34A}" type="slidenum">
              <a:t>&lt;#&gt;</a:t>
            </a:fld>
          </a:p>
        </p:txBody>
      </p:sp>
    </p:spTree>
  </p:cSld>
</p:sldLayout>
</file>

<file path=ppt/slideLayouts/slideLayout1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674"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75"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14"/>
          </p:nvPr>
        </p:nvSpPr>
        <p:spPr/>
        <p:txBody>
          <a:bodyPr/>
          <a:p>
            <a:fld id="{71BB86AA-4893-47A4-86DD-A2F7D465C3F2}" type="slidenum">
              <a:t>&lt;#&gt;</a:t>
            </a:fld>
          </a:p>
        </p:txBody>
      </p:sp>
    </p:spTree>
  </p:cSld>
</p:sldLayout>
</file>

<file path=ppt/slideLayouts/slideLayout1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7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67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7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79"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80"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sldNum" idx="14"/>
          </p:nvPr>
        </p:nvSpPr>
        <p:spPr/>
        <p:txBody>
          <a:bodyPr/>
          <a:p>
            <a:fld id="{193F9ACD-0C89-4667-87DD-D9A0D6425475}"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3" name="PlaceHolder 2"/>
          <p:cNvSpPr>
            <a:spLocks noGrp="1"/>
          </p:cNvSpPr>
          <p:nvPr>
            <p:ph type="sldNum" idx="1"/>
          </p:nvPr>
        </p:nvSpPr>
        <p:spPr/>
        <p:txBody>
          <a:bodyPr/>
          <a:p>
            <a:fld id="{64F1964F-EEF3-4EE4-AC79-68594E64BA5D}" type="slidenum">
              <a:t>&lt;#&gt;</a:t>
            </a:fld>
          </a:p>
        </p:txBody>
      </p:sp>
    </p:spTree>
  </p:cSld>
</p:sldLayout>
</file>

<file path=ppt/slideLayouts/slideLayout1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8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682"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83"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84"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85"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86"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87"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sldNum" idx="14"/>
          </p:nvPr>
        </p:nvSpPr>
        <p:spPr/>
        <p:txBody>
          <a:bodyPr/>
          <a:p>
            <a:fld id="{1003D0C3-DF88-4655-8195-C62E2E62F1A8}"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6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2"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63"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
          </p:nvPr>
        </p:nvSpPr>
        <p:spPr/>
        <p:txBody>
          <a:bodyPr/>
          <a:p>
            <a:fld id="{AA966C83-9F92-45AD-AADD-15A33D0E0CBE}"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6"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65"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6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7"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
          </p:nvPr>
        </p:nvSpPr>
        <p:spPr/>
        <p:txBody>
          <a:bodyPr/>
          <a:p>
            <a:fld id="{485D222A-0D2D-4C5A-9F17-A07931FAC6F1}"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6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1"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
          </p:nvPr>
        </p:nvSpPr>
        <p:spPr/>
        <p:txBody>
          <a:bodyPr/>
          <a:p>
            <a:fld id="{643EF277-57FD-4E23-939E-9F17F4A72F98}"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73"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4"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1"/>
          </p:nvPr>
        </p:nvSpPr>
        <p:spPr/>
        <p:txBody>
          <a:bodyPr/>
          <a:p>
            <a:fld id="{ADE3E9A3-665A-48AF-BC70-F3670091D76F}"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7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8"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9"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sldNum" idx="1"/>
          </p:nvPr>
        </p:nvSpPr>
        <p:spPr/>
        <p:txBody>
          <a:bodyPr/>
          <a:p>
            <a:fld id="{2F31574D-D60F-4FE0-8C26-8B13F7CF6753}"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81"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82"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83"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84"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85"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86"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sldNum" idx="1"/>
          </p:nvPr>
        </p:nvSpPr>
        <p:spPr/>
        <p:txBody>
          <a:bodyPr/>
          <a:p>
            <a:fld id="{4DA5CB53-9E1E-4FE6-996E-9F20C624AA63}" type="slidenum">
              <a:t>&lt;#&gt;</a:t>
            </a:fld>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BFCDED68-B74C-4B31-8956-0686F401D726}" type="slidenum">
              <a:t>&lt;#&gt;</a:t>
            </a:fld>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00"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4" name="PlaceHolder 3"/>
          <p:cNvSpPr>
            <a:spLocks noGrp="1"/>
          </p:cNvSpPr>
          <p:nvPr>
            <p:ph type="sldNum" idx="2"/>
          </p:nvPr>
        </p:nvSpPr>
        <p:spPr/>
        <p:txBody>
          <a:bodyPr/>
          <a:p>
            <a:fld id="{0FF77375-9B7D-4534-A6B3-D0ACF71417EA}" type="slidenum">
              <a:t>&lt;#&gt;</a:t>
            </a:fld>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02"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sldNum" idx="2"/>
          </p:nvPr>
        </p:nvSpPr>
        <p:spPr/>
        <p:txBody>
          <a:bodyPr/>
          <a:p>
            <a:fld id="{0313D017-C0E5-43FC-8469-DCD56A994C22}" type="slidenum">
              <a:t>&lt;#&gt;</a:t>
            </a:fld>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04"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105"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2"/>
          </p:nvPr>
        </p:nvSpPr>
        <p:spPr/>
        <p:txBody>
          <a:bodyPr/>
          <a:p>
            <a:fld id="{2E448B3C-15A6-40CA-9EAB-4FA05ACB3B2A}" type="slidenum">
              <a:t>&lt;#&gt;</a:t>
            </a:fld>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ldNum" idx="2"/>
          </p:nvPr>
        </p:nvSpPr>
        <p:spPr/>
        <p:txBody>
          <a:bodyPr/>
          <a:p>
            <a:fld id="{DDDFD65E-8E10-4478-A70D-8FAD76424208}"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8"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7"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3" name="PlaceHolder 2"/>
          <p:cNvSpPr>
            <a:spLocks noGrp="1"/>
          </p:cNvSpPr>
          <p:nvPr>
            <p:ph type="sldNum" idx="2"/>
          </p:nvPr>
        </p:nvSpPr>
        <p:spPr/>
        <p:txBody>
          <a:bodyPr/>
          <a:p>
            <a:fld id="{1A47212D-F621-4F4F-8421-0C54A260EFD9}" type="slidenum">
              <a:t>&lt;#&gt;</a:t>
            </a:fld>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0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10"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111"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2"/>
          </p:nvPr>
        </p:nvSpPr>
        <p:spPr/>
        <p:txBody>
          <a:bodyPr/>
          <a:p>
            <a:fld id="{C3D343DC-C174-4A2A-BED5-0A5FD5FFBE63}" type="slidenum">
              <a:t>&lt;#&gt;</a:t>
            </a:fld>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13"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11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15"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2"/>
          </p:nvPr>
        </p:nvSpPr>
        <p:spPr/>
        <p:txBody>
          <a:bodyPr/>
          <a:p>
            <a:fld id="{664436E0-9E11-4389-961C-9767F8BD9806}" type="slidenum">
              <a:t>&lt;#&gt;</a:t>
            </a:fld>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1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1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19"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2"/>
          </p:nvPr>
        </p:nvSpPr>
        <p:spPr/>
        <p:txBody>
          <a:bodyPr/>
          <a:p>
            <a:fld id="{8C227D4D-9411-4BA1-8DB9-0BF84069CA9E}" type="slidenum">
              <a:t>&lt;#&gt;</a:t>
            </a:fld>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21"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22"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2"/>
          </p:nvPr>
        </p:nvSpPr>
        <p:spPr/>
        <p:txBody>
          <a:bodyPr/>
          <a:p>
            <a:fld id="{C3426774-A367-4B2F-8B7F-1A8D3119E210}" type="slidenum">
              <a:t>&lt;#&gt;</a:t>
            </a:fld>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2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2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26"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27"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sldNum" idx="2"/>
          </p:nvPr>
        </p:nvSpPr>
        <p:spPr/>
        <p:txBody>
          <a:bodyPr/>
          <a:p>
            <a:fld id="{05DC2FA7-E895-45D8-83D8-566693A4CCEF}" type="slidenum">
              <a:t>&lt;#&gt;</a:t>
            </a:fld>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29"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30"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31"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32"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33"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34"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sldNum" idx="2"/>
          </p:nvPr>
        </p:nvSpPr>
        <p:spPr/>
        <p:txBody>
          <a:bodyPr/>
          <a:p>
            <a:fld id="{8B6C772C-CBBE-4DAF-B9B7-AC5D3CEECD37}" type="slidenum">
              <a:t>&lt;#&gt;</a:t>
            </a:fld>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3"/>
          </p:nvPr>
        </p:nvSpPr>
        <p:spPr/>
        <p:txBody>
          <a:bodyPr/>
          <a:p>
            <a:fld id="{E7544D11-9D34-4AFC-8387-C5A328038A5E}" type="slidenum">
              <a:t>&lt;#&gt;</a:t>
            </a:fld>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46"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4" name="PlaceHolder 3"/>
          <p:cNvSpPr>
            <a:spLocks noGrp="1"/>
          </p:cNvSpPr>
          <p:nvPr>
            <p:ph type="sldNum" idx="3"/>
          </p:nvPr>
        </p:nvSpPr>
        <p:spPr/>
        <p:txBody>
          <a:bodyPr/>
          <a:p>
            <a:fld id="{E65F8F7E-39B8-49D3-97E2-A33CF75B8096}" type="slidenum">
              <a:t>&lt;#&gt;</a:t>
            </a:fld>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48"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sldNum" idx="3"/>
          </p:nvPr>
        </p:nvSpPr>
        <p:spPr/>
        <p:txBody>
          <a:bodyPr/>
          <a:p>
            <a:fld id="{F9B3F51C-0D8A-40E7-9C4C-8E064C11740F}"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0"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11"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50"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151"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3"/>
          </p:nvPr>
        </p:nvSpPr>
        <p:spPr/>
        <p:txBody>
          <a:bodyPr/>
          <a:p>
            <a:fld id="{69ADD1C0-F7FB-4886-9F5A-FC48843A6185}" type="slidenum">
              <a:t>&lt;#&gt;</a:t>
            </a:fld>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ldNum" idx="3"/>
          </p:nvPr>
        </p:nvSpPr>
        <p:spPr/>
        <p:txBody>
          <a:bodyPr/>
          <a:p>
            <a:fld id="{8945F85B-9BC6-41F7-9F83-B8F5788BBDEF}" type="slidenum">
              <a:t>&lt;#&gt;</a:t>
            </a:fld>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3"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3" name="PlaceHolder 2"/>
          <p:cNvSpPr>
            <a:spLocks noGrp="1"/>
          </p:cNvSpPr>
          <p:nvPr>
            <p:ph type="sldNum" idx="3"/>
          </p:nvPr>
        </p:nvSpPr>
        <p:spPr/>
        <p:txBody>
          <a:bodyPr/>
          <a:p>
            <a:fld id="{17D5CC16-5A44-4303-B040-3B83F5748CCA}" type="slidenum">
              <a:t>&lt;#&gt;</a:t>
            </a:fld>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5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56"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157"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3"/>
          </p:nvPr>
        </p:nvSpPr>
        <p:spPr/>
        <p:txBody>
          <a:bodyPr/>
          <a:p>
            <a:fld id="{6A8463A6-79B8-4914-B13A-6EC4C5356637}" type="slidenum">
              <a:t>&lt;#&gt;</a:t>
            </a:fld>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5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16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61"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3"/>
          </p:nvPr>
        </p:nvSpPr>
        <p:spPr/>
        <p:txBody>
          <a:bodyPr/>
          <a:p>
            <a:fld id="{2BA1F2D1-458D-4FE4-88D7-D1845DC3F522}" type="slidenum">
              <a:t>&lt;#&gt;</a:t>
            </a:fld>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6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6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65"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3"/>
          </p:nvPr>
        </p:nvSpPr>
        <p:spPr/>
        <p:txBody>
          <a:bodyPr/>
          <a:p>
            <a:fld id="{B0FC3FE5-CDE8-41FF-8E4E-9C0961537E5D}" type="slidenum">
              <a:t>&lt;#&gt;</a:t>
            </a:fld>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67"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68"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3"/>
          </p:nvPr>
        </p:nvSpPr>
        <p:spPr/>
        <p:txBody>
          <a:bodyPr/>
          <a:p>
            <a:fld id="{99865DA6-D25D-4CB3-8C26-5F69A2632CFE}" type="slidenum">
              <a:t>&lt;#&gt;</a:t>
            </a:fld>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7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7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72"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73"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sldNum" idx="3"/>
          </p:nvPr>
        </p:nvSpPr>
        <p:spPr/>
        <p:txBody>
          <a:bodyPr/>
          <a:p>
            <a:fld id="{F1E48C5B-54E4-4C88-80D3-F1FD4ED6A593}" type="slidenum">
              <a:t>&lt;#&gt;</a:t>
            </a:fld>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75"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76"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77"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78"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79"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80"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sldNum" idx="3"/>
          </p:nvPr>
        </p:nvSpPr>
        <p:spPr/>
        <p:txBody>
          <a:bodyPr/>
          <a:p>
            <a:fld id="{7B20E30A-9041-4E97-B9F9-C8E32598DD67}" type="slidenum">
              <a:t>&lt;#&gt;</a:t>
            </a:fld>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4"/>
          </p:nvPr>
        </p:nvSpPr>
        <p:spPr/>
        <p:txBody>
          <a:bodyPr/>
          <a:p>
            <a:fld id="{C9AAEEDC-D055-4591-AEF1-F1B0BA2340CD}"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94"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4" name="PlaceHolder 3"/>
          <p:cNvSpPr>
            <a:spLocks noGrp="1"/>
          </p:cNvSpPr>
          <p:nvPr>
            <p:ph type="sldNum" idx="4"/>
          </p:nvPr>
        </p:nvSpPr>
        <p:spPr/>
        <p:txBody>
          <a:bodyPr/>
          <a:p>
            <a:fld id="{F985E75E-A66B-4217-ACCC-FBFE55BD4EF5}" type="slidenum">
              <a:t>&lt;#&gt;</a:t>
            </a:fld>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96"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sldNum" idx="4"/>
          </p:nvPr>
        </p:nvSpPr>
        <p:spPr/>
        <p:txBody>
          <a:bodyPr/>
          <a:p>
            <a:fld id="{3A77F2F6-D1F5-417C-A558-97F24B1C36F7}" type="slidenum">
              <a:t>&lt;#&gt;</a:t>
            </a:fld>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9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19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4"/>
          </p:nvPr>
        </p:nvSpPr>
        <p:spPr/>
        <p:txBody>
          <a:bodyPr/>
          <a:p>
            <a:fld id="{BB0FE819-2440-4BD8-9F9B-687A78FA6A72}" type="slidenum">
              <a:t>&lt;#&gt;</a:t>
            </a:fld>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ldNum" idx="4"/>
          </p:nvPr>
        </p:nvSpPr>
        <p:spPr/>
        <p:txBody>
          <a:bodyPr/>
          <a:p>
            <a:fld id="{A6502F0E-6612-4A9B-A905-A22458CC99D8}" type="slidenum">
              <a:t>&lt;#&gt;</a:t>
            </a:fld>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1"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3" name="PlaceHolder 2"/>
          <p:cNvSpPr>
            <a:spLocks noGrp="1"/>
          </p:cNvSpPr>
          <p:nvPr>
            <p:ph type="sldNum" idx="4"/>
          </p:nvPr>
        </p:nvSpPr>
        <p:spPr/>
        <p:txBody>
          <a:bodyPr/>
          <a:p>
            <a:fld id="{7A0B6DEF-E8EE-4289-8A44-6A61963B1809}" type="slidenum">
              <a:t>&lt;#&gt;</a:t>
            </a:fld>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20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0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20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4"/>
          </p:nvPr>
        </p:nvSpPr>
        <p:spPr/>
        <p:txBody>
          <a:bodyPr/>
          <a:p>
            <a:fld id="{7B4FA138-3974-4189-8EEF-2030EF7508F7}" type="slidenum">
              <a:t>&lt;#&gt;</a:t>
            </a:fld>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20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20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09"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4"/>
          </p:nvPr>
        </p:nvSpPr>
        <p:spPr/>
        <p:txBody>
          <a:bodyPr/>
          <a:p>
            <a:fld id="{98739A85-1844-45DD-9722-4C562D5D6D80}" type="slidenum">
              <a:t>&lt;#&gt;</a:t>
            </a:fld>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21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1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13"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4"/>
          </p:nvPr>
        </p:nvSpPr>
        <p:spPr/>
        <p:txBody>
          <a:bodyPr/>
          <a:p>
            <a:fld id="{1A5EDE43-0969-4803-936B-EF2E4E242FDE}" type="slidenum">
              <a:t>&lt;#&gt;</a:t>
            </a:fld>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215"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16"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4"/>
          </p:nvPr>
        </p:nvSpPr>
        <p:spPr/>
        <p:txBody>
          <a:bodyPr/>
          <a:p>
            <a:fld id="{FFC670E4-4F54-453E-85D7-959948093C65}" type="slidenum">
              <a:t>&lt;#&gt;</a:t>
            </a:fld>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1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21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1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2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21"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sldNum" idx="4"/>
          </p:nvPr>
        </p:nvSpPr>
        <p:spPr/>
        <p:txBody>
          <a:bodyPr/>
          <a:p>
            <a:fld id="{D87E3DD7-EA78-43BA-A40F-9A0948DB811C}"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223"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24"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25"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26"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27"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28"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sldNum" idx="4"/>
          </p:nvPr>
        </p:nvSpPr>
        <p:spPr/>
        <p:txBody>
          <a:bodyPr/>
          <a:p>
            <a:fld id="{4B75231F-CF8E-4955-BFBA-09B6F0F8023F}" type="slidenum">
              <a:t>&lt;#&gt;</a:t>
            </a:fld>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5"/>
          </p:nvPr>
        </p:nvSpPr>
        <p:spPr/>
        <p:txBody>
          <a:bodyPr/>
          <a:p>
            <a:fld id="{EEC9843D-F031-44F9-B738-3D64FED35B3C}" type="slidenum">
              <a:t>&lt;#&gt;</a:t>
            </a:fld>
          </a:p>
        </p:txBody>
      </p:sp>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3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239"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4" name="PlaceHolder 3"/>
          <p:cNvSpPr>
            <a:spLocks noGrp="1"/>
          </p:cNvSpPr>
          <p:nvPr>
            <p:ph type="sldNum" idx="5"/>
          </p:nvPr>
        </p:nvSpPr>
        <p:spPr/>
        <p:txBody>
          <a:bodyPr/>
          <a:p>
            <a:fld id="{C9E9A02F-B2B6-4A30-9C28-CEF08D2F90F3}" type="slidenum">
              <a:t>&lt;#&gt;</a:t>
            </a:fld>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4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241"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sldNum" idx="5"/>
          </p:nvPr>
        </p:nvSpPr>
        <p:spPr/>
        <p:txBody>
          <a:bodyPr/>
          <a:p>
            <a:fld id="{04F2A518-BB43-4B22-92BD-26A35E119533}" type="slidenum">
              <a:t>&lt;#&gt;</a:t>
            </a:fld>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4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243"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24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5"/>
          </p:nvPr>
        </p:nvSpPr>
        <p:spPr/>
        <p:txBody>
          <a:bodyPr/>
          <a:p>
            <a:fld id="{64DC4EA3-BE76-45BA-8BB4-10D5A1FC1DD5}" type="slidenum">
              <a:t>&lt;#&gt;</a:t>
            </a:fld>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4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ldNum" idx="5"/>
          </p:nvPr>
        </p:nvSpPr>
        <p:spPr/>
        <p:txBody>
          <a:bodyPr/>
          <a:p>
            <a:fld id="{09A7100A-50DF-4CD7-B668-437F451607E5}" type="slidenum">
              <a:t>&lt;#&gt;</a:t>
            </a:fld>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46"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3" name="PlaceHolder 2"/>
          <p:cNvSpPr>
            <a:spLocks noGrp="1"/>
          </p:cNvSpPr>
          <p:nvPr>
            <p:ph type="sldNum" idx="5"/>
          </p:nvPr>
        </p:nvSpPr>
        <p:spPr/>
        <p:txBody>
          <a:bodyPr/>
          <a:p>
            <a:fld id="{D869B2F5-DEC6-4899-B36A-95E26CD545C5}" type="slidenum">
              <a:t>&lt;#&gt;</a:t>
            </a:fld>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24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4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25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5"/>
          </p:nvPr>
        </p:nvSpPr>
        <p:spPr/>
        <p:txBody>
          <a:bodyPr/>
          <a:p>
            <a:fld id="{8FABD92C-7FD8-408E-ABCE-D8449ABF0623}" type="slidenum">
              <a:t>&lt;#&gt;</a:t>
            </a:fld>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252"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25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54"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5"/>
          </p:nvPr>
        </p:nvSpPr>
        <p:spPr/>
        <p:txBody>
          <a:bodyPr/>
          <a:p>
            <a:fld id="{C725AF1D-030C-45C4-99B8-D55333C85984}" type="slidenum">
              <a:t>&lt;#&gt;</a:t>
            </a:fld>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25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5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58"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5"/>
          </p:nvPr>
        </p:nvSpPr>
        <p:spPr/>
        <p:txBody>
          <a:bodyPr/>
          <a:p>
            <a:fld id="{5DF64E1B-780D-4637-B458-9B5DA196DF2F}"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6"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17"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260"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61"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5"/>
          </p:nvPr>
        </p:nvSpPr>
        <p:spPr/>
        <p:txBody>
          <a:bodyPr/>
          <a:p>
            <a:fld id="{90A940AC-E87B-4F59-BC06-1360CA2E80EB}" type="slidenum">
              <a:t>&lt;#&gt;</a:t>
            </a:fld>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26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6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6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66"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sldNum" idx="5"/>
          </p:nvPr>
        </p:nvSpPr>
        <p:spPr/>
        <p:txBody>
          <a:bodyPr/>
          <a:p>
            <a:fld id="{354A5E19-20DF-497A-B4BC-5E20E845B969}" type="slidenum">
              <a:t>&lt;#&gt;</a:t>
            </a:fld>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6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268"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69"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70"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71"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72"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73"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sldNum" idx="5"/>
          </p:nvPr>
        </p:nvSpPr>
        <p:spPr/>
        <p:txBody>
          <a:bodyPr/>
          <a:p>
            <a:fld id="{7130744F-56EB-4E99-97F6-96B519CCFBF9}" type="slidenum">
              <a:t>&lt;#&gt;</a:t>
            </a:fld>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6"/>
          </p:nvPr>
        </p:nvSpPr>
        <p:spPr/>
        <p:txBody>
          <a:bodyPr/>
          <a:p>
            <a:fld id="{EEFE832E-FB83-4070-8125-89C063A88FE7}" type="slidenum">
              <a:t>&lt;#&gt;</a:t>
            </a:fld>
          </a:p>
        </p:txBody>
      </p:sp>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8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285"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4" name="PlaceHolder 3"/>
          <p:cNvSpPr>
            <a:spLocks noGrp="1"/>
          </p:cNvSpPr>
          <p:nvPr>
            <p:ph type="sldNum" idx="6"/>
          </p:nvPr>
        </p:nvSpPr>
        <p:spPr/>
        <p:txBody>
          <a:bodyPr/>
          <a:p>
            <a:fld id="{4E33CE48-C2EF-400F-9EE6-DBB0038413E6}" type="slidenum">
              <a:t>&lt;#&gt;</a:t>
            </a:fld>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8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287"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sldNum" idx="6"/>
          </p:nvPr>
        </p:nvSpPr>
        <p:spPr/>
        <p:txBody>
          <a:bodyPr/>
          <a:p>
            <a:fld id="{BFF5BA80-05F2-4FF8-B128-B6FB51FB5C9E}" type="slidenum">
              <a:t>&lt;#&gt;</a:t>
            </a:fld>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8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28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290"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6"/>
          </p:nvPr>
        </p:nvSpPr>
        <p:spPr/>
        <p:txBody>
          <a:bodyPr/>
          <a:p>
            <a:fld id="{DCE3934C-D327-4F60-9D0F-554486507A23}" type="slidenum">
              <a:t>&lt;#&gt;</a:t>
            </a:fld>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9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ldNum" idx="6"/>
          </p:nvPr>
        </p:nvSpPr>
        <p:spPr/>
        <p:txBody>
          <a:bodyPr/>
          <a:p>
            <a:fld id="{9E1D3A83-9FE0-4E18-8D86-C9EB062A2FE4}" type="slidenum">
              <a:t>&lt;#&gt;</a:t>
            </a:fld>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92"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3" name="PlaceHolder 2"/>
          <p:cNvSpPr>
            <a:spLocks noGrp="1"/>
          </p:cNvSpPr>
          <p:nvPr>
            <p:ph type="sldNum" idx="6"/>
          </p:nvPr>
        </p:nvSpPr>
        <p:spPr/>
        <p:txBody>
          <a:bodyPr/>
          <a:p>
            <a:fld id="{F846617B-BD3D-4AC6-8782-A99ED29CF423}" type="slidenum">
              <a:t>&lt;#&gt;</a:t>
            </a:fld>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9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29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95"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296"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6"/>
          </p:nvPr>
        </p:nvSpPr>
        <p:spPr/>
        <p:txBody>
          <a:bodyPr/>
          <a:p>
            <a:fld id="{8B1D4584-577D-411D-B60D-E5157E0D688C}"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1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2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1"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9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29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29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00"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6"/>
          </p:nvPr>
        </p:nvSpPr>
        <p:spPr/>
        <p:txBody>
          <a:bodyPr/>
          <a:p>
            <a:fld id="{C1FA4F77-681F-4487-8A58-3C606B9A917D}" type="slidenum">
              <a:t>&lt;#&gt;</a:t>
            </a:fld>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0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0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0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04"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6"/>
          </p:nvPr>
        </p:nvSpPr>
        <p:spPr/>
        <p:txBody>
          <a:bodyPr/>
          <a:p>
            <a:fld id="{C5902F80-863E-4056-B1BF-4AB7ED944583}" type="slidenum">
              <a:t>&lt;#&gt;</a:t>
            </a:fld>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06"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07"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6"/>
          </p:nvPr>
        </p:nvSpPr>
        <p:spPr/>
        <p:txBody>
          <a:bodyPr/>
          <a:p>
            <a:fld id="{7CA95594-236A-4F9F-920D-565EEF2EF866}" type="slidenum">
              <a:t>&lt;#&gt;</a:t>
            </a:fld>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0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1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11"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12"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sldNum" idx="6"/>
          </p:nvPr>
        </p:nvSpPr>
        <p:spPr/>
        <p:txBody>
          <a:bodyPr/>
          <a:p>
            <a:fld id="{A2560F2E-6615-4CC0-ACE5-6F77068541AB}" type="slidenum">
              <a:t>&lt;#&gt;</a:t>
            </a:fld>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14"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15"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16"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17"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18"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19"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sldNum" idx="6"/>
          </p:nvPr>
        </p:nvSpPr>
        <p:spPr/>
        <p:txBody>
          <a:bodyPr/>
          <a:p>
            <a:fld id="{27A06B28-73C6-4CBA-8630-76FCB944F9E4}" type="slidenum">
              <a:t>&lt;#&gt;</a:t>
            </a:fld>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7"/>
          </p:nvPr>
        </p:nvSpPr>
        <p:spPr/>
        <p:txBody>
          <a:bodyPr/>
          <a:p>
            <a:fld id="{A18365D6-0107-4502-B33E-A417D244D329}" type="slidenum">
              <a:t>&lt;#&gt;</a:t>
            </a:fld>
          </a:p>
        </p:txBody>
      </p:sp>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3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31"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4" name="PlaceHolder 3"/>
          <p:cNvSpPr>
            <a:spLocks noGrp="1"/>
          </p:cNvSpPr>
          <p:nvPr>
            <p:ph type="sldNum" idx="7"/>
          </p:nvPr>
        </p:nvSpPr>
        <p:spPr/>
        <p:txBody>
          <a:bodyPr/>
          <a:p>
            <a:fld id="{6B83B552-9035-4934-A785-69A151A4D77A}" type="slidenum">
              <a:t>&lt;#&gt;</a:t>
            </a:fld>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3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33"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sldNum" idx="7"/>
          </p:nvPr>
        </p:nvSpPr>
        <p:spPr/>
        <p:txBody>
          <a:bodyPr/>
          <a:p>
            <a:fld id="{DFF8157C-9C89-4E48-BBC6-3C53E8086933}" type="slidenum">
              <a:t>&lt;#&gt;</a:t>
            </a:fld>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3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35"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336"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7"/>
          </p:nvPr>
        </p:nvSpPr>
        <p:spPr/>
        <p:txBody>
          <a:bodyPr/>
          <a:p>
            <a:fld id="{1245CEE0-3055-4E22-9625-41A2418C7970}" type="slidenum">
              <a:t>&lt;#&gt;</a:t>
            </a:fld>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3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ldNum" idx="7"/>
          </p:nvPr>
        </p:nvSpPr>
        <p:spPr/>
        <p:txBody>
          <a:bodyPr/>
          <a:p>
            <a:fld id="{9B82AF83-A81D-402B-AB01-DBF0B35233DA}"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2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5"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38"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3" name="PlaceHolder 2"/>
          <p:cNvSpPr>
            <a:spLocks noGrp="1"/>
          </p:cNvSpPr>
          <p:nvPr>
            <p:ph type="sldNum" idx="7"/>
          </p:nvPr>
        </p:nvSpPr>
        <p:spPr/>
        <p:txBody>
          <a:bodyPr/>
          <a:p>
            <a:fld id="{79D867AF-0420-497D-A5CF-EA099C52365B}" type="slidenum">
              <a:t>&lt;#&gt;</a:t>
            </a:fld>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3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4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41"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342"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7"/>
          </p:nvPr>
        </p:nvSpPr>
        <p:spPr/>
        <p:txBody>
          <a:bodyPr/>
          <a:p>
            <a:fld id="{E8AE11B6-561A-4A49-9FF0-C6D4A8A50505}" type="slidenum">
              <a:t>&lt;#&gt;</a:t>
            </a:fld>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4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44"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34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46"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7"/>
          </p:nvPr>
        </p:nvSpPr>
        <p:spPr/>
        <p:txBody>
          <a:bodyPr/>
          <a:p>
            <a:fld id="{0479AE01-C9D9-4DC1-B13A-0E294F86C4BF}" type="slidenum">
              <a:t>&lt;#&gt;</a:t>
            </a:fld>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4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4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4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50"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7"/>
          </p:nvPr>
        </p:nvSpPr>
        <p:spPr/>
        <p:txBody>
          <a:bodyPr/>
          <a:p>
            <a:fld id="{C2322EE9-573D-4A06-8FBF-5EFB50D39603}" type="slidenum">
              <a:t>&lt;#&gt;</a:t>
            </a:fld>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5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52"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53"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7"/>
          </p:nvPr>
        </p:nvSpPr>
        <p:spPr/>
        <p:txBody>
          <a:bodyPr/>
          <a:p>
            <a:fld id="{B60D50D2-7CB2-4C7A-AB85-85D1E591B041}" type="slidenum">
              <a:t>&lt;#&gt;</a:t>
            </a:fld>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5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5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57"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58"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sldNum" idx="7"/>
          </p:nvPr>
        </p:nvSpPr>
        <p:spPr/>
        <p:txBody>
          <a:bodyPr/>
          <a:p>
            <a:fld id="{443D828B-4702-4BB2-959B-A8987ACD6D15}" type="slidenum">
              <a:t>&lt;#&gt;</a:t>
            </a:fld>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60"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61"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62"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63"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64"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65"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sldNum" idx="7"/>
          </p:nvPr>
        </p:nvSpPr>
        <p:spPr/>
        <p:txBody>
          <a:bodyPr/>
          <a:p>
            <a:fld id="{9AD4EF91-02AB-4FE7-AD4E-51589002DB2C}" type="slidenum">
              <a:t>&lt;#&gt;</a:t>
            </a:fld>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8"/>
          </p:nvPr>
        </p:nvSpPr>
        <p:spPr/>
        <p:txBody>
          <a:bodyPr/>
          <a:p>
            <a:fld id="{46D232E8-E672-4D1A-B80F-8A1585398E1F}" type="slidenum">
              <a:t>&lt;#&gt;</a:t>
            </a:fld>
          </a:p>
        </p:txBody>
      </p:sp>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7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77"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4" name="PlaceHolder 3"/>
          <p:cNvSpPr>
            <a:spLocks noGrp="1"/>
          </p:cNvSpPr>
          <p:nvPr>
            <p:ph type="sldNum" idx="8"/>
          </p:nvPr>
        </p:nvSpPr>
        <p:spPr/>
        <p:txBody>
          <a:bodyPr/>
          <a:p>
            <a:fld id="{49FD7390-4B12-42EF-A7CC-EC3A125C4949}" type="slidenum">
              <a:t>&lt;#&gt;</a:t>
            </a:fld>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7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79"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sldNum" idx="8"/>
          </p:nvPr>
        </p:nvSpPr>
        <p:spPr/>
        <p:txBody>
          <a:bodyPr/>
          <a:p>
            <a:fld id="{1AA577B3-8312-4ABD-9051-F6A5F0F5A71F}"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9.xml"/><Relationship Id="rId3" Type="http://schemas.openxmlformats.org/officeDocument/2006/relationships/slideLayout" Target="../slideLayouts/slideLayout110.xml"/><Relationship Id="rId4" Type="http://schemas.openxmlformats.org/officeDocument/2006/relationships/slideLayout" Target="../slideLayouts/slideLayout111.xml"/><Relationship Id="rId5" Type="http://schemas.openxmlformats.org/officeDocument/2006/relationships/slideLayout" Target="../slideLayouts/slideLayout112.xml"/><Relationship Id="rId6" Type="http://schemas.openxmlformats.org/officeDocument/2006/relationships/slideLayout" Target="../slideLayouts/slideLayout113.xml"/><Relationship Id="rId7" Type="http://schemas.openxmlformats.org/officeDocument/2006/relationships/slideLayout" Target="../slideLayouts/slideLayout114.xml"/><Relationship Id="rId8" Type="http://schemas.openxmlformats.org/officeDocument/2006/relationships/slideLayout" Target="../slideLayouts/slideLayout115.xml"/><Relationship Id="rId9" Type="http://schemas.openxmlformats.org/officeDocument/2006/relationships/slideLayout" Target="../slideLayouts/slideLayout116.xml"/><Relationship Id="rId10" Type="http://schemas.openxmlformats.org/officeDocument/2006/relationships/slideLayout" Target="../slideLayouts/slideLayout117.xml"/><Relationship Id="rId11" Type="http://schemas.openxmlformats.org/officeDocument/2006/relationships/slideLayout" Target="../slideLayouts/slideLayout118.xml"/><Relationship Id="rId12" Type="http://schemas.openxmlformats.org/officeDocument/2006/relationships/slideLayout" Target="../slideLayouts/slideLayout119.xml"/><Relationship Id="rId13" Type="http://schemas.openxmlformats.org/officeDocument/2006/relationships/slideLayout" Target="../slideLayouts/slideLayout12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21.xml"/><Relationship Id="rId3" Type="http://schemas.openxmlformats.org/officeDocument/2006/relationships/slideLayout" Target="../slideLayouts/slideLayout122.xml"/><Relationship Id="rId4" Type="http://schemas.openxmlformats.org/officeDocument/2006/relationships/slideLayout" Target="../slideLayouts/slideLayout123.xml"/><Relationship Id="rId5" Type="http://schemas.openxmlformats.org/officeDocument/2006/relationships/slideLayout" Target="../slideLayouts/slideLayout124.xml"/><Relationship Id="rId6" Type="http://schemas.openxmlformats.org/officeDocument/2006/relationships/slideLayout" Target="../slideLayouts/slideLayout125.xml"/><Relationship Id="rId7" Type="http://schemas.openxmlformats.org/officeDocument/2006/relationships/slideLayout" Target="../slideLayouts/slideLayout126.xml"/><Relationship Id="rId8" Type="http://schemas.openxmlformats.org/officeDocument/2006/relationships/slideLayout" Target="../slideLayouts/slideLayout127.xml"/><Relationship Id="rId9" Type="http://schemas.openxmlformats.org/officeDocument/2006/relationships/slideLayout" Target="../slideLayouts/slideLayout128.xml"/><Relationship Id="rId10" Type="http://schemas.openxmlformats.org/officeDocument/2006/relationships/slideLayout" Target="../slideLayouts/slideLayout129.xml"/><Relationship Id="rId11" Type="http://schemas.openxmlformats.org/officeDocument/2006/relationships/slideLayout" Target="../slideLayouts/slideLayout130.xml"/><Relationship Id="rId12" Type="http://schemas.openxmlformats.org/officeDocument/2006/relationships/slideLayout" Target="../slideLayouts/slideLayout131.xml"/><Relationship Id="rId13" Type="http://schemas.openxmlformats.org/officeDocument/2006/relationships/slideLayout" Target="../slideLayouts/slideLayout132.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33.xml"/><Relationship Id="rId3" Type="http://schemas.openxmlformats.org/officeDocument/2006/relationships/slideLayout" Target="../slideLayouts/slideLayout134.xml"/><Relationship Id="rId4" Type="http://schemas.openxmlformats.org/officeDocument/2006/relationships/slideLayout" Target="../slideLayouts/slideLayout135.xml"/><Relationship Id="rId5" Type="http://schemas.openxmlformats.org/officeDocument/2006/relationships/slideLayout" Target="../slideLayouts/slideLayout136.xml"/><Relationship Id="rId6" Type="http://schemas.openxmlformats.org/officeDocument/2006/relationships/slideLayout" Target="../slideLayouts/slideLayout137.xml"/><Relationship Id="rId7" Type="http://schemas.openxmlformats.org/officeDocument/2006/relationships/slideLayout" Target="../slideLayouts/slideLayout138.xml"/><Relationship Id="rId8" Type="http://schemas.openxmlformats.org/officeDocument/2006/relationships/slideLayout" Target="../slideLayouts/slideLayout139.xml"/><Relationship Id="rId9" Type="http://schemas.openxmlformats.org/officeDocument/2006/relationships/slideLayout" Target="../slideLayouts/slideLayout140.xml"/><Relationship Id="rId10" Type="http://schemas.openxmlformats.org/officeDocument/2006/relationships/slideLayout" Target="../slideLayouts/slideLayout141.xml"/><Relationship Id="rId11" Type="http://schemas.openxmlformats.org/officeDocument/2006/relationships/slideLayout" Target="../slideLayouts/slideLayout142.xml"/><Relationship Id="rId12" Type="http://schemas.openxmlformats.org/officeDocument/2006/relationships/slideLayout" Target="../slideLayouts/slideLayout143.xml"/><Relationship Id="rId13" Type="http://schemas.openxmlformats.org/officeDocument/2006/relationships/slideLayout" Target="../slideLayouts/slideLayout144.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slideLayout" Target="../slideLayouts/slideLayout145.xml"/><Relationship Id="rId3" Type="http://schemas.openxmlformats.org/officeDocument/2006/relationships/slideLayout" Target="../slideLayouts/slideLayout146.xml"/><Relationship Id="rId4" Type="http://schemas.openxmlformats.org/officeDocument/2006/relationships/slideLayout" Target="../slideLayouts/slideLayout147.xml"/><Relationship Id="rId5" Type="http://schemas.openxmlformats.org/officeDocument/2006/relationships/slideLayout" Target="../slideLayouts/slideLayout148.xml"/><Relationship Id="rId6" Type="http://schemas.openxmlformats.org/officeDocument/2006/relationships/slideLayout" Target="../slideLayouts/slideLayout149.xml"/><Relationship Id="rId7" Type="http://schemas.openxmlformats.org/officeDocument/2006/relationships/slideLayout" Target="../slideLayouts/slideLayout150.xml"/><Relationship Id="rId8" Type="http://schemas.openxmlformats.org/officeDocument/2006/relationships/slideLayout" Target="../slideLayouts/slideLayout151.xml"/><Relationship Id="rId9" Type="http://schemas.openxmlformats.org/officeDocument/2006/relationships/slideLayout" Target="../slideLayouts/slideLayout152.xml"/><Relationship Id="rId10" Type="http://schemas.openxmlformats.org/officeDocument/2006/relationships/slideLayout" Target="../slideLayouts/slideLayout153.xml"/><Relationship Id="rId11" Type="http://schemas.openxmlformats.org/officeDocument/2006/relationships/slideLayout" Target="../slideLayouts/slideLayout154.xml"/><Relationship Id="rId12" Type="http://schemas.openxmlformats.org/officeDocument/2006/relationships/slideLayout" Target="../slideLayouts/slideLayout155.xml"/><Relationship Id="rId13" Type="http://schemas.openxmlformats.org/officeDocument/2006/relationships/slideLayout" Target="../slideLayouts/slideLayout156.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slideLayout" Target="../slideLayouts/slideLayout157.xml"/><Relationship Id="rId3" Type="http://schemas.openxmlformats.org/officeDocument/2006/relationships/slideLayout" Target="../slideLayouts/slideLayout158.xml"/><Relationship Id="rId4" Type="http://schemas.openxmlformats.org/officeDocument/2006/relationships/slideLayout" Target="../slideLayouts/slideLayout159.xml"/><Relationship Id="rId5" Type="http://schemas.openxmlformats.org/officeDocument/2006/relationships/slideLayout" Target="../slideLayouts/slideLayout160.xml"/><Relationship Id="rId6" Type="http://schemas.openxmlformats.org/officeDocument/2006/relationships/slideLayout" Target="../slideLayouts/slideLayout161.xml"/><Relationship Id="rId7" Type="http://schemas.openxmlformats.org/officeDocument/2006/relationships/slideLayout" Target="../slideLayouts/slideLayout162.xml"/><Relationship Id="rId8" Type="http://schemas.openxmlformats.org/officeDocument/2006/relationships/slideLayout" Target="../slideLayouts/slideLayout163.xml"/><Relationship Id="rId9" Type="http://schemas.openxmlformats.org/officeDocument/2006/relationships/slideLayout" Target="../slideLayouts/slideLayout164.xml"/><Relationship Id="rId10" Type="http://schemas.openxmlformats.org/officeDocument/2006/relationships/slideLayout" Target="../slideLayouts/slideLayout165.xml"/><Relationship Id="rId11" Type="http://schemas.openxmlformats.org/officeDocument/2006/relationships/slideLayout" Target="../slideLayouts/slideLayout166.xml"/><Relationship Id="rId12" Type="http://schemas.openxmlformats.org/officeDocument/2006/relationships/slideLayout" Target="../slideLayouts/slideLayout167.xml"/><Relationship Id="rId13" Type="http://schemas.openxmlformats.org/officeDocument/2006/relationships/slideLayout" Target="../slideLayouts/slideLayout168.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slideLayout" Target="../slideLayouts/slideLayout169.xml"/><Relationship Id="rId3" Type="http://schemas.openxmlformats.org/officeDocument/2006/relationships/slideLayout" Target="../slideLayouts/slideLayout170.xml"/><Relationship Id="rId4" Type="http://schemas.openxmlformats.org/officeDocument/2006/relationships/slideLayout" Target="../slideLayouts/slideLayout171.xml"/><Relationship Id="rId5" Type="http://schemas.openxmlformats.org/officeDocument/2006/relationships/slideLayout" Target="../slideLayouts/slideLayout172.xml"/><Relationship Id="rId6" Type="http://schemas.openxmlformats.org/officeDocument/2006/relationships/slideLayout" Target="../slideLayouts/slideLayout173.xml"/><Relationship Id="rId7" Type="http://schemas.openxmlformats.org/officeDocument/2006/relationships/slideLayout" Target="../slideLayouts/slideLayout174.xml"/><Relationship Id="rId8" Type="http://schemas.openxmlformats.org/officeDocument/2006/relationships/slideLayout" Target="../slideLayouts/slideLayout175.xml"/><Relationship Id="rId9" Type="http://schemas.openxmlformats.org/officeDocument/2006/relationships/slideLayout" Target="../slideLayouts/slideLayout176.xml"/><Relationship Id="rId10" Type="http://schemas.openxmlformats.org/officeDocument/2006/relationships/slideLayout" Target="../slideLayouts/slideLayout177.xml"/><Relationship Id="rId11" Type="http://schemas.openxmlformats.org/officeDocument/2006/relationships/slideLayout" Target="../slideLayouts/slideLayout178.xml"/><Relationship Id="rId12" Type="http://schemas.openxmlformats.org/officeDocument/2006/relationships/slideLayout" Target="../slideLayouts/slideLayout179.xml"/><Relationship Id="rId13" Type="http://schemas.openxmlformats.org/officeDocument/2006/relationships/slideLayout" Target="../slideLayouts/slideLayout180.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7.xml"/><Relationship Id="rId3" Type="http://schemas.openxmlformats.org/officeDocument/2006/relationships/slideLayout" Target="../slideLayouts/slideLayout98.xml"/><Relationship Id="rId4" Type="http://schemas.openxmlformats.org/officeDocument/2006/relationships/slideLayout" Target="../slideLayouts/slideLayout99.xml"/><Relationship Id="rId5" Type="http://schemas.openxmlformats.org/officeDocument/2006/relationships/slideLayout" Target="../slideLayouts/slideLayout100.xml"/><Relationship Id="rId6" Type="http://schemas.openxmlformats.org/officeDocument/2006/relationships/slideLayout" Target="../slideLayouts/slideLayout101.xml"/><Relationship Id="rId7" Type="http://schemas.openxmlformats.org/officeDocument/2006/relationships/slideLayout" Target="../slideLayouts/slideLayout102.xml"/><Relationship Id="rId8" Type="http://schemas.openxmlformats.org/officeDocument/2006/relationships/slideLayout" Target="../slideLayouts/slideLayout103.xml"/><Relationship Id="rId9" Type="http://schemas.openxmlformats.org/officeDocument/2006/relationships/slideLayout" Target="../slideLayouts/slideLayout104.xml"/><Relationship Id="rId10" Type="http://schemas.openxmlformats.org/officeDocument/2006/relationships/slideLayout" Target="../slideLayouts/slideLayout105.xml"/><Relationship Id="rId11" Type="http://schemas.openxmlformats.org/officeDocument/2006/relationships/slideLayout" Target="../slideLayouts/slideLayout106.xml"/><Relationship Id="rId12" Type="http://schemas.openxmlformats.org/officeDocument/2006/relationships/slideLayout" Target="../slideLayouts/slideLayout107.xml"/><Relationship Id="rId13"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4c52"/>
        </a:solidFill>
      </p:bgPr>
    </p:bg>
    <p:spTree>
      <p:nvGrpSpPr>
        <p:cNvPr id="1" name=""/>
        <p:cNvGrpSpPr/>
        <p:nvPr/>
      </p:nvGrpSpPr>
      <p:grpSpPr>
        <a:xfrm>
          <a:off x="0" y="0"/>
          <a:ext cx="0" cy="0"/>
          <a:chOff x="0" y="0"/>
          <a:chExt cx="0" cy="0"/>
        </a:xfrm>
      </p:grpSpPr>
      <p:sp>
        <p:nvSpPr>
          <p:cNvPr id="0" name="Google Shape;10;p2"/>
          <p:cNvSpPr/>
          <p:nvPr/>
        </p:nvSpPr>
        <p:spPr>
          <a:xfrm flipH="1">
            <a:off x="3240" y="301680"/>
            <a:ext cx="9148680" cy="4495320"/>
          </a:xfrm>
          <a:custGeom>
            <a:avLst/>
            <a:gdLst/>
            <a:ahLst/>
            <a:rect l="l" t="t" r="r" b="b"/>
            <a:pathLst>
              <a:path w="366002" h="149344">
                <a:moveTo>
                  <a:pt x="0" y="55491"/>
                </a:moveTo>
                <a:lnTo>
                  <a:pt x="0" y="107122"/>
                </a:lnTo>
                <a:lnTo>
                  <a:pt x="96507" y="149344"/>
                </a:lnTo>
                <a:lnTo>
                  <a:pt x="366002" y="116290"/>
                </a:lnTo>
                <a:lnTo>
                  <a:pt x="366002" y="40050"/>
                </a:lnTo>
                <a:lnTo>
                  <a:pt x="274079" y="0"/>
                </a:lnTo>
                <a:close/>
              </a:path>
            </a:pathLst>
          </a:custGeom>
          <a:solidFill>
            <a:srgbClr val="00ae9d">
              <a:alpha val="83000"/>
            </a:srgbClr>
          </a:solidFill>
          <a:ln w="0">
            <a:noFill/>
          </a:ln>
        </p:spPr>
        <p:style>
          <a:lnRef idx="0"/>
          <a:fillRef idx="0"/>
          <a:effectRef idx="0"/>
          <a:fontRef idx="minor"/>
        </p:style>
      </p:sp>
      <p:sp>
        <p:nvSpPr>
          <p:cNvPr id="1" name="Google Shape;11;p2"/>
          <p:cNvSpPr/>
          <p:nvPr/>
        </p:nvSpPr>
        <p:spPr>
          <a:xfrm>
            <a:off x="-5760" y="759960"/>
            <a:ext cx="9142560" cy="3768480"/>
          </a:xfrm>
          <a:custGeom>
            <a:avLst/>
            <a:gdLst/>
            <a:ahLst/>
            <a:rect l="l" t="t" r="r" b="b"/>
            <a:pathLst>
              <a:path w="365766" h="150792">
                <a:moveTo>
                  <a:pt x="365766" y="12416"/>
                </a:moveTo>
                <a:lnTo>
                  <a:pt x="289997" y="0"/>
                </a:lnTo>
                <a:lnTo>
                  <a:pt x="0" y="55421"/>
                </a:lnTo>
                <a:lnTo>
                  <a:pt x="0" y="127486"/>
                </a:lnTo>
                <a:lnTo>
                  <a:pt x="70927" y="150792"/>
                </a:lnTo>
                <a:lnTo>
                  <a:pt x="365766" y="122256"/>
                </a:lnTo>
                <a:close/>
              </a:path>
            </a:pathLst>
          </a:custGeom>
          <a:solidFill>
            <a:srgbClr val="00ae9d">
              <a:alpha val="27000"/>
            </a:srgbClr>
          </a:solidFill>
          <a:ln w="0">
            <a:noFill/>
          </a:ln>
        </p:spPr>
        <p:style>
          <a:lnRef idx="0"/>
          <a:fillRef idx="0"/>
          <a:effectRef idx="0"/>
          <a:fontRef idx="minor"/>
        </p:style>
      </p:sp>
      <p:sp>
        <p:nvSpPr>
          <p:cNvPr id="2" name="Google Shape;12;p2"/>
          <p:cNvSpPr/>
          <p:nvPr/>
        </p:nvSpPr>
        <p:spPr>
          <a:xfrm>
            <a:off x="0" y="1351080"/>
            <a:ext cx="9154800" cy="2887560"/>
          </a:xfrm>
          <a:custGeom>
            <a:avLst/>
            <a:gdLst/>
            <a:ahLst/>
            <a:rect l="l" t="t" r="r" b="b"/>
            <a:pathLst>
              <a:path w="366243" h="106157">
                <a:moveTo>
                  <a:pt x="241" y="0"/>
                </a:moveTo>
                <a:lnTo>
                  <a:pt x="0" y="77929"/>
                </a:lnTo>
                <a:lnTo>
                  <a:pt x="366243" y="106157"/>
                </a:lnTo>
                <a:lnTo>
                  <a:pt x="366243" y="4102"/>
                </a:lnTo>
                <a:close/>
              </a:path>
            </a:pathLst>
          </a:custGeom>
          <a:solidFill>
            <a:srgbClr val="abe33f">
              <a:alpha val="81000"/>
            </a:srgbClr>
          </a:solidFill>
          <a:ln w="0">
            <a:noFill/>
          </a:ln>
        </p:spPr>
        <p:style>
          <a:lnRef idx="0"/>
          <a:fillRef idx="0"/>
          <a:effectRef idx="0"/>
          <a:fontRef idx="minor"/>
        </p:style>
      </p:sp>
      <p:sp>
        <p:nvSpPr>
          <p:cNvPr id="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4"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412" name="Google Shape;30;p5"/>
          <p:cNvGrpSpPr/>
          <p:nvPr/>
        </p:nvGrpSpPr>
        <p:grpSpPr>
          <a:xfrm>
            <a:off x="-6120" y="0"/>
            <a:ext cx="9166680" cy="5161680"/>
            <a:chOff x="-6120" y="0"/>
            <a:chExt cx="9166680" cy="5161680"/>
          </a:xfrm>
        </p:grpSpPr>
        <p:sp>
          <p:nvSpPr>
            <p:cNvPr id="413" name="Google Shape;31;p5"/>
            <p:cNvSpPr/>
            <p:nvPr/>
          </p:nvSpPr>
          <p:spPr>
            <a:xfrm>
              <a:off x="0" y="0"/>
              <a:ext cx="8551440" cy="1331640"/>
            </a:xfrm>
            <a:custGeom>
              <a:avLst/>
              <a:gdLst/>
              <a:ahLst/>
              <a:rect l="l" t="t" r="r" b="b"/>
              <a:pathLst>
                <a:path w="342116" h="53320">
                  <a:moveTo>
                    <a:pt x="0" y="0"/>
                  </a:moveTo>
                  <a:lnTo>
                    <a:pt x="0" y="53320"/>
                  </a:lnTo>
                  <a:lnTo>
                    <a:pt x="342116" y="0"/>
                  </a:lnTo>
                  <a:close/>
                </a:path>
              </a:pathLst>
            </a:custGeom>
            <a:solidFill>
              <a:srgbClr val="004c52"/>
            </a:solidFill>
            <a:ln w="0">
              <a:noFill/>
            </a:ln>
          </p:spPr>
          <p:style>
            <a:lnRef idx="0"/>
            <a:fillRef idx="0"/>
            <a:effectRef idx="0"/>
            <a:fontRef idx="minor"/>
          </p:style>
        </p:sp>
        <p:sp>
          <p:nvSpPr>
            <p:cNvPr id="414" name="Google Shape;32;p5"/>
            <p:cNvSpPr/>
            <p:nvPr/>
          </p:nvSpPr>
          <p:spPr>
            <a:xfrm>
              <a:off x="2563560" y="0"/>
              <a:ext cx="6579000" cy="1271160"/>
            </a:xfrm>
            <a:custGeom>
              <a:avLst/>
              <a:gdLst/>
              <a:ahLst/>
              <a:rect l="l" t="t" r="r" b="b"/>
              <a:pathLst>
                <a:path w="263222" h="50907">
                  <a:moveTo>
                    <a:pt x="0" y="0"/>
                  </a:moveTo>
                  <a:lnTo>
                    <a:pt x="217381" y="50907"/>
                  </a:lnTo>
                  <a:lnTo>
                    <a:pt x="263222" y="10133"/>
                  </a:lnTo>
                  <a:lnTo>
                    <a:pt x="263222" y="0"/>
                  </a:lnTo>
                  <a:close/>
                </a:path>
              </a:pathLst>
            </a:custGeom>
            <a:solidFill>
              <a:srgbClr val="00ae9d">
                <a:alpha val="83000"/>
              </a:srgbClr>
            </a:solidFill>
            <a:ln w="0">
              <a:noFill/>
            </a:ln>
          </p:spPr>
          <p:style>
            <a:lnRef idx="0"/>
            <a:fillRef idx="0"/>
            <a:effectRef idx="0"/>
            <a:fontRef idx="minor"/>
          </p:style>
        </p:sp>
        <p:sp>
          <p:nvSpPr>
            <p:cNvPr id="415" name="Google Shape;33;p5"/>
            <p:cNvSpPr/>
            <p:nvPr/>
          </p:nvSpPr>
          <p:spPr>
            <a:xfrm>
              <a:off x="-6120" y="0"/>
              <a:ext cx="7296840" cy="1470240"/>
            </a:xfrm>
            <a:custGeom>
              <a:avLst/>
              <a:gdLst/>
              <a:ahLst/>
              <a:rect l="l" t="t" r="r" b="b"/>
              <a:pathLst>
                <a:path w="291932" h="58628">
                  <a:moveTo>
                    <a:pt x="0" y="18578"/>
                  </a:moveTo>
                  <a:lnTo>
                    <a:pt x="241" y="34019"/>
                  </a:lnTo>
                  <a:lnTo>
                    <a:pt x="221482" y="58628"/>
                  </a:lnTo>
                  <a:lnTo>
                    <a:pt x="291932" y="0"/>
                  </a:lnTo>
                  <a:close/>
                </a:path>
              </a:pathLst>
            </a:custGeom>
            <a:solidFill>
              <a:srgbClr val="abe33f">
                <a:alpha val="81000"/>
              </a:srgbClr>
            </a:solidFill>
            <a:ln w="0">
              <a:noFill/>
            </a:ln>
          </p:spPr>
          <p:style>
            <a:lnRef idx="0"/>
            <a:fillRef idx="0"/>
            <a:effectRef idx="0"/>
            <a:fontRef idx="minor"/>
          </p:style>
        </p:sp>
        <p:sp>
          <p:nvSpPr>
            <p:cNvPr id="416" name="Google Shape;34;p5"/>
            <p:cNvSpPr/>
            <p:nvPr/>
          </p:nvSpPr>
          <p:spPr>
            <a:xfrm>
              <a:off x="3596040" y="4667040"/>
              <a:ext cx="5089320" cy="475200"/>
            </a:xfrm>
            <a:custGeom>
              <a:avLst/>
              <a:gdLst/>
              <a:ahLst/>
              <a:rect l="l" t="t" r="r" b="b"/>
              <a:pathLst>
                <a:path w="203628" h="19060">
                  <a:moveTo>
                    <a:pt x="0" y="19060"/>
                  </a:moveTo>
                  <a:lnTo>
                    <a:pt x="203628" y="19060"/>
                  </a:lnTo>
                  <a:lnTo>
                    <a:pt x="157305" y="0"/>
                  </a:lnTo>
                  <a:close/>
                </a:path>
              </a:pathLst>
            </a:custGeom>
            <a:solidFill>
              <a:srgbClr val="004c52"/>
            </a:solidFill>
            <a:ln w="0">
              <a:noFill/>
            </a:ln>
          </p:spPr>
          <p:style>
            <a:lnRef idx="0"/>
            <a:fillRef idx="0"/>
            <a:effectRef idx="0"/>
            <a:fontRef idx="minor"/>
          </p:style>
        </p:sp>
        <p:sp>
          <p:nvSpPr>
            <p:cNvPr id="417" name="Google Shape;35;p5"/>
            <p:cNvSpPr/>
            <p:nvPr/>
          </p:nvSpPr>
          <p:spPr>
            <a:xfrm>
              <a:off x="5524920" y="4692600"/>
              <a:ext cx="3635640" cy="469080"/>
            </a:xfrm>
            <a:custGeom>
              <a:avLst/>
              <a:gdLst/>
              <a:ahLst/>
              <a:rect l="l" t="t" r="r" b="b"/>
              <a:pathLst>
                <a:path w="145484" h="18819">
                  <a:moveTo>
                    <a:pt x="145484" y="0"/>
                  </a:moveTo>
                  <a:lnTo>
                    <a:pt x="145484" y="18819"/>
                  </a:lnTo>
                  <a:lnTo>
                    <a:pt x="0" y="18819"/>
                  </a:lnTo>
                  <a:close/>
                </a:path>
              </a:pathLst>
            </a:custGeom>
            <a:solidFill>
              <a:srgbClr val="00ae9d">
                <a:alpha val="83000"/>
              </a:srgbClr>
            </a:solidFill>
            <a:ln w="0">
              <a:noFill/>
            </a:ln>
          </p:spPr>
          <p:style>
            <a:lnRef idx="0"/>
            <a:fillRef idx="0"/>
            <a:effectRef idx="0"/>
            <a:fontRef idx="minor"/>
          </p:style>
        </p:sp>
        <p:sp>
          <p:nvSpPr>
            <p:cNvPr id="418" name="Google Shape;36;p5"/>
            <p:cNvSpPr/>
            <p:nvPr/>
          </p:nvSpPr>
          <p:spPr>
            <a:xfrm>
              <a:off x="7521480" y="4023000"/>
              <a:ext cx="1633320" cy="1138680"/>
            </a:xfrm>
            <a:custGeom>
              <a:avLst/>
              <a:gdLst/>
              <a:ahLst/>
              <a:rect l="l" t="t" r="r" b="b"/>
              <a:pathLst>
                <a:path w="65384" h="45599">
                  <a:moveTo>
                    <a:pt x="65384" y="27022"/>
                  </a:moveTo>
                  <a:lnTo>
                    <a:pt x="65384" y="0"/>
                  </a:lnTo>
                  <a:lnTo>
                    <a:pt x="0" y="45599"/>
                  </a:lnTo>
                  <a:close/>
                </a:path>
              </a:pathLst>
            </a:custGeom>
            <a:solidFill>
              <a:srgbClr val="abe33f">
                <a:alpha val="81000"/>
              </a:srgbClr>
            </a:solidFill>
            <a:ln w="0">
              <a:noFill/>
            </a:ln>
          </p:spPr>
          <p:style>
            <a:lnRef idx="0"/>
            <a:fillRef idx="0"/>
            <a:effectRef idx="0"/>
            <a:fontRef idx="minor"/>
          </p:style>
        </p:sp>
      </p:grpSp>
      <p:sp>
        <p:nvSpPr>
          <p:cNvPr id="419" name="PlaceHolder 1"/>
          <p:cNvSpPr>
            <a:spLocks noGrp="1"/>
          </p:cNvSpPr>
          <p:nvPr>
            <p:ph type="sldNum" idx="9"/>
          </p:nvPr>
        </p:nvSpPr>
        <p:spPr>
          <a:xfrm>
            <a:off x="27000" y="4749840"/>
            <a:ext cx="547200" cy="39204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3D8DC5C4-CD82-4339-BAF7-29341C89B8AC}"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420"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421"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458" name="Google Shape;30;p5"/>
          <p:cNvGrpSpPr/>
          <p:nvPr/>
        </p:nvGrpSpPr>
        <p:grpSpPr>
          <a:xfrm>
            <a:off x="-6120" y="0"/>
            <a:ext cx="9166680" cy="5161680"/>
            <a:chOff x="-6120" y="0"/>
            <a:chExt cx="9166680" cy="5161680"/>
          </a:xfrm>
        </p:grpSpPr>
        <p:sp>
          <p:nvSpPr>
            <p:cNvPr id="459" name="Google Shape;31;p5"/>
            <p:cNvSpPr/>
            <p:nvPr/>
          </p:nvSpPr>
          <p:spPr>
            <a:xfrm>
              <a:off x="0" y="0"/>
              <a:ext cx="8551440" cy="1331640"/>
            </a:xfrm>
            <a:custGeom>
              <a:avLst/>
              <a:gdLst/>
              <a:ahLst/>
              <a:rect l="l" t="t" r="r" b="b"/>
              <a:pathLst>
                <a:path w="342116" h="53320">
                  <a:moveTo>
                    <a:pt x="0" y="0"/>
                  </a:moveTo>
                  <a:lnTo>
                    <a:pt x="0" y="53320"/>
                  </a:lnTo>
                  <a:lnTo>
                    <a:pt x="342116" y="0"/>
                  </a:lnTo>
                  <a:close/>
                </a:path>
              </a:pathLst>
            </a:custGeom>
            <a:solidFill>
              <a:srgbClr val="004c52"/>
            </a:solidFill>
            <a:ln w="0">
              <a:noFill/>
            </a:ln>
          </p:spPr>
          <p:style>
            <a:lnRef idx="0"/>
            <a:fillRef idx="0"/>
            <a:effectRef idx="0"/>
            <a:fontRef idx="minor"/>
          </p:style>
        </p:sp>
        <p:sp>
          <p:nvSpPr>
            <p:cNvPr id="460" name="Google Shape;32;p5"/>
            <p:cNvSpPr/>
            <p:nvPr/>
          </p:nvSpPr>
          <p:spPr>
            <a:xfrm>
              <a:off x="2563560" y="0"/>
              <a:ext cx="6579000" cy="1271160"/>
            </a:xfrm>
            <a:custGeom>
              <a:avLst/>
              <a:gdLst/>
              <a:ahLst/>
              <a:rect l="l" t="t" r="r" b="b"/>
              <a:pathLst>
                <a:path w="263222" h="50907">
                  <a:moveTo>
                    <a:pt x="0" y="0"/>
                  </a:moveTo>
                  <a:lnTo>
                    <a:pt x="217381" y="50907"/>
                  </a:lnTo>
                  <a:lnTo>
                    <a:pt x="263222" y="10133"/>
                  </a:lnTo>
                  <a:lnTo>
                    <a:pt x="263222" y="0"/>
                  </a:lnTo>
                  <a:close/>
                </a:path>
              </a:pathLst>
            </a:custGeom>
            <a:solidFill>
              <a:srgbClr val="00ae9d">
                <a:alpha val="83000"/>
              </a:srgbClr>
            </a:solidFill>
            <a:ln w="0">
              <a:noFill/>
            </a:ln>
          </p:spPr>
          <p:style>
            <a:lnRef idx="0"/>
            <a:fillRef idx="0"/>
            <a:effectRef idx="0"/>
            <a:fontRef idx="minor"/>
          </p:style>
        </p:sp>
        <p:sp>
          <p:nvSpPr>
            <p:cNvPr id="461" name="Google Shape;33;p5"/>
            <p:cNvSpPr/>
            <p:nvPr/>
          </p:nvSpPr>
          <p:spPr>
            <a:xfrm>
              <a:off x="-6120" y="0"/>
              <a:ext cx="7296840" cy="1470240"/>
            </a:xfrm>
            <a:custGeom>
              <a:avLst/>
              <a:gdLst/>
              <a:ahLst/>
              <a:rect l="l" t="t" r="r" b="b"/>
              <a:pathLst>
                <a:path w="291932" h="58628">
                  <a:moveTo>
                    <a:pt x="0" y="18578"/>
                  </a:moveTo>
                  <a:lnTo>
                    <a:pt x="241" y="34019"/>
                  </a:lnTo>
                  <a:lnTo>
                    <a:pt x="221482" y="58628"/>
                  </a:lnTo>
                  <a:lnTo>
                    <a:pt x="291932" y="0"/>
                  </a:lnTo>
                  <a:close/>
                </a:path>
              </a:pathLst>
            </a:custGeom>
            <a:solidFill>
              <a:srgbClr val="abe33f">
                <a:alpha val="81000"/>
              </a:srgbClr>
            </a:solidFill>
            <a:ln w="0">
              <a:noFill/>
            </a:ln>
          </p:spPr>
          <p:style>
            <a:lnRef idx="0"/>
            <a:fillRef idx="0"/>
            <a:effectRef idx="0"/>
            <a:fontRef idx="minor"/>
          </p:style>
        </p:sp>
        <p:sp>
          <p:nvSpPr>
            <p:cNvPr id="462" name="Google Shape;34;p5"/>
            <p:cNvSpPr/>
            <p:nvPr/>
          </p:nvSpPr>
          <p:spPr>
            <a:xfrm>
              <a:off x="3596040" y="4667040"/>
              <a:ext cx="5089320" cy="475200"/>
            </a:xfrm>
            <a:custGeom>
              <a:avLst/>
              <a:gdLst/>
              <a:ahLst/>
              <a:rect l="l" t="t" r="r" b="b"/>
              <a:pathLst>
                <a:path w="203628" h="19060">
                  <a:moveTo>
                    <a:pt x="0" y="19060"/>
                  </a:moveTo>
                  <a:lnTo>
                    <a:pt x="203628" y="19060"/>
                  </a:lnTo>
                  <a:lnTo>
                    <a:pt x="157305" y="0"/>
                  </a:lnTo>
                  <a:close/>
                </a:path>
              </a:pathLst>
            </a:custGeom>
            <a:solidFill>
              <a:srgbClr val="004c52"/>
            </a:solidFill>
            <a:ln w="0">
              <a:noFill/>
            </a:ln>
          </p:spPr>
          <p:style>
            <a:lnRef idx="0"/>
            <a:fillRef idx="0"/>
            <a:effectRef idx="0"/>
            <a:fontRef idx="minor"/>
          </p:style>
        </p:sp>
        <p:sp>
          <p:nvSpPr>
            <p:cNvPr id="463" name="Google Shape;35;p5"/>
            <p:cNvSpPr/>
            <p:nvPr/>
          </p:nvSpPr>
          <p:spPr>
            <a:xfrm>
              <a:off x="5524920" y="4692600"/>
              <a:ext cx="3635640" cy="469080"/>
            </a:xfrm>
            <a:custGeom>
              <a:avLst/>
              <a:gdLst/>
              <a:ahLst/>
              <a:rect l="l" t="t" r="r" b="b"/>
              <a:pathLst>
                <a:path w="145484" h="18819">
                  <a:moveTo>
                    <a:pt x="145484" y="0"/>
                  </a:moveTo>
                  <a:lnTo>
                    <a:pt x="145484" y="18819"/>
                  </a:lnTo>
                  <a:lnTo>
                    <a:pt x="0" y="18819"/>
                  </a:lnTo>
                  <a:close/>
                </a:path>
              </a:pathLst>
            </a:custGeom>
            <a:solidFill>
              <a:srgbClr val="00ae9d">
                <a:alpha val="83000"/>
              </a:srgbClr>
            </a:solidFill>
            <a:ln w="0">
              <a:noFill/>
            </a:ln>
          </p:spPr>
          <p:style>
            <a:lnRef idx="0"/>
            <a:fillRef idx="0"/>
            <a:effectRef idx="0"/>
            <a:fontRef idx="minor"/>
          </p:style>
        </p:sp>
        <p:sp>
          <p:nvSpPr>
            <p:cNvPr id="464" name="Google Shape;36;p5"/>
            <p:cNvSpPr/>
            <p:nvPr/>
          </p:nvSpPr>
          <p:spPr>
            <a:xfrm>
              <a:off x="7521480" y="4023000"/>
              <a:ext cx="1633320" cy="1138680"/>
            </a:xfrm>
            <a:custGeom>
              <a:avLst/>
              <a:gdLst/>
              <a:ahLst/>
              <a:rect l="l" t="t" r="r" b="b"/>
              <a:pathLst>
                <a:path w="65384" h="45599">
                  <a:moveTo>
                    <a:pt x="65384" y="27022"/>
                  </a:moveTo>
                  <a:lnTo>
                    <a:pt x="65384" y="0"/>
                  </a:lnTo>
                  <a:lnTo>
                    <a:pt x="0" y="45599"/>
                  </a:lnTo>
                  <a:close/>
                </a:path>
              </a:pathLst>
            </a:custGeom>
            <a:solidFill>
              <a:srgbClr val="abe33f">
                <a:alpha val="81000"/>
              </a:srgbClr>
            </a:solidFill>
            <a:ln w="0">
              <a:noFill/>
            </a:ln>
          </p:spPr>
          <p:style>
            <a:lnRef idx="0"/>
            <a:fillRef idx="0"/>
            <a:effectRef idx="0"/>
            <a:fontRef idx="minor"/>
          </p:style>
        </p:sp>
      </p:grpSp>
      <p:sp>
        <p:nvSpPr>
          <p:cNvPr id="465" name="PlaceHolder 1"/>
          <p:cNvSpPr>
            <a:spLocks noGrp="1"/>
          </p:cNvSpPr>
          <p:nvPr>
            <p:ph type="sldNum" idx="10"/>
          </p:nvPr>
        </p:nvSpPr>
        <p:spPr>
          <a:xfrm>
            <a:off x="27000" y="4749840"/>
            <a:ext cx="547200" cy="39204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103E3F2F-C7F4-41E5-989C-08819E025094}"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466"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467"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504" name="Google Shape;30;p5"/>
          <p:cNvGrpSpPr/>
          <p:nvPr/>
        </p:nvGrpSpPr>
        <p:grpSpPr>
          <a:xfrm>
            <a:off x="-6120" y="0"/>
            <a:ext cx="9166680" cy="5161680"/>
            <a:chOff x="-6120" y="0"/>
            <a:chExt cx="9166680" cy="5161680"/>
          </a:xfrm>
        </p:grpSpPr>
        <p:sp>
          <p:nvSpPr>
            <p:cNvPr id="505" name="Google Shape;31;p5"/>
            <p:cNvSpPr/>
            <p:nvPr/>
          </p:nvSpPr>
          <p:spPr>
            <a:xfrm>
              <a:off x="0" y="0"/>
              <a:ext cx="8551440" cy="1331640"/>
            </a:xfrm>
            <a:custGeom>
              <a:avLst/>
              <a:gdLst/>
              <a:ahLst/>
              <a:rect l="l" t="t" r="r" b="b"/>
              <a:pathLst>
                <a:path w="342116" h="53320">
                  <a:moveTo>
                    <a:pt x="0" y="0"/>
                  </a:moveTo>
                  <a:lnTo>
                    <a:pt x="0" y="53320"/>
                  </a:lnTo>
                  <a:lnTo>
                    <a:pt x="342116" y="0"/>
                  </a:lnTo>
                  <a:close/>
                </a:path>
              </a:pathLst>
            </a:custGeom>
            <a:solidFill>
              <a:srgbClr val="004c52"/>
            </a:solidFill>
            <a:ln w="0">
              <a:noFill/>
            </a:ln>
          </p:spPr>
          <p:style>
            <a:lnRef idx="0"/>
            <a:fillRef idx="0"/>
            <a:effectRef idx="0"/>
            <a:fontRef idx="minor"/>
          </p:style>
        </p:sp>
        <p:sp>
          <p:nvSpPr>
            <p:cNvPr id="506" name="Google Shape;32;p5"/>
            <p:cNvSpPr/>
            <p:nvPr/>
          </p:nvSpPr>
          <p:spPr>
            <a:xfrm>
              <a:off x="2563560" y="0"/>
              <a:ext cx="6579000" cy="1271160"/>
            </a:xfrm>
            <a:custGeom>
              <a:avLst/>
              <a:gdLst/>
              <a:ahLst/>
              <a:rect l="l" t="t" r="r" b="b"/>
              <a:pathLst>
                <a:path w="263222" h="50907">
                  <a:moveTo>
                    <a:pt x="0" y="0"/>
                  </a:moveTo>
                  <a:lnTo>
                    <a:pt x="217381" y="50907"/>
                  </a:lnTo>
                  <a:lnTo>
                    <a:pt x="263222" y="10133"/>
                  </a:lnTo>
                  <a:lnTo>
                    <a:pt x="263222" y="0"/>
                  </a:lnTo>
                  <a:close/>
                </a:path>
              </a:pathLst>
            </a:custGeom>
            <a:solidFill>
              <a:srgbClr val="00ae9d">
                <a:alpha val="83000"/>
              </a:srgbClr>
            </a:solidFill>
            <a:ln w="0">
              <a:noFill/>
            </a:ln>
          </p:spPr>
          <p:style>
            <a:lnRef idx="0"/>
            <a:fillRef idx="0"/>
            <a:effectRef idx="0"/>
            <a:fontRef idx="minor"/>
          </p:style>
        </p:sp>
        <p:sp>
          <p:nvSpPr>
            <p:cNvPr id="507" name="Google Shape;33;p5"/>
            <p:cNvSpPr/>
            <p:nvPr/>
          </p:nvSpPr>
          <p:spPr>
            <a:xfrm>
              <a:off x="-6120" y="0"/>
              <a:ext cx="7296840" cy="1470240"/>
            </a:xfrm>
            <a:custGeom>
              <a:avLst/>
              <a:gdLst/>
              <a:ahLst/>
              <a:rect l="l" t="t" r="r" b="b"/>
              <a:pathLst>
                <a:path w="291932" h="58628">
                  <a:moveTo>
                    <a:pt x="0" y="18578"/>
                  </a:moveTo>
                  <a:lnTo>
                    <a:pt x="241" y="34019"/>
                  </a:lnTo>
                  <a:lnTo>
                    <a:pt x="221482" y="58628"/>
                  </a:lnTo>
                  <a:lnTo>
                    <a:pt x="291932" y="0"/>
                  </a:lnTo>
                  <a:close/>
                </a:path>
              </a:pathLst>
            </a:custGeom>
            <a:solidFill>
              <a:srgbClr val="abe33f">
                <a:alpha val="81000"/>
              </a:srgbClr>
            </a:solidFill>
            <a:ln w="0">
              <a:noFill/>
            </a:ln>
          </p:spPr>
          <p:style>
            <a:lnRef idx="0"/>
            <a:fillRef idx="0"/>
            <a:effectRef idx="0"/>
            <a:fontRef idx="minor"/>
          </p:style>
        </p:sp>
        <p:sp>
          <p:nvSpPr>
            <p:cNvPr id="508" name="Google Shape;34;p5"/>
            <p:cNvSpPr/>
            <p:nvPr/>
          </p:nvSpPr>
          <p:spPr>
            <a:xfrm>
              <a:off x="3596040" y="4667040"/>
              <a:ext cx="5089320" cy="475200"/>
            </a:xfrm>
            <a:custGeom>
              <a:avLst/>
              <a:gdLst/>
              <a:ahLst/>
              <a:rect l="l" t="t" r="r" b="b"/>
              <a:pathLst>
                <a:path w="203628" h="19060">
                  <a:moveTo>
                    <a:pt x="0" y="19060"/>
                  </a:moveTo>
                  <a:lnTo>
                    <a:pt x="203628" y="19060"/>
                  </a:lnTo>
                  <a:lnTo>
                    <a:pt x="157305" y="0"/>
                  </a:lnTo>
                  <a:close/>
                </a:path>
              </a:pathLst>
            </a:custGeom>
            <a:solidFill>
              <a:srgbClr val="004c52"/>
            </a:solidFill>
            <a:ln w="0">
              <a:noFill/>
            </a:ln>
          </p:spPr>
          <p:style>
            <a:lnRef idx="0"/>
            <a:fillRef idx="0"/>
            <a:effectRef idx="0"/>
            <a:fontRef idx="minor"/>
          </p:style>
        </p:sp>
        <p:sp>
          <p:nvSpPr>
            <p:cNvPr id="509" name="Google Shape;35;p5"/>
            <p:cNvSpPr/>
            <p:nvPr/>
          </p:nvSpPr>
          <p:spPr>
            <a:xfrm>
              <a:off x="5524920" y="4692600"/>
              <a:ext cx="3635640" cy="469080"/>
            </a:xfrm>
            <a:custGeom>
              <a:avLst/>
              <a:gdLst/>
              <a:ahLst/>
              <a:rect l="l" t="t" r="r" b="b"/>
              <a:pathLst>
                <a:path w="145484" h="18819">
                  <a:moveTo>
                    <a:pt x="145484" y="0"/>
                  </a:moveTo>
                  <a:lnTo>
                    <a:pt x="145484" y="18819"/>
                  </a:lnTo>
                  <a:lnTo>
                    <a:pt x="0" y="18819"/>
                  </a:lnTo>
                  <a:close/>
                </a:path>
              </a:pathLst>
            </a:custGeom>
            <a:solidFill>
              <a:srgbClr val="00ae9d">
                <a:alpha val="83000"/>
              </a:srgbClr>
            </a:solidFill>
            <a:ln w="0">
              <a:noFill/>
            </a:ln>
          </p:spPr>
          <p:style>
            <a:lnRef idx="0"/>
            <a:fillRef idx="0"/>
            <a:effectRef idx="0"/>
            <a:fontRef idx="minor"/>
          </p:style>
        </p:sp>
        <p:sp>
          <p:nvSpPr>
            <p:cNvPr id="510" name="Google Shape;36;p5"/>
            <p:cNvSpPr/>
            <p:nvPr/>
          </p:nvSpPr>
          <p:spPr>
            <a:xfrm>
              <a:off x="7521480" y="4023000"/>
              <a:ext cx="1633320" cy="1138680"/>
            </a:xfrm>
            <a:custGeom>
              <a:avLst/>
              <a:gdLst/>
              <a:ahLst/>
              <a:rect l="l" t="t" r="r" b="b"/>
              <a:pathLst>
                <a:path w="65384" h="45599">
                  <a:moveTo>
                    <a:pt x="65384" y="27022"/>
                  </a:moveTo>
                  <a:lnTo>
                    <a:pt x="65384" y="0"/>
                  </a:lnTo>
                  <a:lnTo>
                    <a:pt x="0" y="45599"/>
                  </a:lnTo>
                  <a:close/>
                </a:path>
              </a:pathLst>
            </a:custGeom>
            <a:solidFill>
              <a:srgbClr val="abe33f">
                <a:alpha val="81000"/>
              </a:srgbClr>
            </a:solidFill>
            <a:ln w="0">
              <a:noFill/>
            </a:ln>
          </p:spPr>
          <p:style>
            <a:lnRef idx="0"/>
            <a:fillRef idx="0"/>
            <a:effectRef idx="0"/>
            <a:fontRef idx="minor"/>
          </p:style>
        </p:sp>
      </p:grpSp>
      <p:sp>
        <p:nvSpPr>
          <p:cNvPr id="511" name="PlaceHolder 1"/>
          <p:cNvSpPr>
            <a:spLocks noGrp="1"/>
          </p:cNvSpPr>
          <p:nvPr>
            <p:ph type="sldNum" idx="11"/>
          </p:nvPr>
        </p:nvSpPr>
        <p:spPr>
          <a:xfrm>
            <a:off x="27000" y="4749840"/>
            <a:ext cx="547200" cy="39204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1061BDCC-EF1F-47F9-91F1-3770A7BBCC27}"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512"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513"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550" name="Google Shape;30;p5"/>
          <p:cNvGrpSpPr/>
          <p:nvPr/>
        </p:nvGrpSpPr>
        <p:grpSpPr>
          <a:xfrm>
            <a:off x="-6120" y="0"/>
            <a:ext cx="9166680" cy="5161680"/>
            <a:chOff x="-6120" y="0"/>
            <a:chExt cx="9166680" cy="5161680"/>
          </a:xfrm>
        </p:grpSpPr>
        <p:sp>
          <p:nvSpPr>
            <p:cNvPr id="551" name="Google Shape;31;p5"/>
            <p:cNvSpPr/>
            <p:nvPr/>
          </p:nvSpPr>
          <p:spPr>
            <a:xfrm>
              <a:off x="0" y="0"/>
              <a:ext cx="8551440" cy="1331640"/>
            </a:xfrm>
            <a:custGeom>
              <a:avLst/>
              <a:gdLst/>
              <a:ahLst/>
              <a:rect l="l" t="t" r="r" b="b"/>
              <a:pathLst>
                <a:path w="342116" h="53320">
                  <a:moveTo>
                    <a:pt x="0" y="0"/>
                  </a:moveTo>
                  <a:lnTo>
                    <a:pt x="0" y="53320"/>
                  </a:lnTo>
                  <a:lnTo>
                    <a:pt x="342116" y="0"/>
                  </a:lnTo>
                  <a:close/>
                </a:path>
              </a:pathLst>
            </a:custGeom>
            <a:solidFill>
              <a:srgbClr val="004c52"/>
            </a:solidFill>
            <a:ln w="0">
              <a:noFill/>
            </a:ln>
          </p:spPr>
          <p:style>
            <a:lnRef idx="0"/>
            <a:fillRef idx="0"/>
            <a:effectRef idx="0"/>
            <a:fontRef idx="minor"/>
          </p:style>
        </p:sp>
        <p:sp>
          <p:nvSpPr>
            <p:cNvPr id="552" name="Google Shape;32;p5"/>
            <p:cNvSpPr/>
            <p:nvPr/>
          </p:nvSpPr>
          <p:spPr>
            <a:xfrm>
              <a:off x="2563560" y="0"/>
              <a:ext cx="6579000" cy="1271160"/>
            </a:xfrm>
            <a:custGeom>
              <a:avLst/>
              <a:gdLst/>
              <a:ahLst/>
              <a:rect l="l" t="t" r="r" b="b"/>
              <a:pathLst>
                <a:path w="263222" h="50907">
                  <a:moveTo>
                    <a:pt x="0" y="0"/>
                  </a:moveTo>
                  <a:lnTo>
                    <a:pt x="217381" y="50907"/>
                  </a:lnTo>
                  <a:lnTo>
                    <a:pt x="263222" y="10133"/>
                  </a:lnTo>
                  <a:lnTo>
                    <a:pt x="263222" y="0"/>
                  </a:lnTo>
                  <a:close/>
                </a:path>
              </a:pathLst>
            </a:custGeom>
            <a:solidFill>
              <a:srgbClr val="00ae9d">
                <a:alpha val="83000"/>
              </a:srgbClr>
            </a:solidFill>
            <a:ln w="0">
              <a:noFill/>
            </a:ln>
          </p:spPr>
          <p:style>
            <a:lnRef idx="0"/>
            <a:fillRef idx="0"/>
            <a:effectRef idx="0"/>
            <a:fontRef idx="minor"/>
          </p:style>
        </p:sp>
        <p:sp>
          <p:nvSpPr>
            <p:cNvPr id="553" name="Google Shape;33;p5"/>
            <p:cNvSpPr/>
            <p:nvPr/>
          </p:nvSpPr>
          <p:spPr>
            <a:xfrm>
              <a:off x="-6120" y="0"/>
              <a:ext cx="7296840" cy="1470240"/>
            </a:xfrm>
            <a:custGeom>
              <a:avLst/>
              <a:gdLst/>
              <a:ahLst/>
              <a:rect l="l" t="t" r="r" b="b"/>
              <a:pathLst>
                <a:path w="291932" h="58628">
                  <a:moveTo>
                    <a:pt x="0" y="18578"/>
                  </a:moveTo>
                  <a:lnTo>
                    <a:pt x="241" y="34019"/>
                  </a:lnTo>
                  <a:lnTo>
                    <a:pt x="221482" y="58628"/>
                  </a:lnTo>
                  <a:lnTo>
                    <a:pt x="291932" y="0"/>
                  </a:lnTo>
                  <a:close/>
                </a:path>
              </a:pathLst>
            </a:custGeom>
            <a:solidFill>
              <a:srgbClr val="abe33f">
                <a:alpha val="81000"/>
              </a:srgbClr>
            </a:solidFill>
            <a:ln w="0">
              <a:noFill/>
            </a:ln>
          </p:spPr>
          <p:style>
            <a:lnRef idx="0"/>
            <a:fillRef idx="0"/>
            <a:effectRef idx="0"/>
            <a:fontRef idx="minor"/>
          </p:style>
        </p:sp>
        <p:sp>
          <p:nvSpPr>
            <p:cNvPr id="554" name="Google Shape;34;p5"/>
            <p:cNvSpPr/>
            <p:nvPr/>
          </p:nvSpPr>
          <p:spPr>
            <a:xfrm>
              <a:off x="3596040" y="4667040"/>
              <a:ext cx="5089320" cy="475200"/>
            </a:xfrm>
            <a:custGeom>
              <a:avLst/>
              <a:gdLst/>
              <a:ahLst/>
              <a:rect l="l" t="t" r="r" b="b"/>
              <a:pathLst>
                <a:path w="203628" h="19060">
                  <a:moveTo>
                    <a:pt x="0" y="19060"/>
                  </a:moveTo>
                  <a:lnTo>
                    <a:pt x="203628" y="19060"/>
                  </a:lnTo>
                  <a:lnTo>
                    <a:pt x="157305" y="0"/>
                  </a:lnTo>
                  <a:close/>
                </a:path>
              </a:pathLst>
            </a:custGeom>
            <a:solidFill>
              <a:srgbClr val="004c52"/>
            </a:solidFill>
            <a:ln w="0">
              <a:noFill/>
            </a:ln>
          </p:spPr>
          <p:style>
            <a:lnRef idx="0"/>
            <a:fillRef idx="0"/>
            <a:effectRef idx="0"/>
            <a:fontRef idx="minor"/>
          </p:style>
        </p:sp>
        <p:sp>
          <p:nvSpPr>
            <p:cNvPr id="555" name="Google Shape;35;p5"/>
            <p:cNvSpPr/>
            <p:nvPr/>
          </p:nvSpPr>
          <p:spPr>
            <a:xfrm>
              <a:off x="5524920" y="4692600"/>
              <a:ext cx="3635640" cy="469080"/>
            </a:xfrm>
            <a:custGeom>
              <a:avLst/>
              <a:gdLst/>
              <a:ahLst/>
              <a:rect l="l" t="t" r="r" b="b"/>
              <a:pathLst>
                <a:path w="145484" h="18819">
                  <a:moveTo>
                    <a:pt x="145484" y="0"/>
                  </a:moveTo>
                  <a:lnTo>
                    <a:pt x="145484" y="18819"/>
                  </a:lnTo>
                  <a:lnTo>
                    <a:pt x="0" y="18819"/>
                  </a:lnTo>
                  <a:close/>
                </a:path>
              </a:pathLst>
            </a:custGeom>
            <a:solidFill>
              <a:srgbClr val="00ae9d">
                <a:alpha val="83000"/>
              </a:srgbClr>
            </a:solidFill>
            <a:ln w="0">
              <a:noFill/>
            </a:ln>
          </p:spPr>
          <p:style>
            <a:lnRef idx="0"/>
            <a:fillRef idx="0"/>
            <a:effectRef idx="0"/>
            <a:fontRef idx="minor"/>
          </p:style>
        </p:sp>
        <p:sp>
          <p:nvSpPr>
            <p:cNvPr id="556" name="Google Shape;36;p5"/>
            <p:cNvSpPr/>
            <p:nvPr/>
          </p:nvSpPr>
          <p:spPr>
            <a:xfrm>
              <a:off x="7521480" y="4023000"/>
              <a:ext cx="1633320" cy="1138680"/>
            </a:xfrm>
            <a:custGeom>
              <a:avLst/>
              <a:gdLst/>
              <a:ahLst/>
              <a:rect l="l" t="t" r="r" b="b"/>
              <a:pathLst>
                <a:path w="65384" h="45599">
                  <a:moveTo>
                    <a:pt x="65384" y="27022"/>
                  </a:moveTo>
                  <a:lnTo>
                    <a:pt x="65384" y="0"/>
                  </a:lnTo>
                  <a:lnTo>
                    <a:pt x="0" y="45599"/>
                  </a:lnTo>
                  <a:close/>
                </a:path>
              </a:pathLst>
            </a:custGeom>
            <a:solidFill>
              <a:srgbClr val="abe33f">
                <a:alpha val="81000"/>
              </a:srgbClr>
            </a:solidFill>
            <a:ln w="0">
              <a:noFill/>
            </a:ln>
          </p:spPr>
          <p:style>
            <a:lnRef idx="0"/>
            <a:fillRef idx="0"/>
            <a:effectRef idx="0"/>
            <a:fontRef idx="minor"/>
          </p:style>
        </p:sp>
      </p:grpSp>
      <p:sp>
        <p:nvSpPr>
          <p:cNvPr id="557" name="PlaceHolder 1"/>
          <p:cNvSpPr>
            <a:spLocks noGrp="1"/>
          </p:cNvSpPr>
          <p:nvPr>
            <p:ph type="sldNum" idx="12"/>
          </p:nvPr>
        </p:nvSpPr>
        <p:spPr>
          <a:xfrm>
            <a:off x="27000" y="4749840"/>
            <a:ext cx="547200" cy="39204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D0E1E666-8F51-4A9E-AF03-028FCD6ECF28}"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558"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559"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596" name="Google Shape;30;p5"/>
          <p:cNvGrpSpPr/>
          <p:nvPr/>
        </p:nvGrpSpPr>
        <p:grpSpPr>
          <a:xfrm>
            <a:off x="-6120" y="0"/>
            <a:ext cx="9166680" cy="5161680"/>
            <a:chOff x="-6120" y="0"/>
            <a:chExt cx="9166680" cy="5161680"/>
          </a:xfrm>
        </p:grpSpPr>
        <p:sp>
          <p:nvSpPr>
            <p:cNvPr id="597" name="Google Shape;31;p5"/>
            <p:cNvSpPr/>
            <p:nvPr/>
          </p:nvSpPr>
          <p:spPr>
            <a:xfrm>
              <a:off x="0" y="0"/>
              <a:ext cx="8551440" cy="1331640"/>
            </a:xfrm>
            <a:custGeom>
              <a:avLst/>
              <a:gdLst/>
              <a:ahLst/>
              <a:rect l="l" t="t" r="r" b="b"/>
              <a:pathLst>
                <a:path w="342116" h="53320">
                  <a:moveTo>
                    <a:pt x="0" y="0"/>
                  </a:moveTo>
                  <a:lnTo>
                    <a:pt x="0" y="53320"/>
                  </a:lnTo>
                  <a:lnTo>
                    <a:pt x="342116" y="0"/>
                  </a:lnTo>
                  <a:close/>
                </a:path>
              </a:pathLst>
            </a:custGeom>
            <a:solidFill>
              <a:srgbClr val="004c52"/>
            </a:solidFill>
            <a:ln w="0">
              <a:noFill/>
            </a:ln>
          </p:spPr>
          <p:style>
            <a:lnRef idx="0"/>
            <a:fillRef idx="0"/>
            <a:effectRef idx="0"/>
            <a:fontRef idx="minor"/>
          </p:style>
        </p:sp>
        <p:sp>
          <p:nvSpPr>
            <p:cNvPr id="598" name="Google Shape;32;p5"/>
            <p:cNvSpPr/>
            <p:nvPr/>
          </p:nvSpPr>
          <p:spPr>
            <a:xfrm>
              <a:off x="2563560" y="0"/>
              <a:ext cx="6579000" cy="1271160"/>
            </a:xfrm>
            <a:custGeom>
              <a:avLst/>
              <a:gdLst/>
              <a:ahLst/>
              <a:rect l="l" t="t" r="r" b="b"/>
              <a:pathLst>
                <a:path w="263222" h="50907">
                  <a:moveTo>
                    <a:pt x="0" y="0"/>
                  </a:moveTo>
                  <a:lnTo>
                    <a:pt x="217381" y="50907"/>
                  </a:lnTo>
                  <a:lnTo>
                    <a:pt x="263222" y="10133"/>
                  </a:lnTo>
                  <a:lnTo>
                    <a:pt x="263222" y="0"/>
                  </a:lnTo>
                  <a:close/>
                </a:path>
              </a:pathLst>
            </a:custGeom>
            <a:solidFill>
              <a:srgbClr val="00ae9d">
                <a:alpha val="83000"/>
              </a:srgbClr>
            </a:solidFill>
            <a:ln w="0">
              <a:noFill/>
            </a:ln>
          </p:spPr>
          <p:style>
            <a:lnRef idx="0"/>
            <a:fillRef idx="0"/>
            <a:effectRef idx="0"/>
            <a:fontRef idx="minor"/>
          </p:style>
        </p:sp>
        <p:sp>
          <p:nvSpPr>
            <p:cNvPr id="599" name="Google Shape;33;p5"/>
            <p:cNvSpPr/>
            <p:nvPr/>
          </p:nvSpPr>
          <p:spPr>
            <a:xfrm>
              <a:off x="-6120" y="0"/>
              <a:ext cx="7296840" cy="1470240"/>
            </a:xfrm>
            <a:custGeom>
              <a:avLst/>
              <a:gdLst/>
              <a:ahLst/>
              <a:rect l="l" t="t" r="r" b="b"/>
              <a:pathLst>
                <a:path w="291932" h="58628">
                  <a:moveTo>
                    <a:pt x="0" y="18578"/>
                  </a:moveTo>
                  <a:lnTo>
                    <a:pt x="241" y="34019"/>
                  </a:lnTo>
                  <a:lnTo>
                    <a:pt x="221482" y="58628"/>
                  </a:lnTo>
                  <a:lnTo>
                    <a:pt x="291932" y="0"/>
                  </a:lnTo>
                  <a:close/>
                </a:path>
              </a:pathLst>
            </a:custGeom>
            <a:solidFill>
              <a:srgbClr val="abe33f">
                <a:alpha val="81000"/>
              </a:srgbClr>
            </a:solidFill>
            <a:ln w="0">
              <a:noFill/>
            </a:ln>
          </p:spPr>
          <p:style>
            <a:lnRef idx="0"/>
            <a:fillRef idx="0"/>
            <a:effectRef idx="0"/>
            <a:fontRef idx="minor"/>
          </p:style>
        </p:sp>
        <p:sp>
          <p:nvSpPr>
            <p:cNvPr id="600" name="Google Shape;34;p5"/>
            <p:cNvSpPr/>
            <p:nvPr/>
          </p:nvSpPr>
          <p:spPr>
            <a:xfrm>
              <a:off x="3596040" y="4667040"/>
              <a:ext cx="5089320" cy="475200"/>
            </a:xfrm>
            <a:custGeom>
              <a:avLst/>
              <a:gdLst/>
              <a:ahLst/>
              <a:rect l="l" t="t" r="r" b="b"/>
              <a:pathLst>
                <a:path w="203628" h="19060">
                  <a:moveTo>
                    <a:pt x="0" y="19060"/>
                  </a:moveTo>
                  <a:lnTo>
                    <a:pt x="203628" y="19060"/>
                  </a:lnTo>
                  <a:lnTo>
                    <a:pt x="157305" y="0"/>
                  </a:lnTo>
                  <a:close/>
                </a:path>
              </a:pathLst>
            </a:custGeom>
            <a:solidFill>
              <a:srgbClr val="004c52"/>
            </a:solidFill>
            <a:ln w="0">
              <a:noFill/>
            </a:ln>
          </p:spPr>
          <p:style>
            <a:lnRef idx="0"/>
            <a:fillRef idx="0"/>
            <a:effectRef idx="0"/>
            <a:fontRef idx="minor"/>
          </p:style>
        </p:sp>
        <p:sp>
          <p:nvSpPr>
            <p:cNvPr id="601" name="Google Shape;35;p5"/>
            <p:cNvSpPr/>
            <p:nvPr/>
          </p:nvSpPr>
          <p:spPr>
            <a:xfrm>
              <a:off x="5524920" y="4692600"/>
              <a:ext cx="3635640" cy="469080"/>
            </a:xfrm>
            <a:custGeom>
              <a:avLst/>
              <a:gdLst/>
              <a:ahLst/>
              <a:rect l="l" t="t" r="r" b="b"/>
              <a:pathLst>
                <a:path w="145484" h="18819">
                  <a:moveTo>
                    <a:pt x="145484" y="0"/>
                  </a:moveTo>
                  <a:lnTo>
                    <a:pt x="145484" y="18819"/>
                  </a:lnTo>
                  <a:lnTo>
                    <a:pt x="0" y="18819"/>
                  </a:lnTo>
                  <a:close/>
                </a:path>
              </a:pathLst>
            </a:custGeom>
            <a:solidFill>
              <a:srgbClr val="00ae9d">
                <a:alpha val="83000"/>
              </a:srgbClr>
            </a:solidFill>
            <a:ln w="0">
              <a:noFill/>
            </a:ln>
          </p:spPr>
          <p:style>
            <a:lnRef idx="0"/>
            <a:fillRef idx="0"/>
            <a:effectRef idx="0"/>
            <a:fontRef idx="minor"/>
          </p:style>
        </p:sp>
        <p:sp>
          <p:nvSpPr>
            <p:cNvPr id="602" name="Google Shape;36;p5"/>
            <p:cNvSpPr/>
            <p:nvPr/>
          </p:nvSpPr>
          <p:spPr>
            <a:xfrm>
              <a:off x="7521480" y="4023000"/>
              <a:ext cx="1633320" cy="1138680"/>
            </a:xfrm>
            <a:custGeom>
              <a:avLst/>
              <a:gdLst/>
              <a:ahLst/>
              <a:rect l="l" t="t" r="r" b="b"/>
              <a:pathLst>
                <a:path w="65384" h="45599">
                  <a:moveTo>
                    <a:pt x="65384" y="27022"/>
                  </a:moveTo>
                  <a:lnTo>
                    <a:pt x="65384" y="0"/>
                  </a:lnTo>
                  <a:lnTo>
                    <a:pt x="0" y="45599"/>
                  </a:lnTo>
                  <a:close/>
                </a:path>
              </a:pathLst>
            </a:custGeom>
            <a:solidFill>
              <a:srgbClr val="abe33f">
                <a:alpha val="81000"/>
              </a:srgbClr>
            </a:solidFill>
            <a:ln w="0">
              <a:noFill/>
            </a:ln>
          </p:spPr>
          <p:style>
            <a:lnRef idx="0"/>
            <a:fillRef idx="0"/>
            <a:effectRef idx="0"/>
            <a:fontRef idx="minor"/>
          </p:style>
        </p:sp>
      </p:grpSp>
      <p:sp>
        <p:nvSpPr>
          <p:cNvPr id="603" name="PlaceHolder 1"/>
          <p:cNvSpPr>
            <a:spLocks noGrp="1"/>
          </p:cNvSpPr>
          <p:nvPr>
            <p:ph type="sldNum" idx="13"/>
          </p:nvPr>
        </p:nvSpPr>
        <p:spPr>
          <a:xfrm>
            <a:off x="27000" y="4749840"/>
            <a:ext cx="547200" cy="39204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65E7272F-DBBD-4BA5-B502-6CFFBCD7F64E}"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604"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605"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642" name="Google Shape;30;p5"/>
          <p:cNvGrpSpPr/>
          <p:nvPr/>
        </p:nvGrpSpPr>
        <p:grpSpPr>
          <a:xfrm>
            <a:off x="-6120" y="0"/>
            <a:ext cx="9166680" cy="5161680"/>
            <a:chOff x="-6120" y="0"/>
            <a:chExt cx="9166680" cy="5161680"/>
          </a:xfrm>
        </p:grpSpPr>
        <p:sp>
          <p:nvSpPr>
            <p:cNvPr id="643" name="Google Shape;31;p5"/>
            <p:cNvSpPr/>
            <p:nvPr/>
          </p:nvSpPr>
          <p:spPr>
            <a:xfrm>
              <a:off x="0" y="0"/>
              <a:ext cx="8551440" cy="1331640"/>
            </a:xfrm>
            <a:custGeom>
              <a:avLst/>
              <a:gdLst/>
              <a:ahLst/>
              <a:rect l="l" t="t" r="r" b="b"/>
              <a:pathLst>
                <a:path w="342116" h="53320">
                  <a:moveTo>
                    <a:pt x="0" y="0"/>
                  </a:moveTo>
                  <a:lnTo>
                    <a:pt x="0" y="53320"/>
                  </a:lnTo>
                  <a:lnTo>
                    <a:pt x="342116" y="0"/>
                  </a:lnTo>
                  <a:close/>
                </a:path>
              </a:pathLst>
            </a:custGeom>
            <a:solidFill>
              <a:srgbClr val="004c52"/>
            </a:solidFill>
            <a:ln w="0">
              <a:noFill/>
            </a:ln>
          </p:spPr>
          <p:style>
            <a:lnRef idx="0"/>
            <a:fillRef idx="0"/>
            <a:effectRef idx="0"/>
            <a:fontRef idx="minor"/>
          </p:style>
        </p:sp>
        <p:sp>
          <p:nvSpPr>
            <p:cNvPr id="644" name="Google Shape;32;p5"/>
            <p:cNvSpPr/>
            <p:nvPr/>
          </p:nvSpPr>
          <p:spPr>
            <a:xfrm>
              <a:off x="2563560" y="0"/>
              <a:ext cx="6579000" cy="1271160"/>
            </a:xfrm>
            <a:custGeom>
              <a:avLst/>
              <a:gdLst/>
              <a:ahLst/>
              <a:rect l="l" t="t" r="r" b="b"/>
              <a:pathLst>
                <a:path w="263222" h="50907">
                  <a:moveTo>
                    <a:pt x="0" y="0"/>
                  </a:moveTo>
                  <a:lnTo>
                    <a:pt x="217381" y="50907"/>
                  </a:lnTo>
                  <a:lnTo>
                    <a:pt x="263222" y="10133"/>
                  </a:lnTo>
                  <a:lnTo>
                    <a:pt x="263222" y="0"/>
                  </a:lnTo>
                  <a:close/>
                </a:path>
              </a:pathLst>
            </a:custGeom>
            <a:solidFill>
              <a:srgbClr val="00ae9d">
                <a:alpha val="83000"/>
              </a:srgbClr>
            </a:solidFill>
            <a:ln w="0">
              <a:noFill/>
            </a:ln>
          </p:spPr>
          <p:style>
            <a:lnRef idx="0"/>
            <a:fillRef idx="0"/>
            <a:effectRef idx="0"/>
            <a:fontRef idx="minor"/>
          </p:style>
        </p:sp>
        <p:sp>
          <p:nvSpPr>
            <p:cNvPr id="645" name="Google Shape;33;p5"/>
            <p:cNvSpPr/>
            <p:nvPr/>
          </p:nvSpPr>
          <p:spPr>
            <a:xfrm>
              <a:off x="-6120" y="0"/>
              <a:ext cx="7296840" cy="1470240"/>
            </a:xfrm>
            <a:custGeom>
              <a:avLst/>
              <a:gdLst/>
              <a:ahLst/>
              <a:rect l="l" t="t" r="r" b="b"/>
              <a:pathLst>
                <a:path w="291932" h="58628">
                  <a:moveTo>
                    <a:pt x="0" y="18578"/>
                  </a:moveTo>
                  <a:lnTo>
                    <a:pt x="241" y="34019"/>
                  </a:lnTo>
                  <a:lnTo>
                    <a:pt x="221482" y="58628"/>
                  </a:lnTo>
                  <a:lnTo>
                    <a:pt x="291932" y="0"/>
                  </a:lnTo>
                  <a:close/>
                </a:path>
              </a:pathLst>
            </a:custGeom>
            <a:solidFill>
              <a:srgbClr val="abe33f">
                <a:alpha val="81000"/>
              </a:srgbClr>
            </a:solidFill>
            <a:ln w="0">
              <a:noFill/>
            </a:ln>
          </p:spPr>
          <p:style>
            <a:lnRef idx="0"/>
            <a:fillRef idx="0"/>
            <a:effectRef idx="0"/>
            <a:fontRef idx="minor"/>
          </p:style>
        </p:sp>
        <p:sp>
          <p:nvSpPr>
            <p:cNvPr id="646" name="Google Shape;34;p5"/>
            <p:cNvSpPr/>
            <p:nvPr/>
          </p:nvSpPr>
          <p:spPr>
            <a:xfrm>
              <a:off x="3596040" y="4667040"/>
              <a:ext cx="5089320" cy="475200"/>
            </a:xfrm>
            <a:custGeom>
              <a:avLst/>
              <a:gdLst/>
              <a:ahLst/>
              <a:rect l="l" t="t" r="r" b="b"/>
              <a:pathLst>
                <a:path w="203628" h="19060">
                  <a:moveTo>
                    <a:pt x="0" y="19060"/>
                  </a:moveTo>
                  <a:lnTo>
                    <a:pt x="203628" y="19060"/>
                  </a:lnTo>
                  <a:lnTo>
                    <a:pt x="157305" y="0"/>
                  </a:lnTo>
                  <a:close/>
                </a:path>
              </a:pathLst>
            </a:custGeom>
            <a:solidFill>
              <a:srgbClr val="004c52"/>
            </a:solidFill>
            <a:ln w="0">
              <a:noFill/>
            </a:ln>
          </p:spPr>
          <p:style>
            <a:lnRef idx="0"/>
            <a:fillRef idx="0"/>
            <a:effectRef idx="0"/>
            <a:fontRef idx="minor"/>
          </p:style>
        </p:sp>
        <p:sp>
          <p:nvSpPr>
            <p:cNvPr id="647" name="Google Shape;35;p5"/>
            <p:cNvSpPr/>
            <p:nvPr/>
          </p:nvSpPr>
          <p:spPr>
            <a:xfrm>
              <a:off x="5524920" y="4692600"/>
              <a:ext cx="3635640" cy="469080"/>
            </a:xfrm>
            <a:custGeom>
              <a:avLst/>
              <a:gdLst/>
              <a:ahLst/>
              <a:rect l="l" t="t" r="r" b="b"/>
              <a:pathLst>
                <a:path w="145484" h="18819">
                  <a:moveTo>
                    <a:pt x="145484" y="0"/>
                  </a:moveTo>
                  <a:lnTo>
                    <a:pt x="145484" y="18819"/>
                  </a:lnTo>
                  <a:lnTo>
                    <a:pt x="0" y="18819"/>
                  </a:lnTo>
                  <a:close/>
                </a:path>
              </a:pathLst>
            </a:custGeom>
            <a:solidFill>
              <a:srgbClr val="00ae9d">
                <a:alpha val="83000"/>
              </a:srgbClr>
            </a:solidFill>
            <a:ln w="0">
              <a:noFill/>
            </a:ln>
          </p:spPr>
          <p:style>
            <a:lnRef idx="0"/>
            <a:fillRef idx="0"/>
            <a:effectRef idx="0"/>
            <a:fontRef idx="minor"/>
          </p:style>
        </p:sp>
        <p:sp>
          <p:nvSpPr>
            <p:cNvPr id="648" name="Google Shape;36;p5"/>
            <p:cNvSpPr/>
            <p:nvPr/>
          </p:nvSpPr>
          <p:spPr>
            <a:xfrm>
              <a:off x="7521480" y="4023000"/>
              <a:ext cx="1633320" cy="1138680"/>
            </a:xfrm>
            <a:custGeom>
              <a:avLst/>
              <a:gdLst/>
              <a:ahLst/>
              <a:rect l="l" t="t" r="r" b="b"/>
              <a:pathLst>
                <a:path w="65384" h="45599">
                  <a:moveTo>
                    <a:pt x="65384" y="27022"/>
                  </a:moveTo>
                  <a:lnTo>
                    <a:pt x="65384" y="0"/>
                  </a:lnTo>
                  <a:lnTo>
                    <a:pt x="0" y="45599"/>
                  </a:lnTo>
                  <a:close/>
                </a:path>
              </a:pathLst>
            </a:custGeom>
            <a:solidFill>
              <a:srgbClr val="abe33f">
                <a:alpha val="81000"/>
              </a:srgbClr>
            </a:solidFill>
            <a:ln w="0">
              <a:noFill/>
            </a:ln>
          </p:spPr>
          <p:style>
            <a:lnRef idx="0"/>
            <a:fillRef idx="0"/>
            <a:effectRef idx="0"/>
            <a:fontRef idx="minor"/>
          </p:style>
        </p:sp>
      </p:grpSp>
      <p:sp>
        <p:nvSpPr>
          <p:cNvPr id="649" name="PlaceHolder 1"/>
          <p:cNvSpPr>
            <a:spLocks noGrp="1"/>
          </p:cNvSpPr>
          <p:nvPr>
            <p:ph type="sldNum" idx="14"/>
          </p:nvPr>
        </p:nvSpPr>
        <p:spPr>
          <a:xfrm>
            <a:off x="27000" y="4749840"/>
            <a:ext cx="547200" cy="39204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28E4F443-394B-4AF7-9E46-52CFACE384F0}"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650"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651"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 id="2147483842"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41" name="Google Shape;30;p5"/>
          <p:cNvGrpSpPr/>
          <p:nvPr/>
        </p:nvGrpSpPr>
        <p:grpSpPr>
          <a:xfrm>
            <a:off x="-6120" y="0"/>
            <a:ext cx="9166680" cy="5161680"/>
            <a:chOff x="-6120" y="0"/>
            <a:chExt cx="9166680" cy="5161680"/>
          </a:xfrm>
        </p:grpSpPr>
        <p:sp>
          <p:nvSpPr>
            <p:cNvPr id="42" name="Google Shape;31;p5"/>
            <p:cNvSpPr/>
            <p:nvPr/>
          </p:nvSpPr>
          <p:spPr>
            <a:xfrm>
              <a:off x="0" y="0"/>
              <a:ext cx="8551440" cy="1331640"/>
            </a:xfrm>
            <a:custGeom>
              <a:avLst/>
              <a:gdLst/>
              <a:ahLst/>
              <a:rect l="l" t="t" r="r" b="b"/>
              <a:pathLst>
                <a:path w="342116" h="53320">
                  <a:moveTo>
                    <a:pt x="0" y="0"/>
                  </a:moveTo>
                  <a:lnTo>
                    <a:pt x="0" y="53320"/>
                  </a:lnTo>
                  <a:lnTo>
                    <a:pt x="342116" y="0"/>
                  </a:lnTo>
                  <a:close/>
                </a:path>
              </a:pathLst>
            </a:custGeom>
            <a:solidFill>
              <a:srgbClr val="004c52"/>
            </a:solidFill>
            <a:ln w="0">
              <a:noFill/>
            </a:ln>
          </p:spPr>
          <p:style>
            <a:lnRef idx="0"/>
            <a:fillRef idx="0"/>
            <a:effectRef idx="0"/>
            <a:fontRef idx="minor"/>
          </p:style>
        </p:sp>
        <p:sp>
          <p:nvSpPr>
            <p:cNvPr id="43" name="Google Shape;32;p5"/>
            <p:cNvSpPr/>
            <p:nvPr/>
          </p:nvSpPr>
          <p:spPr>
            <a:xfrm>
              <a:off x="2563560" y="0"/>
              <a:ext cx="6579000" cy="1271160"/>
            </a:xfrm>
            <a:custGeom>
              <a:avLst/>
              <a:gdLst/>
              <a:ahLst/>
              <a:rect l="l" t="t" r="r" b="b"/>
              <a:pathLst>
                <a:path w="263222" h="50907">
                  <a:moveTo>
                    <a:pt x="0" y="0"/>
                  </a:moveTo>
                  <a:lnTo>
                    <a:pt x="217381" y="50907"/>
                  </a:lnTo>
                  <a:lnTo>
                    <a:pt x="263222" y="10133"/>
                  </a:lnTo>
                  <a:lnTo>
                    <a:pt x="263222" y="0"/>
                  </a:lnTo>
                  <a:close/>
                </a:path>
              </a:pathLst>
            </a:custGeom>
            <a:solidFill>
              <a:srgbClr val="00ae9d">
                <a:alpha val="83000"/>
              </a:srgbClr>
            </a:solidFill>
            <a:ln w="0">
              <a:noFill/>
            </a:ln>
          </p:spPr>
          <p:style>
            <a:lnRef idx="0"/>
            <a:fillRef idx="0"/>
            <a:effectRef idx="0"/>
            <a:fontRef idx="minor"/>
          </p:style>
        </p:sp>
        <p:sp>
          <p:nvSpPr>
            <p:cNvPr id="44" name="Google Shape;33;p5"/>
            <p:cNvSpPr/>
            <p:nvPr/>
          </p:nvSpPr>
          <p:spPr>
            <a:xfrm>
              <a:off x="-6120" y="0"/>
              <a:ext cx="7296840" cy="1470240"/>
            </a:xfrm>
            <a:custGeom>
              <a:avLst/>
              <a:gdLst/>
              <a:ahLst/>
              <a:rect l="l" t="t" r="r" b="b"/>
              <a:pathLst>
                <a:path w="291932" h="58628">
                  <a:moveTo>
                    <a:pt x="0" y="18578"/>
                  </a:moveTo>
                  <a:lnTo>
                    <a:pt x="241" y="34019"/>
                  </a:lnTo>
                  <a:lnTo>
                    <a:pt x="221482" y="58628"/>
                  </a:lnTo>
                  <a:lnTo>
                    <a:pt x="291932" y="0"/>
                  </a:lnTo>
                  <a:close/>
                </a:path>
              </a:pathLst>
            </a:custGeom>
            <a:solidFill>
              <a:srgbClr val="abe33f">
                <a:alpha val="81000"/>
              </a:srgbClr>
            </a:solidFill>
            <a:ln w="0">
              <a:noFill/>
            </a:ln>
          </p:spPr>
          <p:style>
            <a:lnRef idx="0"/>
            <a:fillRef idx="0"/>
            <a:effectRef idx="0"/>
            <a:fontRef idx="minor"/>
          </p:style>
        </p:sp>
        <p:sp>
          <p:nvSpPr>
            <p:cNvPr id="45" name="Google Shape;34;p5"/>
            <p:cNvSpPr/>
            <p:nvPr/>
          </p:nvSpPr>
          <p:spPr>
            <a:xfrm>
              <a:off x="3596040" y="4667040"/>
              <a:ext cx="5089320" cy="475200"/>
            </a:xfrm>
            <a:custGeom>
              <a:avLst/>
              <a:gdLst/>
              <a:ahLst/>
              <a:rect l="l" t="t" r="r" b="b"/>
              <a:pathLst>
                <a:path w="203628" h="19060">
                  <a:moveTo>
                    <a:pt x="0" y="19060"/>
                  </a:moveTo>
                  <a:lnTo>
                    <a:pt x="203628" y="19060"/>
                  </a:lnTo>
                  <a:lnTo>
                    <a:pt x="157305" y="0"/>
                  </a:lnTo>
                  <a:close/>
                </a:path>
              </a:pathLst>
            </a:custGeom>
            <a:solidFill>
              <a:srgbClr val="004c52"/>
            </a:solidFill>
            <a:ln w="0">
              <a:noFill/>
            </a:ln>
          </p:spPr>
          <p:style>
            <a:lnRef idx="0"/>
            <a:fillRef idx="0"/>
            <a:effectRef idx="0"/>
            <a:fontRef idx="minor"/>
          </p:style>
        </p:sp>
        <p:sp>
          <p:nvSpPr>
            <p:cNvPr id="46" name="Google Shape;35;p5"/>
            <p:cNvSpPr/>
            <p:nvPr/>
          </p:nvSpPr>
          <p:spPr>
            <a:xfrm>
              <a:off x="5524920" y="4692600"/>
              <a:ext cx="3635640" cy="469080"/>
            </a:xfrm>
            <a:custGeom>
              <a:avLst/>
              <a:gdLst/>
              <a:ahLst/>
              <a:rect l="l" t="t" r="r" b="b"/>
              <a:pathLst>
                <a:path w="145484" h="18819">
                  <a:moveTo>
                    <a:pt x="145484" y="0"/>
                  </a:moveTo>
                  <a:lnTo>
                    <a:pt x="145484" y="18819"/>
                  </a:lnTo>
                  <a:lnTo>
                    <a:pt x="0" y="18819"/>
                  </a:lnTo>
                  <a:close/>
                </a:path>
              </a:pathLst>
            </a:custGeom>
            <a:solidFill>
              <a:srgbClr val="00ae9d">
                <a:alpha val="83000"/>
              </a:srgbClr>
            </a:solidFill>
            <a:ln w="0">
              <a:noFill/>
            </a:ln>
          </p:spPr>
          <p:style>
            <a:lnRef idx="0"/>
            <a:fillRef idx="0"/>
            <a:effectRef idx="0"/>
            <a:fontRef idx="minor"/>
          </p:style>
        </p:sp>
        <p:sp>
          <p:nvSpPr>
            <p:cNvPr id="47" name="Google Shape;36;p5"/>
            <p:cNvSpPr/>
            <p:nvPr/>
          </p:nvSpPr>
          <p:spPr>
            <a:xfrm>
              <a:off x="7521480" y="4023000"/>
              <a:ext cx="1633320" cy="1138680"/>
            </a:xfrm>
            <a:custGeom>
              <a:avLst/>
              <a:gdLst/>
              <a:ahLst/>
              <a:rect l="l" t="t" r="r" b="b"/>
              <a:pathLst>
                <a:path w="65384" h="45599">
                  <a:moveTo>
                    <a:pt x="65384" y="27022"/>
                  </a:moveTo>
                  <a:lnTo>
                    <a:pt x="65384" y="0"/>
                  </a:lnTo>
                  <a:lnTo>
                    <a:pt x="0" y="45599"/>
                  </a:lnTo>
                  <a:close/>
                </a:path>
              </a:pathLst>
            </a:custGeom>
            <a:solidFill>
              <a:srgbClr val="abe33f">
                <a:alpha val="81000"/>
              </a:srgbClr>
            </a:solidFill>
            <a:ln w="0">
              <a:noFill/>
            </a:ln>
          </p:spPr>
          <p:style>
            <a:lnRef idx="0"/>
            <a:fillRef idx="0"/>
            <a:effectRef idx="0"/>
            <a:fontRef idx="minor"/>
          </p:style>
        </p:sp>
      </p:grpSp>
      <p:sp>
        <p:nvSpPr>
          <p:cNvPr id="48" name="PlaceHolder 1"/>
          <p:cNvSpPr>
            <a:spLocks noGrp="1"/>
          </p:cNvSpPr>
          <p:nvPr>
            <p:ph type="sldNum" idx="1"/>
          </p:nvPr>
        </p:nvSpPr>
        <p:spPr>
          <a:xfrm>
            <a:off x="27000" y="4749840"/>
            <a:ext cx="547200" cy="39204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9796D8E7-B7B0-4042-A9F5-8A59341DA215}"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49"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50"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87" name="Google Shape;30;p5"/>
          <p:cNvGrpSpPr/>
          <p:nvPr/>
        </p:nvGrpSpPr>
        <p:grpSpPr>
          <a:xfrm>
            <a:off x="-6120" y="0"/>
            <a:ext cx="9166680" cy="5161680"/>
            <a:chOff x="-6120" y="0"/>
            <a:chExt cx="9166680" cy="5161680"/>
          </a:xfrm>
        </p:grpSpPr>
        <p:sp>
          <p:nvSpPr>
            <p:cNvPr id="88" name="Google Shape;31;p5"/>
            <p:cNvSpPr/>
            <p:nvPr/>
          </p:nvSpPr>
          <p:spPr>
            <a:xfrm>
              <a:off x="0" y="0"/>
              <a:ext cx="8551440" cy="1331640"/>
            </a:xfrm>
            <a:custGeom>
              <a:avLst/>
              <a:gdLst/>
              <a:ahLst/>
              <a:rect l="l" t="t" r="r" b="b"/>
              <a:pathLst>
                <a:path w="342116" h="53320">
                  <a:moveTo>
                    <a:pt x="0" y="0"/>
                  </a:moveTo>
                  <a:lnTo>
                    <a:pt x="0" y="53320"/>
                  </a:lnTo>
                  <a:lnTo>
                    <a:pt x="342116" y="0"/>
                  </a:lnTo>
                  <a:close/>
                </a:path>
              </a:pathLst>
            </a:custGeom>
            <a:solidFill>
              <a:srgbClr val="004c52"/>
            </a:solidFill>
            <a:ln w="0">
              <a:noFill/>
            </a:ln>
          </p:spPr>
          <p:style>
            <a:lnRef idx="0"/>
            <a:fillRef idx="0"/>
            <a:effectRef idx="0"/>
            <a:fontRef idx="minor"/>
          </p:style>
        </p:sp>
        <p:sp>
          <p:nvSpPr>
            <p:cNvPr id="89" name="Google Shape;32;p5"/>
            <p:cNvSpPr/>
            <p:nvPr/>
          </p:nvSpPr>
          <p:spPr>
            <a:xfrm>
              <a:off x="2563560" y="0"/>
              <a:ext cx="6579000" cy="1271160"/>
            </a:xfrm>
            <a:custGeom>
              <a:avLst/>
              <a:gdLst/>
              <a:ahLst/>
              <a:rect l="l" t="t" r="r" b="b"/>
              <a:pathLst>
                <a:path w="263222" h="50907">
                  <a:moveTo>
                    <a:pt x="0" y="0"/>
                  </a:moveTo>
                  <a:lnTo>
                    <a:pt x="217381" y="50907"/>
                  </a:lnTo>
                  <a:lnTo>
                    <a:pt x="263222" y="10133"/>
                  </a:lnTo>
                  <a:lnTo>
                    <a:pt x="263222" y="0"/>
                  </a:lnTo>
                  <a:close/>
                </a:path>
              </a:pathLst>
            </a:custGeom>
            <a:solidFill>
              <a:srgbClr val="00ae9d">
                <a:alpha val="83000"/>
              </a:srgbClr>
            </a:solidFill>
            <a:ln w="0">
              <a:noFill/>
            </a:ln>
          </p:spPr>
          <p:style>
            <a:lnRef idx="0"/>
            <a:fillRef idx="0"/>
            <a:effectRef idx="0"/>
            <a:fontRef idx="minor"/>
          </p:style>
        </p:sp>
        <p:sp>
          <p:nvSpPr>
            <p:cNvPr id="90" name="Google Shape;33;p5"/>
            <p:cNvSpPr/>
            <p:nvPr/>
          </p:nvSpPr>
          <p:spPr>
            <a:xfrm>
              <a:off x="-6120" y="0"/>
              <a:ext cx="7296840" cy="1470240"/>
            </a:xfrm>
            <a:custGeom>
              <a:avLst/>
              <a:gdLst/>
              <a:ahLst/>
              <a:rect l="l" t="t" r="r" b="b"/>
              <a:pathLst>
                <a:path w="291932" h="58628">
                  <a:moveTo>
                    <a:pt x="0" y="18578"/>
                  </a:moveTo>
                  <a:lnTo>
                    <a:pt x="241" y="34019"/>
                  </a:lnTo>
                  <a:lnTo>
                    <a:pt x="221482" y="58628"/>
                  </a:lnTo>
                  <a:lnTo>
                    <a:pt x="291932" y="0"/>
                  </a:lnTo>
                  <a:close/>
                </a:path>
              </a:pathLst>
            </a:custGeom>
            <a:solidFill>
              <a:srgbClr val="abe33f">
                <a:alpha val="81000"/>
              </a:srgbClr>
            </a:solidFill>
            <a:ln w="0">
              <a:noFill/>
            </a:ln>
          </p:spPr>
          <p:style>
            <a:lnRef idx="0"/>
            <a:fillRef idx="0"/>
            <a:effectRef idx="0"/>
            <a:fontRef idx="minor"/>
          </p:style>
        </p:sp>
        <p:sp>
          <p:nvSpPr>
            <p:cNvPr id="91" name="Google Shape;34;p5"/>
            <p:cNvSpPr/>
            <p:nvPr/>
          </p:nvSpPr>
          <p:spPr>
            <a:xfrm>
              <a:off x="3596040" y="4667040"/>
              <a:ext cx="5089320" cy="475200"/>
            </a:xfrm>
            <a:custGeom>
              <a:avLst/>
              <a:gdLst/>
              <a:ahLst/>
              <a:rect l="l" t="t" r="r" b="b"/>
              <a:pathLst>
                <a:path w="203628" h="19060">
                  <a:moveTo>
                    <a:pt x="0" y="19060"/>
                  </a:moveTo>
                  <a:lnTo>
                    <a:pt x="203628" y="19060"/>
                  </a:lnTo>
                  <a:lnTo>
                    <a:pt x="157305" y="0"/>
                  </a:lnTo>
                  <a:close/>
                </a:path>
              </a:pathLst>
            </a:custGeom>
            <a:solidFill>
              <a:srgbClr val="004c52"/>
            </a:solidFill>
            <a:ln w="0">
              <a:noFill/>
            </a:ln>
          </p:spPr>
          <p:style>
            <a:lnRef idx="0"/>
            <a:fillRef idx="0"/>
            <a:effectRef idx="0"/>
            <a:fontRef idx="minor"/>
          </p:style>
        </p:sp>
        <p:sp>
          <p:nvSpPr>
            <p:cNvPr id="92" name="Google Shape;35;p5"/>
            <p:cNvSpPr/>
            <p:nvPr/>
          </p:nvSpPr>
          <p:spPr>
            <a:xfrm>
              <a:off x="5524920" y="4692600"/>
              <a:ext cx="3635640" cy="469080"/>
            </a:xfrm>
            <a:custGeom>
              <a:avLst/>
              <a:gdLst/>
              <a:ahLst/>
              <a:rect l="l" t="t" r="r" b="b"/>
              <a:pathLst>
                <a:path w="145484" h="18819">
                  <a:moveTo>
                    <a:pt x="145484" y="0"/>
                  </a:moveTo>
                  <a:lnTo>
                    <a:pt x="145484" y="18819"/>
                  </a:lnTo>
                  <a:lnTo>
                    <a:pt x="0" y="18819"/>
                  </a:lnTo>
                  <a:close/>
                </a:path>
              </a:pathLst>
            </a:custGeom>
            <a:solidFill>
              <a:srgbClr val="00ae9d">
                <a:alpha val="83000"/>
              </a:srgbClr>
            </a:solidFill>
            <a:ln w="0">
              <a:noFill/>
            </a:ln>
          </p:spPr>
          <p:style>
            <a:lnRef idx="0"/>
            <a:fillRef idx="0"/>
            <a:effectRef idx="0"/>
            <a:fontRef idx="minor"/>
          </p:style>
        </p:sp>
        <p:sp>
          <p:nvSpPr>
            <p:cNvPr id="93" name="Google Shape;36;p5"/>
            <p:cNvSpPr/>
            <p:nvPr/>
          </p:nvSpPr>
          <p:spPr>
            <a:xfrm>
              <a:off x="7521480" y="4023000"/>
              <a:ext cx="1633320" cy="1138680"/>
            </a:xfrm>
            <a:custGeom>
              <a:avLst/>
              <a:gdLst/>
              <a:ahLst/>
              <a:rect l="l" t="t" r="r" b="b"/>
              <a:pathLst>
                <a:path w="65384" h="45599">
                  <a:moveTo>
                    <a:pt x="65384" y="27022"/>
                  </a:moveTo>
                  <a:lnTo>
                    <a:pt x="65384" y="0"/>
                  </a:lnTo>
                  <a:lnTo>
                    <a:pt x="0" y="45599"/>
                  </a:lnTo>
                  <a:close/>
                </a:path>
              </a:pathLst>
            </a:custGeom>
            <a:solidFill>
              <a:srgbClr val="abe33f">
                <a:alpha val="81000"/>
              </a:srgbClr>
            </a:solidFill>
            <a:ln w="0">
              <a:noFill/>
            </a:ln>
          </p:spPr>
          <p:style>
            <a:lnRef idx="0"/>
            <a:fillRef idx="0"/>
            <a:effectRef idx="0"/>
            <a:fontRef idx="minor"/>
          </p:style>
        </p:sp>
      </p:grpSp>
      <p:sp>
        <p:nvSpPr>
          <p:cNvPr id="94" name="Google Shape;37;p5"/>
          <p:cNvSpPr/>
          <p:nvPr/>
        </p:nvSpPr>
        <p:spPr>
          <a:xfrm>
            <a:off x="886680" y="398520"/>
            <a:ext cx="7369200" cy="856080"/>
          </a:xfrm>
          <a:prstGeom prst="rect">
            <a:avLst/>
          </a:prstGeom>
          <a:noFill/>
          <a:ln w="0">
            <a:noFill/>
          </a:ln>
        </p:spPr>
        <p:style>
          <a:lnRef idx="0"/>
          <a:fillRef idx="0"/>
          <a:effectRef idx="0"/>
          <a:fontRef idx="minor"/>
        </p:style>
      </p:sp>
      <p:sp>
        <p:nvSpPr>
          <p:cNvPr id="95" name="Google Shape;38;p5"/>
          <p:cNvSpPr/>
          <p:nvPr/>
        </p:nvSpPr>
        <p:spPr>
          <a:xfrm>
            <a:off x="886680" y="1598400"/>
            <a:ext cx="7369200" cy="3326040"/>
          </a:xfrm>
          <a:prstGeom prst="rect">
            <a:avLst/>
          </a:prstGeom>
          <a:noFill/>
          <a:ln w="0">
            <a:noFill/>
          </a:ln>
        </p:spPr>
        <p:style>
          <a:lnRef idx="0"/>
          <a:fillRef idx="0"/>
          <a:effectRef idx="0"/>
          <a:fontRef idx="minor"/>
        </p:style>
      </p:sp>
      <p:sp>
        <p:nvSpPr>
          <p:cNvPr id="96" name="PlaceHolder 1"/>
          <p:cNvSpPr>
            <a:spLocks noGrp="1"/>
          </p:cNvSpPr>
          <p:nvPr>
            <p:ph type="sldNum" idx="2"/>
          </p:nvPr>
        </p:nvSpPr>
        <p:spPr>
          <a:xfrm>
            <a:off x="27000" y="4749840"/>
            <a:ext cx="547200" cy="39204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D693CA6D-097D-413E-A851-37E547F7356C}"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97"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98"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35" name="Google Shape;30;p5"/>
          <p:cNvGrpSpPr/>
          <p:nvPr/>
        </p:nvGrpSpPr>
        <p:grpSpPr>
          <a:xfrm>
            <a:off x="-6120" y="0"/>
            <a:ext cx="9166680" cy="5161680"/>
            <a:chOff x="-6120" y="0"/>
            <a:chExt cx="9166680" cy="5161680"/>
          </a:xfrm>
        </p:grpSpPr>
        <p:sp>
          <p:nvSpPr>
            <p:cNvPr id="136" name="Google Shape;31;p5"/>
            <p:cNvSpPr/>
            <p:nvPr/>
          </p:nvSpPr>
          <p:spPr>
            <a:xfrm>
              <a:off x="0" y="0"/>
              <a:ext cx="8551440" cy="1331640"/>
            </a:xfrm>
            <a:custGeom>
              <a:avLst/>
              <a:gdLst/>
              <a:ahLst/>
              <a:rect l="l" t="t" r="r" b="b"/>
              <a:pathLst>
                <a:path w="342116" h="53320">
                  <a:moveTo>
                    <a:pt x="0" y="0"/>
                  </a:moveTo>
                  <a:lnTo>
                    <a:pt x="0" y="53320"/>
                  </a:lnTo>
                  <a:lnTo>
                    <a:pt x="342116" y="0"/>
                  </a:lnTo>
                  <a:close/>
                </a:path>
              </a:pathLst>
            </a:custGeom>
            <a:solidFill>
              <a:srgbClr val="004c52"/>
            </a:solidFill>
            <a:ln w="0">
              <a:noFill/>
            </a:ln>
          </p:spPr>
          <p:style>
            <a:lnRef idx="0"/>
            <a:fillRef idx="0"/>
            <a:effectRef idx="0"/>
            <a:fontRef idx="minor"/>
          </p:style>
        </p:sp>
        <p:sp>
          <p:nvSpPr>
            <p:cNvPr id="137" name="Google Shape;32;p5"/>
            <p:cNvSpPr/>
            <p:nvPr/>
          </p:nvSpPr>
          <p:spPr>
            <a:xfrm>
              <a:off x="2563560" y="0"/>
              <a:ext cx="6579000" cy="1271160"/>
            </a:xfrm>
            <a:custGeom>
              <a:avLst/>
              <a:gdLst/>
              <a:ahLst/>
              <a:rect l="l" t="t" r="r" b="b"/>
              <a:pathLst>
                <a:path w="263222" h="50907">
                  <a:moveTo>
                    <a:pt x="0" y="0"/>
                  </a:moveTo>
                  <a:lnTo>
                    <a:pt x="217381" y="50907"/>
                  </a:lnTo>
                  <a:lnTo>
                    <a:pt x="263222" y="10133"/>
                  </a:lnTo>
                  <a:lnTo>
                    <a:pt x="263222" y="0"/>
                  </a:lnTo>
                  <a:close/>
                </a:path>
              </a:pathLst>
            </a:custGeom>
            <a:solidFill>
              <a:srgbClr val="00ae9d">
                <a:alpha val="83000"/>
              </a:srgbClr>
            </a:solidFill>
            <a:ln w="0">
              <a:noFill/>
            </a:ln>
          </p:spPr>
          <p:style>
            <a:lnRef idx="0"/>
            <a:fillRef idx="0"/>
            <a:effectRef idx="0"/>
            <a:fontRef idx="minor"/>
          </p:style>
        </p:sp>
        <p:sp>
          <p:nvSpPr>
            <p:cNvPr id="138" name="Google Shape;33;p5"/>
            <p:cNvSpPr/>
            <p:nvPr/>
          </p:nvSpPr>
          <p:spPr>
            <a:xfrm>
              <a:off x="-6120" y="0"/>
              <a:ext cx="7296840" cy="1470240"/>
            </a:xfrm>
            <a:custGeom>
              <a:avLst/>
              <a:gdLst/>
              <a:ahLst/>
              <a:rect l="l" t="t" r="r" b="b"/>
              <a:pathLst>
                <a:path w="291932" h="58628">
                  <a:moveTo>
                    <a:pt x="0" y="18578"/>
                  </a:moveTo>
                  <a:lnTo>
                    <a:pt x="241" y="34019"/>
                  </a:lnTo>
                  <a:lnTo>
                    <a:pt x="221482" y="58628"/>
                  </a:lnTo>
                  <a:lnTo>
                    <a:pt x="291932" y="0"/>
                  </a:lnTo>
                  <a:close/>
                </a:path>
              </a:pathLst>
            </a:custGeom>
            <a:solidFill>
              <a:srgbClr val="abe33f">
                <a:alpha val="81000"/>
              </a:srgbClr>
            </a:solidFill>
            <a:ln w="0">
              <a:noFill/>
            </a:ln>
          </p:spPr>
          <p:style>
            <a:lnRef idx="0"/>
            <a:fillRef idx="0"/>
            <a:effectRef idx="0"/>
            <a:fontRef idx="minor"/>
          </p:style>
        </p:sp>
        <p:sp>
          <p:nvSpPr>
            <p:cNvPr id="139" name="Google Shape;34;p5"/>
            <p:cNvSpPr/>
            <p:nvPr/>
          </p:nvSpPr>
          <p:spPr>
            <a:xfrm>
              <a:off x="3596040" y="4667040"/>
              <a:ext cx="5089320" cy="475200"/>
            </a:xfrm>
            <a:custGeom>
              <a:avLst/>
              <a:gdLst/>
              <a:ahLst/>
              <a:rect l="l" t="t" r="r" b="b"/>
              <a:pathLst>
                <a:path w="203628" h="19060">
                  <a:moveTo>
                    <a:pt x="0" y="19060"/>
                  </a:moveTo>
                  <a:lnTo>
                    <a:pt x="203628" y="19060"/>
                  </a:lnTo>
                  <a:lnTo>
                    <a:pt x="157305" y="0"/>
                  </a:lnTo>
                  <a:close/>
                </a:path>
              </a:pathLst>
            </a:custGeom>
            <a:solidFill>
              <a:srgbClr val="004c52"/>
            </a:solidFill>
            <a:ln w="0">
              <a:noFill/>
            </a:ln>
          </p:spPr>
          <p:style>
            <a:lnRef idx="0"/>
            <a:fillRef idx="0"/>
            <a:effectRef idx="0"/>
            <a:fontRef idx="minor"/>
          </p:style>
        </p:sp>
        <p:sp>
          <p:nvSpPr>
            <p:cNvPr id="140" name="Google Shape;35;p5"/>
            <p:cNvSpPr/>
            <p:nvPr/>
          </p:nvSpPr>
          <p:spPr>
            <a:xfrm>
              <a:off x="5524920" y="4692600"/>
              <a:ext cx="3635640" cy="469080"/>
            </a:xfrm>
            <a:custGeom>
              <a:avLst/>
              <a:gdLst/>
              <a:ahLst/>
              <a:rect l="l" t="t" r="r" b="b"/>
              <a:pathLst>
                <a:path w="145484" h="18819">
                  <a:moveTo>
                    <a:pt x="145484" y="0"/>
                  </a:moveTo>
                  <a:lnTo>
                    <a:pt x="145484" y="18819"/>
                  </a:lnTo>
                  <a:lnTo>
                    <a:pt x="0" y="18819"/>
                  </a:lnTo>
                  <a:close/>
                </a:path>
              </a:pathLst>
            </a:custGeom>
            <a:solidFill>
              <a:srgbClr val="00ae9d">
                <a:alpha val="83000"/>
              </a:srgbClr>
            </a:solidFill>
            <a:ln w="0">
              <a:noFill/>
            </a:ln>
          </p:spPr>
          <p:style>
            <a:lnRef idx="0"/>
            <a:fillRef idx="0"/>
            <a:effectRef idx="0"/>
            <a:fontRef idx="minor"/>
          </p:style>
        </p:sp>
        <p:sp>
          <p:nvSpPr>
            <p:cNvPr id="141" name="Google Shape;36;p5"/>
            <p:cNvSpPr/>
            <p:nvPr/>
          </p:nvSpPr>
          <p:spPr>
            <a:xfrm>
              <a:off x="7521480" y="4023000"/>
              <a:ext cx="1633320" cy="1138680"/>
            </a:xfrm>
            <a:custGeom>
              <a:avLst/>
              <a:gdLst/>
              <a:ahLst/>
              <a:rect l="l" t="t" r="r" b="b"/>
              <a:pathLst>
                <a:path w="65384" h="45599">
                  <a:moveTo>
                    <a:pt x="65384" y="27022"/>
                  </a:moveTo>
                  <a:lnTo>
                    <a:pt x="65384" y="0"/>
                  </a:lnTo>
                  <a:lnTo>
                    <a:pt x="0" y="45599"/>
                  </a:lnTo>
                  <a:close/>
                </a:path>
              </a:pathLst>
            </a:custGeom>
            <a:solidFill>
              <a:srgbClr val="abe33f">
                <a:alpha val="81000"/>
              </a:srgbClr>
            </a:solidFill>
            <a:ln w="0">
              <a:noFill/>
            </a:ln>
          </p:spPr>
          <p:style>
            <a:lnRef idx="0"/>
            <a:fillRef idx="0"/>
            <a:effectRef idx="0"/>
            <a:fontRef idx="minor"/>
          </p:style>
        </p:sp>
      </p:grpSp>
      <p:sp>
        <p:nvSpPr>
          <p:cNvPr id="142" name="PlaceHolder 1"/>
          <p:cNvSpPr>
            <a:spLocks noGrp="1"/>
          </p:cNvSpPr>
          <p:nvPr>
            <p:ph type="sldNum" idx="3"/>
          </p:nvPr>
        </p:nvSpPr>
        <p:spPr>
          <a:xfrm>
            <a:off x="27000" y="4749840"/>
            <a:ext cx="547200" cy="39204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2F76A917-1AFC-4813-B1D8-F87858F32BCC}"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143"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44"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81" name="Google Shape;30;p5"/>
          <p:cNvGrpSpPr/>
          <p:nvPr/>
        </p:nvGrpSpPr>
        <p:grpSpPr>
          <a:xfrm>
            <a:off x="-6120" y="0"/>
            <a:ext cx="9166680" cy="5161680"/>
            <a:chOff x="-6120" y="0"/>
            <a:chExt cx="9166680" cy="5161680"/>
          </a:xfrm>
        </p:grpSpPr>
        <p:sp>
          <p:nvSpPr>
            <p:cNvPr id="182" name="Google Shape;31;p5"/>
            <p:cNvSpPr/>
            <p:nvPr/>
          </p:nvSpPr>
          <p:spPr>
            <a:xfrm>
              <a:off x="0" y="0"/>
              <a:ext cx="8551440" cy="1331640"/>
            </a:xfrm>
            <a:custGeom>
              <a:avLst/>
              <a:gdLst/>
              <a:ahLst/>
              <a:rect l="l" t="t" r="r" b="b"/>
              <a:pathLst>
                <a:path w="342116" h="53320">
                  <a:moveTo>
                    <a:pt x="0" y="0"/>
                  </a:moveTo>
                  <a:lnTo>
                    <a:pt x="0" y="53320"/>
                  </a:lnTo>
                  <a:lnTo>
                    <a:pt x="342116" y="0"/>
                  </a:lnTo>
                  <a:close/>
                </a:path>
              </a:pathLst>
            </a:custGeom>
            <a:solidFill>
              <a:srgbClr val="004c52"/>
            </a:solidFill>
            <a:ln w="0">
              <a:noFill/>
            </a:ln>
          </p:spPr>
          <p:style>
            <a:lnRef idx="0"/>
            <a:fillRef idx="0"/>
            <a:effectRef idx="0"/>
            <a:fontRef idx="minor"/>
          </p:style>
        </p:sp>
        <p:sp>
          <p:nvSpPr>
            <p:cNvPr id="183" name="Google Shape;32;p5"/>
            <p:cNvSpPr/>
            <p:nvPr/>
          </p:nvSpPr>
          <p:spPr>
            <a:xfrm>
              <a:off x="2563560" y="0"/>
              <a:ext cx="6579000" cy="1271160"/>
            </a:xfrm>
            <a:custGeom>
              <a:avLst/>
              <a:gdLst/>
              <a:ahLst/>
              <a:rect l="l" t="t" r="r" b="b"/>
              <a:pathLst>
                <a:path w="263222" h="50907">
                  <a:moveTo>
                    <a:pt x="0" y="0"/>
                  </a:moveTo>
                  <a:lnTo>
                    <a:pt x="217381" y="50907"/>
                  </a:lnTo>
                  <a:lnTo>
                    <a:pt x="263222" y="10133"/>
                  </a:lnTo>
                  <a:lnTo>
                    <a:pt x="263222" y="0"/>
                  </a:lnTo>
                  <a:close/>
                </a:path>
              </a:pathLst>
            </a:custGeom>
            <a:solidFill>
              <a:srgbClr val="00ae9d">
                <a:alpha val="83000"/>
              </a:srgbClr>
            </a:solidFill>
            <a:ln w="0">
              <a:noFill/>
            </a:ln>
          </p:spPr>
          <p:style>
            <a:lnRef idx="0"/>
            <a:fillRef idx="0"/>
            <a:effectRef idx="0"/>
            <a:fontRef idx="minor"/>
          </p:style>
        </p:sp>
        <p:sp>
          <p:nvSpPr>
            <p:cNvPr id="184" name="Google Shape;33;p5"/>
            <p:cNvSpPr/>
            <p:nvPr/>
          </p:nvSpPr>
          <p:spPr>
            <a:xfrm>
              <a:off x="-6120" y="0"/>
              <a:ext cx="7296840" cy="1470240"/>
            </a:xfrm>
            <a:custGeom>
              <a:avLst/>
              <a:gdLst/>
              <a:ahLst/>
              <a:rect l="l" t="t" r="r" b="b"/>
              <a:pathLst>
                <a:path w="291932" h="58628">
                  <a:moveTo>
                    <a:pt x="0" y="18578"/>
                  </a:moveTo>
                  <a:lnTo>
                    <a:pt x="241" y="34019"/>
                  </a:lnTo>
                  <a:lnTo>
                    <a:pt x="221482" y="58628"/>
                  </a:lnTo>
                  <a:lnTo>
                    <a:pt x="291932" y="0"/>
                  </a:lnTo>
                  <a:close/>
                </a:path>
              </a:pathLst>
            </a:custGeom>
            <a:solidFill>
              <a:srgbClr val="abe33f">
                <a:alpha val="81000"/>
              </a:srgbClr>
            </a:solidFill>
            <a:ln w="0">
              <a:noFill/>
            </a:ln>
          </p:spPr>
          <p:style>
            <a:lnRef idx="0"/>
            <a:fillRef idx="0"/>
            <a:effectRef idx="0"/>
            <a:fontRef idx="minor"/>
          </p:style>
        </p:sp>
        <p:sp>
          <p:nvSpPr>
            <p:cNvPr id="185" name="Google Shape;34;p5"/>
            <p:cNvSpPr/>
            <p:nvPr/>
          </p:nvSpPr>
          <p:spPr>
            <a:xfrm>
              <a:off x="3596040" y="4667040"/>
              <a:ext cx="5089320" cy="475200"/>
            </a:xfrm>
            <a:custGeom>
              <a:avLst/>
              <a:gdLst/>
              <a:ahLst/>
              <a:rect l="l" t="t" r="r" b="b"/>
              <a:pathLst>
                <a:path w="203628" h="19060">
                  <a:moveTo>
                    <a:pt x="0" y="19060"/>
                  </a:moveTo>
                  <a:lnTo>
                    <a:pt x="203628" y="19060"/>
                  </a:lnTo>
                  <a:lnTo>
                    <a:pt x="157305" y="0"/>
                  </a:lnTo>
                  <a:close/>
                </a:path>
              </a:pathLst>
            </a:custGeom>
            <a:solidFill>
              <a:srgbClr val="004c52"/>
            </a:solidFill>
            <a:ln w="0">
              <a:noFill/>
            </a:ln>
          </p:spPr>
          <p:style>
            <a:lnRef idx="0"/>
            <a:fillRef idx="0"/>
            <a:effectRef idx="0"/>
            <a:fontRef idx="minor"/>
          </p:style>
        </p:sp>
        <p:sp>
          <p:nvSpPr>
            <p:cNvPr id="186" name="Google Shape;35;p5"/>
            <p:cNvSpPr/>
            <p:nvPr/>
          </p:nvSpPr>
          <p:spPr>
            <a:xfrm>
              <a:off x="5524920" y="4692600"/>
              <a:ext cx="3635640" cy="469080"/>
            </a:xfrm>
            <a:custGeom>
              <a:avLst/>
              <a:gdLst/>
              <a:ahLst/>
              <a:rect l="l" t="t" r="r" b="b"/>
              <a:pathLst>
                <a:path w="145484" h="18819">
                  <a:moveTo>
                    <a:pt x="145484" y="0"/>
                  </a:moveTo>
                  <a:lnTo>
                    <a:pt x="145484" y="18819"/>
                  </a:lnTo>
                  <a:lnTo>
                    <a:pt x="0" y="18819"/>
                  </a:lnTo>
                  <a:close/>
                </a:path>
              </a:pathLst>
            </a:custGeom>
            <a:solidFill>
              <a:srgbClr val="00ae9d">
                <a:alpha val="83000"/>
              </a:srgbClr>
            </a:solidFill>
            <a:ln w="0">
              <a:noFill/>
            </a:ln>
          </p:spPr>
          <p:style>
            <a:lnRef idx="0"/>
            <a:fillRef idx="0"/>
            <a:effectRef idx="0"/>
            <a:fontRef idx="minor"/>
          </p:style>
        </p:sp>
        <p:sp>
          <p:nvSpPr>
            <p:cNvPr id="187" name="Google Shape;36;p5"/>
            <p:cNvSpPr/>
            <p:nvPr/>
          </p:nvSpPr>
          <p:spPr>
            <a:xfrm>
              <a:off x="7521480" y="4023000"/>
              <a:ext cx="1633320" cy="1138680"/>
            </a:xfrm>
            <a:custGeom>
              <a:avLst/>
              <a:gdLst/>
              <a:ahLst/>
              <a:rect l="l" t="t" r="r" b="b"/>
              <a:pathLst>
                <a:path w="65384" h="45599">
                  <a:moveTo>
                    <a:pt x="65384" y="27022"/>
                  </a:moveTo>
                  <a:lnTo>
                    <a:pt x="65384" y="0"/>
                  </a:lnTo>
                  <a:lnTo>
                    <a:pt x="0" y="45599"/>
                  </a:lnTo>
                  <a:close/>
                </a:path>
              </a:pathLst>
            </a:custGeom>
            <a:solidFill>
              <a:srgbClr val="abe33f">
                <a:alpha val="81000"/>
              </a:srgbClr>
            </a:solidFill>
            <a:ln w="0">
              <a:noFill/>
            </a:ln>
          </p:spPr>
          <p:style>
            <a:lnRef idx="0"/>
            <a:fillRef idx="0"/>
            <a:effectRef idx="0"/>
            <a:fontRef idx="minor"/>
          </p:style>
        </p:sp>
      </p:grpSp>
      <p:sp>
        <p:nvSpPr>
          <p:cNvPr id="188" name="Google Shape;37;p5"/>
          <p:cNvSpPr/>
          <p:nvPr/>
        </p:nvSpPr>
        <p:spPr>
          <a:xfrm>
            <a:off x="886680" y="398520"/>
            <a:ext cx="7369200" cy="856080"/>
          </a:xfrm>
          <a:prstGeom prst="rect">
            <a:avLst/>
          </a:prstGeom>
          <a:noFill/>
          <a:ln w="0">
            <a:noFill/>
          </a:ln>
        </p:spPr>
        <p:style>
          <a:lnRef idx="0"/>
          <a:fillRef idx="0"/>
          <a:effectRef idx="0"/>
          <a:fontRef idx="minor"/>
        </p:style>
      </p:sp>
      <p:sp>
        <p:nvSpPr>
          <p:cNvPr id="189" name="Google Shape;38;p5"/>
          <p:cNvSpPr/>
          <p:nvPr/>
        </p:nvSpPr>
        <p:spPr>
          <a:xfrm>
            <a:off x="886680" y="1598400"/>
            <a:ext cx="7369200" cy="3326040"/>
          </a:xfrm>
          <a:prstGeom prst="rect">
            <a:avLst/>
          </a:prstGeom>
          <a:noFill/>
          <a:ln w="0">
            <a:noFill/>
          </a:ln>
        </p:spPr>
        <p:style>
          <a:lnRef idx="0"/>
          <a:fillRef idx="0"/>
          <a:effectRef idx="0"/>
          <a:fontRef idx="minor"/>
        </p:style>
      </p:sp>
      <p:sp>
        <p:nvSpPr>
          <p:cNvPr id="190" name="PlaceHolder 1"/>
          <p:cNvSpPr>
            <a:spLocks noGrp="1"/>
          </p:cNvSpPr>
          <p:nvPr>
            <p:ph type="sldNum" idx="4"/>
          </p:nvPr>
        </p:nvSpPr>
        <p:spPr>
          <a:xfrm>
            <a:off x="27000" y="4749840"/>
            <a:ext cx="547200" cy="39204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0F6D03BA-F644-4DD7-94CA-ACFC8A2E4DF6}"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191"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92"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29" name="Google Shape;85;p10"/>
          <p:cNvSpPr/>
          <p:nvPr/>
        </p:nvSpPr>
        <p:spPr>
          <a:xfrm>
            <a:off x="-2520" y="0"/>
            <a:ext cx="5208120" cy="982080"/>
          </a:xfrm>
          <a:custGeom>
            <a:avLst/>
            <a:gdLst/>
            <a:ahLst/>
            <a:rect l="l" t="t" r="r" b="b"/>
            <a:pathLst>
              <a:path w="342116" h="53320">
                <a:moveTo>
                  <a:pt x="0" y="0"/>
                </a:moveTo>
                <a:lnTo>
                  <a:pt x="0" y="53320"/>
                </a:lnTo>
                <a:lnTo>
                  <a:pt x="342116" y="0"/>
                </a:lnTo>
                <a:close/>
              </a:path>
            </a:pathLst>
          </a:custGeom>
          <a:solidFill>
            <a:srgbClr val="004c52"/>
          </a:solidFill>
          <a:ln w="0">
            <a:noFill/>
          </a:ln>
        </p:spPr>
        <p:style>
          <a:lnRef idx="0"/>
          <a:fillRef idx="0"/>
          <a:effectRef idx="0"/>
          <a:fontRef idx="minor"/>
        </p:style>
      </p:sp>
      <p:sp>
        <p:nvSpPr>
          <p:cNvPr id="230" name="Google Shape;86;p10"/>
          <p:cNvSpPr/>
          <p:nvPr/>
        </p:nvSpPr>
        <p:spPr>
          <a:xfrm>
            <a:off x="-6120" y="0"/>
            <a:ext cx="4443840" cy="1084320"/>
          </a:xfrm>
          <a:custGeom>
            <a:avLst/>
            <a:gdLst/>
            <a:ahLst/>
            <a:rect l="l" t="t" r="r" b="b"/>
            <a:pathLst>
              <a:path w="291932" h="58628">
                <a:moveTo>
                  <a:pt x="0" y="18578"/>
                </a:moveTo>
                <a:lnTo>
                  <a:pt x="241" y="34019"/>
                </a:lnTo>
                <a:lnTo>
                  <a:pt x="221482" y="58628"/>
                </a:lnTo>
                <a:lnTo>
                  <a:pt x="291932" y="0"/>
                </a:lnTo>
                <a:close/>
              </a:path>
            </a:pathLst>
          </a:custGeom>
          <a:solidFill>
            <a:srgbClr val="abe33f">
              <a:alpha val="81000"/>
            </a:srgbClr>
          </a:solidFill>
          <a:ln w="0">
            <a:noFill/>
          </a:ln>
        </p:spPr>
        <p:style>
          <a:lnRef idx="0"/>
          <a:fillRef idx="0"/>
          <a:effectRef idx="0"/>
          <a:fontRef idx="minor"/>
        </p:style>
      </p:sp>
      <p:sp>
        <p:nvSpPr>
          <p:cNvPr id="231" name="Google Shape;87;p10"/>
          <p:cNvSpPr/>
          <p:nvPr/>
        </p:nvSpPr>
        <p:spPr>
          <a:xfrm>
            <a:off x="6375600" y="4745880"/>
            <a:ext cx="2547360" cy="399600"/>
          </a:xfrm>
          <a:custGeom>
            <a:avLst/>
            <a:gdLst/>
            <a:ahLst/>
            <a:rect l="l" t="t" r="r" b="b"/>
            <a:pathLst>
              <a:path w="203628" h="19060">
                <a:moveTo>
                  <a:pt x="0" y="19060"/>
                </a:moveTo>
                <a:lnTo>
                  <a:pt x="203628" y="19060"/>
                </a:lnTo>
                <a:lnTo>
                  <a:pt x="157305" y="0"/>
                </a:lnTo>
                <a:close/>
              </a:path>
            </a:pathLst>
          </a:custGeom>
          <a:solidFill>
            <a:srgbClr val="004c52"/>
          </a:solidFill>
          <a:ln w="0">
            <a:noFill/>
          </a:ln>
        </p:spPr>
        <p:style>
          <a:lnRef idx="0"/>
          <a:fillRef idx="0"/>
          <a:effectRef idx="0"/>
          <a:fontRef idx="minor"/>
        </p:style>
      </p:sp>
      <p:sp>
        <p:nvSpPr>
          <p:cNvPr id="232" name="Google Shape;88;p10"/>
          <p:cNvSpPr/>
          <p:nvPr/>
        </p:nvSpPr>
        <p:spPr>
          <a:xfrm>
            <a:off x="7341120" y="4767480"/>
            <a:ext cx="1819800" cy="394200"/>
          </a:xfrm>
          <a:custGeom>
            <a:avLst/>
            <a:gdLst/>
            <a:ahLst/>
            <a:rect l="l" t="t" r="r" b="b"/>
            <a:pathLst>
              <a:path w="145484" h="18819">
                <a:moveTo>
                  <a:pt x="145484" y="0"/>
                </a:moveTo>
                <a:lnTo>
                  <a:pt x="145484" y="18819"/>
                </a:lnTo>
                <a:lnTo>
                  <a:pt x="0" y="18819"/>
                </a:lnTo>
                <a:close/>
              </a:path>
            </a:pathLst>
          </a:custGeom>
          <a:solidFill>
            <a:srgbClr val="00ae9d">
              <a:alpha val="83000"/>
            </a:srgbClr>
          </a:solidFill>
          <a:ln w="0">
            <a:noFill/>
          </a:ln>
        </p:spPr>
        <p:style>
          <a:lnRef idx="0"/>
          <a:fillRef idx="0"/>
          <a:effectRef idx="0"/>
          <a:fontRef idx="minor"/>
        </p:style>
      </p:sp>
      <p:sp>
        <p:nvSpPr>
          <p:cNvPr id="233" name="Google Shape;89;p10"/>
          <p:cNvSpPr/>
          <p:nvPr/>
        </p:nvSpPr>
        <p:spPr>
          <a:xfrm>
            <a:off x="8340840" y="4204080"/>
            <a:ext cx="816840" cy="957600"/>
          </a:xfrm>
          <a:custGeom>
            <a:avLst/>
            <a:gdLst/>
            <a:ahLst/>
            <a:rect l="l" t="t" r="r" b="b"/>
            <a:pathLst>
              <a:path w="65384" h="45599">
                <a:moveTo>
                  <a:pt x="65384" y="27022"/>
                </a:moveTo>
                <a:lnTo>
                  <a:pt x="65384" y="0"/>
                </a:lnTo>
                <a:lnTo>
                  <a:pt x="0" y="45599"/>
                </a:lnTo>
                <a:close/>
              </a:path>
            </a:pathLst>
          </a:custGeom>
          <a:solidFill>
            <a:srgbClr val="abe33f">
              <a:alpha val="81000"/>
            </a:srgbClr>
          </a:solidFill>
          <a:ln w="0">
            <a:noFill/>
          </a:ln>
        </p:spPr>
        <p:style>
          <a:lnRef idx="0"/>
          <a:fillRef idx="0"/>
          <a:effectRef idx="0"/>
          <a:fontRef idx="minor"/>
        </p:style>
      </p:sp>
      <p:sp>
        <p:nvSpPr>
          <p:cNvPr id="234" name="Google Shape;90;p10"/>
          <p:cNvSpPr/>
          <p:nvPr/>
        </p:nvSpPr>
        <p:spPr>
          <a:xfrm>
            <a:off x="1559160" y="-6120"/>
            <a:ext cx="4115160" cy="943560"/>
          </a:xfrm>
          <a:custGeom>
            <a:avLst/>
            <a:gdLst/>
            <a:ahLst/>
            <a:rect l="l" t="t" r="r" b="b"/>
            <a:pathLst>
              <a:path w="164671" h="37795">
                <a:moveTo>
                  <a:pt x="0" y="241"/>
                </a:moveTo>
                <a:lnTo>
                  <a:pt x="132407" y="37795"/>
                </a:lnTo>
                <a:lnTo>
                  <a:pt x="164671" y="0"/>
                </a:lnTo>
                <a:lnTo>
                  <a:pt x="160329" y="241"/>
                </a:lnTo>
                <a:close/>
              </a:path>
            </a:pathLst>
          </a:custGeom>
          <a:solidFill>
            <a:srgbClr val="00ae9d">
              <a:alpha val="83000"/>
            </a:srgbClr>
          </a:solidFill>
          <a:ln w="0">
            <a:noFill/>
          </a:ln>
        </p:spPr>
        <p:style>
          <a:lnRef idx="0"/>
          <a:fillRef idx="0"/>
          <a:effectRef idx="0"/>
          <a:fontRef idx="minor"/>
        </p:style>
      </p:sp>
      <p:sp>
        <p:nvSpPr>
          <p:cNvPr id="235" name="PlaceHolder 1"/>
          <p:cNvSpPr>
            <a:spLocks noGrp="1"/>
          </p:cNvSpPr>
          <p:nvPr>
            <p:ph type="sldNum" idx="5"/>
          </p:nvPr>
        </p:nvSpPr>
        <p:spPr>
          <a:xfrm>
            <a:off x="27000" y="4749840"/>
            <a:ext cx="547200" cy="39204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C47956B3-7C51-4B3E-8F22-AF8B3E9DE151}"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236"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237"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274" name="Google Shape;30;p5"/>
          <p:cNvGrpSpPr/>
          <p:nvPr/>
        </p:nvGrpSpPr>
        <p:grpSpPr>
          <a:xfrm>
            <a:off x="-6120" y="0"/>
            <a:ext cx="9166680" cy="5161680"/>
            <a:chOff x="-6120" y="0"/>
            <a:chExt cx="9166680" cy="5161680"/>
          </a:xfrm>
        </p:grpSpPr>
        <p:sp>
          <p:nvSpPr>
            <p:cNvPr id="275" name="Google Shape;31;p5"/>
            <p:cNvSpPr/>
            <p:nvPr/>
          </p:nvSpPr>
          <p:spPr>
            <a:xfrm>
              <a:off x="0" y="0"/>
              <a:ext cx="8551440" cy="1331640"/>
            </a:xfrm>
            <a:custGeom>
              <a:avLst/>
              <a:gdLst/>
              <a:ahLst/>
              <a:rect l="l" t="t" r="r" b="b"/>
              <a:pathLst>
                <a:path w="342116" h="53320">
                  <a:moveTo>
                    <a:pt x="0" y="0"/>
                  </a:moveTo>
                  <a:lnTo>
                    <a:pt x="0" y="53320"/>
                  </a:lnTo>
                  <a:lnTo>
                    <a:pt x="342116" y="0"/>
                  </a:lnTo>
                  <a:close/>
                </a:path>
              </a:pathLst>
            </a:custGeom>
            <a:solidFill>
              <a:srgbClr val="004c52"/>
            </a:solidFill>
            <a:ln w="0">
              <a:noFill/>
            </a:ln>
          </p:spPr>
          <p:style>
            <a:lnRef idx="0"/>
            <a:fillRef idx="0"/>
            <a:effectRef idx="0"/>
            <a:fontRef idx="minor"/>
          </p:style>
        </p:sp>
        <p:sp>
          <p:nvSpPr>
            <p:cNvPr id="276" name="Google Shape;32;p5"/>
            <p:cNvSpPr/>
            <p:nvPr/>
          </p:nvSpPr>
          <p:spPr>
            <a:xfrm>
              <a:off x="2563560" y="0"/>
              <a:ext cx="6579000" cy="1271160"/>
            </a:xfrm>
            <a:custGeom>
              <a:avLst/>
              <a:gdLst/>
              <a:ahLst/>
              <a:rect l="l" t="t" r="r" b="b"/>
              <a:pathLst>
                <a:path w="263222" h="50907">
                  <a:moveTo>
                    <a:pt x="0" y="0"/>
                  </a:moveTo>
                  <a:lnTo>
                    <a:pt x="217381" y="50907"/>
                  </a:lnTo>
                  <a:lnTo>
                    <a:pt x="263222" y="10133"/>
                  </a:lnTo>
                  <a:lnTo>
                    <a:pt x="263222" y="0"/>
                  </a:lnTo>
                  <a:close/>
                </a:path>
              </a:pathLst>
            </a:custGeom>
            <a:solidFill>
              <a:srgbClr val="00ae9d">
                <a:alpha val="83000"/>
              </a:srgbClr>
            </a:solidFill>
            <a:ln w="0">
              <a:noFill/>
            </a:ln>
          </p:spPr>
          <p:style>
            <a:lnRef idx="0"/>
            <a:fillRef idx="0"/>
            <a:effectRef idx="0"/>
            <a:fontRef idx="minor"/>
          </p:style>
        </p:sp>
        <p:sp>
          <p:nvSpPr>
            <p:cNvPr id="277" name="Google Shape;33;p5"/>
            <p:cNvSpPr/>
            <p:nvPr/>
          </p:nvSpPr>
          <p:spPr>
            <a:xfrm>
              <a:off x="-6120" y="0"/>
              <a:ext cx="7296840" cy="1470240"/>
            </a:xfrm>
            <a:custGeom>
              <a:avLst/>
              <a:gdLst/>
              <a:ahLst/>
              <a:rect l="l" t="t" r="r" b="b"/>
              <a:pathLst>
                <a:path w="291932" h="58628">
                  <a:moveTo>
                    <a:pt x="0" y="18578"/>
                  </a:moveTo>
                  <a:lnTo>
                    <a:pt x="241" y="34019"/>
                  </a:lnTo>
                  <a:lnTo>
                    <a:pt x="221482" y="58628"/>
                  </a:lnTo>
                  <a:lnTo>
                    <a:pt x="291932" y="0"/>
                  </a:lnTo>
                  <a:close/>
                </a:path>
              </a:pathLst>
            </a:custGeom>
            <a:solidFill>
              <a:srgbClr val="abe33f">
                <a:alpha val="81000"/>
              </a:srgbClr>
            </a:solidFill>
            <a:ln w="0">
              <a:noFill/>
            </a:ln>
          </p:spPr>
          <p:style>
            <a:lnRef idx="0"/>
            <a:fillRef idx="0"/>
            <a:effectRef idx="0"/>
            <a:fontRef idx="minor"/>
          </p:style>
        </p:sp>
        <p:sp>
          <p:nvSpPr>
            <p:cNvPr id="278" name="Google Shape;34;p5"/>
            <p:cNvSpPr/>
            <p:nvPr/>
          </p:nvSpPr>
          <p:spPr>
            <a:xfrm>
              <a:off x="3596040" y="4667040"/>
              <a:ext cx="5089320" cy="475200"/>
            </a:xfrm>
            <a:custGeom>
              <a:avLst/>
              <a:gdLst/>
              <a:ahLst/>
              <a:rect l="l" t="t" r="r" b="b"/>
              <a:pathLst>
                <a:path w="203628" h="19060">
                  <a:moveTo>
                    <a:pt x="0" y="19060"/>
                  </a:moveTo>
                  <a:lnTo>
                    <a:pt x="203628" y="19060"/>
                  </a:lnTo>
                  <a:lnTo>
                    <a:pt x="157305" y="0"/>
                  </a:lnTo>
                  <a:close/>
                </a:path>
              </a:pathLst>
            </a:custGeom>
            <a:solidFill>
              <a:srgbClr val="004c52"/>
            </a:solidFill>
            <a:ln w="0">
              <a:noFill/>
            </a:ln>
          </p:spPr>
          <p:style>
            <a:lnRef idx="0"/>
            <a:fillRef idx="0"/>
            <a:effectRef idx="0"/>
            <a:fontRef idx="minor"/>
          </p:style>
        </p:sp>
        <p:sp>
          <p:nvSpPr>
            <p:cNvPr id="279" name="Google Shape;35;p5"/>
            <p:cNvSpPr/>
            <p:nvPr/>
          </p:nvSpPr>
          <p:spPr>
            <a:xfrm>
              <a:off x="5524920" y="4692600"/>
              <a:ext cx="3635640" cy="469080"/>
            </a:xfrm>
            <a:custGeom>
              <a:avLst/>
              <a:gdLst/>
              <a:ahLst/>
              <a:rect l="l" t="t" r="r" b="b"/>
              <a:pathLst>
                <a:path w="145484" h="18819">
                  <a:moveTo>
                    <a:pt x="145484" y="0"/>
                  </a:moveTo>
                  <a:lnTo>
                    <a:pt x="145484" y="18819"/>
                  </a:lnTo>
                  <a:lnTo>
                    <a:pt x="0" y="18819"/>
                  </a:lnTo>
                  <a:close/>
                </a:path>
              </a:pathLst>
            </a:custGeom>
            <a:solidFill>
              <a:srgbClr val="00ae9d">
                <a:alpha val="83000"/>
              </a:srgbClr>
            </a:solidFill>
            <a:ln w="0">
              <a:noFill/>
            </a:ln>
          </p:spPr>
          <p:style>
            <a:lnRef idx="0"/>
            <a:fillRef idx="0"/>
            <a:effectRef idx="0"/>
            <a:fontRef idx="minor"/>
          </p:style>
        </p:sp>
        <p:sp>
          <p:nvSpPr>
            <p:cNvPr id="280" name="Google Shape;36;p5"/>
            <p:cNvSpPr/>
            <p:nvPr/>
          </p:nvSpPr>
          <p:spPr>
            <a:xfrm>
              <a:off x="7521480" y="4023000"/>
              <a:ext cx="1633320" cy="1138680"/>
            </a:xfrm>
            <a:custGeom>
              <a:avLst/>
              <a:gdLst/>
              <a:ahLst/>
              <a:rect l="l" t="t" r="r" b="b"/>
              <a:pathLst>
                <a:path w="65384" h="45599">
                  <a:moveTo>
                    <a:pt x="65384" y="27022"/>
                  </a:moveTo>
                  <a:lnTo>
                    <a:pt x="65384" y="0"/>
                  </a:lnTo>
                  <a:lnTo>
                    <a:pt x="0" y="45599"/>
                  </a:lnTo>
                  <a:close/>
                </a:path>
              </a:pathLst>
            </a:custGeom>
            <a:solidFill>
              <a:srgbClr val="abe33f">
                <a:alpha val="81000"/>
              </a:srgbClr>
            </a:solidFill>
            <a:ln w="0">
              <a:noFill/>
            </a:ln>
          </p:spPr>
          <p:style>
            <a:lnRef idx="0"/>
            <a:fillRef idx="0"/>
            <a:effectRef idx="0"/>
            <a:fontRef idx="minor"/>
          </p:style>
        </p:sp>
      </p:grpSp>
      <p:sp>
        <p:nvSpPr>
          <p:cNvPr id="281" name="PlaceHolder 1"/>
          <p:cNvSpPr>
            <a:spLocks noGrp="1"/>
          </p:cNvSpPr>
          <p:nvPr>
            <p:ph type="sldNum" idx="6"/>
          </p:nvPr>
        </p:nvSpPr>
        <p:spPr>
          <a:xfrm>
            <a:off x="27000" y="4749840"/>
            <a:ext cx="547200" cy="39204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54F2836B-160D-4E37-AE22-E63E90BB640A}"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282"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283"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320" name="Google Shape;30;p5"/>
          <p:cNvGrpSpPr/>
          <p:nvPr/>
        </p:nvGrpSpPr>
        <p:grpSpPr>
          <a:xfrm>
            <a:off x="-6120" y="0"/>
            <a:ext cx="9166680" cy="5161680"/>
            <a:chOff x="-6120" y="0"/>
            <a:chExt cx="9166680" cy="5161680"/>
          </a:xfrm>
        </p:grpSpPr>
        <p:sp>
          <p:nvSpPr>
            <p:cNvPr id="321" name="Google Shape;31;p5"/>
            <p:cNvSpPr/>
            <p:nvPr/>
          </p:nvSpPr>
          <p:spPr>
            <a:xfrm>
              <a:off x="0" y="0"/>
              <a:ext cx="8551440" cy="1331640"/>
            </a:xfrm>
            <a:custGeom>
              <a:avLst/>
              <a:gdLst/>
              <a:ahLst/>
              <a:rect l="l" t="t" r="r" b="b"/>
              <a:pathLst>
                <a:path w="342116" h="53320">
                  <a:moveTo>
                    <a:pt x="0" y="0"/>
                  </a:moveTo>
                  <a:lnTo>
                    <a:pt x="0" y="53320"/>
                  </a:lnTo>
                  <a:lnTo>
                    <a:pt x="342116" y="0"/>
                  </a:lnTo>
                  <a:close/>
                </a:path>
              </a:pathLst>
            </a:custGeom>
            <a:solidFill>
              <a:srgbClr val="004c52"/>
            </a:solidFill>
            <a:ln w="0">
              <a:noFill/>
            </a:ln>
          </p:spPr>
          <p:style>
            <a:lnRef idx="0"/>
            <a:fillRef idx="0"/>
            <a:effectRef idx="0"/>
            <a:fontRef idx="minor"/>
          </p:style>
        </p:sp>
        <p:sp>
          <p:nvSpPr>
            <p:cNvPr id="322" name="Google Shape;32;p5"/>
            <p:cNvSpPr/>
            <p:nvPr/>
          </p:nvSpPr>
          <p:spPr>
            <a:xfrm>
              <a:off x="2563560" y="0"/>
              <a:ext cx="6579000" cy="1271160"/>
            </a:xfrm>
            <a:custGeom>
              <a:avLst/>
              <a:gdLst/>
              <a:ahLst/>
              <a:rect l="l" t="t" r="r" b="b"/>
              <a:pathLst>
                <a:path w="263222" h="50907">
                  <a:moveTo>
                    <a:pt x="0" y="0"/>
                  </a:moveTo>
                  <a:lnTo>
                    <a:pt x="217381" y="50907"/>
                  </a:lnTo>
                  <a:lnTo>
                    <a:pt x="263222" y="10133"/>
                  </a:lnTo>
                  <a:lnTo>
                    <a:pt x="263222" y="0"/>
                  </a:lnTo>
                  <a:close/>
                </a:path>
              </a:pathLst>
            </a:custGeom>
            <a:solidFill>
              <a:srgbClr val="00ae9d">
                <a:alpha val="83000"/>
              </a:srgbClr>
            </a:solidFill>
            <a:ln w="0">
              <a:noFill/>
            </a:ln>
          </p:spPr>
          <p:style>
            <a:lnRef idx="0"/>
            <a:fillRef idx="0"/>
            <a:effectRef idx="0"/>
            <a:fontRef idx="minor"/>
          </p:style>
        </p:sp>
        <p:sp>
          <p:nvSpPr>
            <p:cNvPr id="323" name="Google Shape;33;p5"/>
            <p:cNvSpPr/>
            <p:nvPr/>
          </p:nvSpPr>
          <p:spPr>
            <a:xfrm>
              <a:off x="-6120" y="0"/>
              <a:ext cx="7296840" cy="1470240"/>
            </a:xfrm>
            <a:custGeom>
              <a:avLst/>
              <a:gdLst/>
              <a:ahLst/>
              <a:rect l="l" t="t" r="r" b="b"/>
              <a:pathLst>
                <a:path w="291932" h="58628">
                  <a:moveTo>
                    <a:pt x="0" y="18578"/>
                  </a:moveTo>
                  <a:lnTo>
                    <a:pt x="241" y="34019"/>
                  </a:lnTo>
                  <a:lnTo>
                    <a:pt x="221482" y="58628"/>
                  </a:lnTo>
                  <a:lnTo>
                    <a:pt x="291932" y="0"/>
                  </a:lnTo>
                  <a:close/>
                </a:path>
              </a:pathLst>
            </a:custGeom>
            <a:solidFill>
              <a:srgbClr val="abe33f">
                <a:alpha val="81000"/>
              </a:srgbClr>
            </a:solidFill>
            <a:ln w="0">
              <a:noFill/>
            </a:ln>
          </p:spPr>
          <p:style>
            <a:lnRef idx="0"/>
            <a:fillRef idx="0"/>
            <a:effectRef idx="0"/>
            <a:fontRef idx="minor"/>
          </p:style>
        </p:sp>
        <p:sp>
          <p:nvSpPr>
            <p:cNvPr id="324" name="Google Shape;34;p5"/>
            <p:cNvSpPr/>
            <p:nvPr/>
          </p:nvSpPr>
          <p:spPr>
            <a:xfrm>
              <a:off x="3596040" y="4667040"/>
              <a:ext cx="5089320" cy="475200"/>
            </a:xfrm>
            <a:custGeom>
              <a:avLst/>
              <a:gdLst/>
              <a:ahLst/>
              <a:rect l="l" t="t" r="r" b="b"/>
              <a:pathLst>
                <a:path w="203628" h="19060">
                  <a:moveTo>
                    <a:pt x="0" y="19060"/>
                  </a:moveTo>
                  <a:lnTo>
                    <a:pt x="203628" y="19060"/>
                  </a:lnTo>
                  <a:lnTo>
                    <a:pt x="157305" y="0"/>
                  </a:lnTo>
                  <a:close/>
                </a:path>
              </a:pathLst>
            </a:custGeom>
            <a:solidFill>
              <a:srgbClr val="004c52"/>
            </a:solidFill>
            <a:ln w="0">
              <a:noFill/>
            </a:ln>
          </p:spPr>
          <p:style>
            <a:lnRef idx="0"/>
            <a:fillRef idx="0"/>
            <a:effectRef idx="0"/>
            <a:fontRef idx="minor"/>
          </p:style>
        </p:sp>
        <p:sp>
          <p:nvSpPr>
            <p:cNvPr id="325" name="Google Shape;35;p5"/>
            <p:cNvSpPr/>
            <p:nvPr/>
          </p:nvSpPr>
          <p:spPr>
            <a:xfrm>
              <a:off x="5524920" y="4692600"/>
              <a:ext cx="3635640" cy="469080"/>
            </a:xfrm>
            <a:custGeom>
              <a:avLst/>
              <a:gdLst/>
              <a:ahLst/>
              <a:rect l="l" t="t" r="r" b="b"/>
              <a:pathLst>
                <a:path w="145484" h="18819">
                  <a:moveTo>
                    <a:pt x="145484" y="0"/>
                  </a:moveTo>
                  <a:lnTo>
                    <a:pt x="145484" y="18819"/>
                  </a:lnTo>
                  <a:lnTo>
                    <a:pt x="0" y="18819"/>
                  </a:lnTo>
                  <a:close/>
                </a:path>
              </a:pathLst>
            </a:custGeom>
            <a:solidFill>
              <a:srgbClr val="00ae9d">
                <a:alpha val="83000"/>
              </a:srgbClr>
            </a:solidFill>
            <a:ln w="0">
              <a:noFill/>
            </a:ln>
          </p:spPr>
          <p:style>
            <a:lnRef idx="0"/>
            <a:fillRef idx="0"/>
            <a:effectRef idx="0"/>
            <a:fontRef idx="minor"/>
          </p:style>
        </p:sp>
        <p:sp>
          <p:nvSpPr>
            <p:cNvPr id="326" name="Google Shape;36;p5"/>
            <p:cNvSpPr/>
            <p:nvPr/>
          </p:nvSpPr>
          <p:spPr>
            <a:xfrm>
              <a:off x="7521480" y="4023000"/>
              <a:ext cx="1633320" cy="1138680"/>
            </a:xfrm>
            <a:custGeom>
              <a:avLst/>
              <a:gdLst/>
              <a:ahLst/>
              <a:rect l="l" t="t" r="r" b="b"/>
              <a:pathLst>
                <a:path w="65384" h="45599">
                  <a:moveTo>
                    <a:pt x="65384" y="27022"/>
                  </a:moveTo>
                  <a:lnTo>
                    <a:pt x="65384" y="0"/>
                  </a:lnTo>
                  <a:lnTo>
                    <a:pt x="0" y="45599"/>
                  </a:lnTo>
                  <a:close/>
                </a:path>
              </a:pathLst>
            </a:custGeom>
            <a:solidFill>
              <a:srgbClr val="abe33f">
                <a:alpha val="81000"/>
              </a:srgbClr>
            </a:solidFill>
            <a:ln w="0">
              <a:noFill/>
            </a:ln>
          </p:spPr>
          <p:style>
            <a:lnRef idx="0"/>
            <a:fillRef idx="0"/>
            <a:effectRef idx="0"/>
            <a:fontRef idx="minor"/>
          </p:style>
        </p:sp>
      </p:grpSp>
      <p:sp>
        <p:nvSpPr>
          <p:cNvPr id="327" name="PlaceHolder 1"/>
          <p:cNvSpPr>
            <a:spLocks noGrp="1"/>
          </p:cNvSpPr>
          <p:nvPr>
            <p:ph type="sldNum" idx="7"/>
          </p:nvPr>
        </p:nvSpPr>
        <p:spPr>
          <a:xfrm>
            <a:off x="27000" y="4749840"/>
            <a:ext cx="547200" cy="39204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477FDBEA-AEAD-45B5-BE42-57F0B84D2257}"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328"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329"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366" name="Google Shape;30;p5"/>
          <p:cNvGrpSpPr/>
          <p:nvPr/>
        </p:nvGrpSpPr>
        <p:grpSpPr>
          <a:xfrm>
            <a:off x="-6120" y="0"/>
            <a:ext cx="9166680" cy="5161680"/>
            <a:chOff x="-6120" y="0"/>
            <a:chExt cx="9166680" cy="5161680"/>
          </a:xfrm>
        </p:grpSpPr>
        <p:sp>
          <p:nvSpPr>
            <p:cNvPr id="367" name="Google Shape;31;p5"/>
            <p:cNvSpPr/>
            <p:nvPr/>
          </p:nvSpPr>
          <p:spPr>
            <a:xfrm>
              <a:off x="0" y="0"/>
              <a:ext cx="8551440" cy="1331640"/>
            </a:xfrm>
            <a:custGeom>
              <a:avLst/>
              <a:gdLst/>
              <a:ahLst/>
              <a:rect l="l" t="t" r="r" b="b"/>
              <a:pathLst>
                <a:path w="342116" h="53320">
                  <a:moveTo>
                    <a:pt x="0" y="0"/>
                  </a:moveTo>
                  <a:lnTo>
                    <a:pt x="0" y="53320"/>
                  </a:lnTo>
                  <a:lnTo>
                    <a:pt x="342116" y="0"/>
                  </a:lnTo>
                  <a:close/>
                </a:path>
              </a:pathLst>
            </a:custGeom>
            <a:solidFill>
              <a:srgbClr val="004c52"/>
            </a:solidFill>
            <a:ln w="0">
              <a:noFill/>
            </a:ln>
          </p:spPr>
          <p:style>
            <a:lnRef idx="0"/>
            <a:fillRef idx="0"/>
            <a:effectRef idx="0"/>
            <a:fontRef idx="minor"/>
          </p:style>
        </p:sp>
        <p:sp>
          <p:nvSpPr>
            <p:cNvPr id="368" name="Google Shape;32;p5"/>
            <p:cNvSpPr/>
            <p:nvPr/>
          </p:nvSpPr>
          <p:spPr>
            <a:xfrm>
              <a:off x="2563560" y="0"/>
              <a:ext cx="6579000" cy="1271160"/>
            </a:xfrm>
            <a:custGeom>
              <a:avLst/>
              <a:gdLst/>
              <a:ahLst/>
              <a:rect l="l" t="t" r="r" b="b"/>
              <a:pathLst>
                <a:path w="263222" h="50907">
                  <a:moveTo>
                    <a:pt x="0" y="0"/>
                  </a:moveTo>
                  <a:lnTo>
                    <a:pt x="217381" y="50907"/>
                  </a:lnTo>
                  <a:lnTo>
                    <a:pt x="263222" y="10133"/>
                  </a:lnTo>
                  <a:lnTo>
                    <a:pt x="263222" y="0"/>
                  </a:lnTo>
                  <a:close/>
                </a:path>
              </a:pathLst>
            </a:custGeom>
            <a:solidFill>
              <a:srgbClr val="00ae9d">
                <a:alpha val="83000"/>
              </a:srgbClr>
            </a:solidFill>
            <a:ln w="0">
              <a:noFill/>
            </a:ln>
          </p:spPr>
          <p:style>
            <a:lnRef idx="0"/>
            <a:fillRef idx="0"/>
            <a:effectRef idx="0"/>
            <a:fontRef idx="minor"/>
          </p:style>
        </p:sp>
        <p:sp>
          <p:nvSpPr>
            <p:cNvPr id="369" name="Google Shape;33;p5"/>
            <p:cNvSpPr/>
            <p:nvPr/>
          </p:nvSpPr>
          <p:spPr>
            <a:xfrm>
              <a:off x="-6120" y="0"/>
              <a:ext cx="7296840" cy="1470240"/>
            </a:xfrm>
            <a:custGeom>
              <a:avLst/>
              <a:gdLst/>
              <a:ahLst/>
              <a:rect l="l" t="t" r="r" b="b"/>
              <a:pathLst>
                <a:path w="291932" h="58628">
                  <a:moveTo>
                    <a:pt x="0" y="18578"/>
                  </a:moveTo>
                  <a:lnTo>
                    <a:pt x="241" y="34019"/>
                  </a:lnTo>
                  <a:lnTo>
                    <a:pt x="221482" y="58628"/>
                  </a:lnTo>
                  <a:lnTo>
                    <a:pt x="291932" y="0"/>
                  </a:lnTo>
                  <a:close/>
                </a:path>
              </a:pathLst>
            </a:custGeom>
            <a:solidFill>
              <a:srgbClr val="abe33f">
                <a:alpha val="81000"/>
              </a:srgbClr>
            </a:solidFill>
            <a:ln w="0">
              <a:noFill/>
            </a:ln>
          </p:spPr>
          <p:style>
            <a:lnRef idx="0"/>
            <a:fillRef idx="0"/>
            <a:effectRef idx="0"/>
            <a:fontRef idx="minor"/>
          </p:style>
        </p:sp>
        <p:sp>
          <p:nvSpPr>
            <p:cNvPr id="370" name="Google Shape;34;p5"/>
            <p:cNvSpPr/>
            <p:nvPr/>
          </p:nvSpPr>
          <p:spPr>
            <a:xfrm>
              <a:off x="3596040" y="4667040"/>
              <a:ext cx="5089320" cy="475200"/>
            </a:xfrm>
            <a:custGeom>
              <a:avLst/>
              <a:gdLst/>
              <a:ahLst/>
              <a:rect l="l" t="t" r="r" b="b"/>
              <a:pathLst>
                <a:path w="203628" h="19060">
                  <a:moveTo>
                    <a:pt x="0" y="19060"/>
                  </a:moveTo>
                  <a:lnTo>
                    <a:pt x="203628" y="19060"/>
                  </a:lnTo>
                  <a:lnTo>
                    <a:pt x="157305" y="0"/>
                  </a:lnTo>
                  <a:close/>
                </a:path>
              </a:pathLst>
            </a:custGeom>
            <a:solidFill>
              <a:srgbClr val="004c52"/>
            </a:solidFill>
            <a:ln w="0">
              <a:noFill/>
            </a:ln>
          </p:spPr>
          <p:style>
            <a:lnRef idx="0"/>
            <a:fillRef idx="0"/>
            <a:effectRef idx="0"/>
            <a:fontRef idx="minor"/>
          </p:style>
        </p:sp>
        <p:sp>
          <p:nvSpPr>
            <p:cNvPr id="371" name="Google Shape;35;p5"/>
            <p:cNvSpPr/>
            <p:nvPr/>
          </p:nvSpPr>
          <p:spPr>
            <a:xfrm>
              <a:off x="5524920" y="4692600"/>
              <a:ext cx="3635640" cy="469080"/>
            </a:xfrm>
            <a:custGeom>
              <a:avLst/>
              <a:gdLst/>
              <a:ahLst/>
              <a:rect l="l" t="t" r="r" b="b"/>
              <a:pathLst>
                <a:path w="145484" h="18819">
                  <a:moveTo>
                    <a:pt x="145484" y="0"/>
                  </a:moveTo>
                  <a:lnTo>
                    <a:pt x="145484" y="18819"/>
                  </a:lnTo>
                  <a:lnTo>
                    <a:pt x="0" y="18819"/>
                  </a:lnTo>
                  <a:close/>
                </a:path>
              </a:pathLst>
            </a:custGeom>
            <a:solidFill>
              <a:srgbClr val="00ae9d">
                <a:alpha val="83000"/>
              </a:srgbClr>
            </a:solidFill>
            <a:ln w="0">
              <a:noFill/>
            </a:ln>
          </p:spPr>
          <p:style>
            <a:lnRef idx="0"/>
            <a:fillRef idx="0"/>
            <a:effectRef idx="0"/>
            <a:fontRef idx="minor"/>
          </p:style>
        </p:sp>
        <p:sp>
          <p:nvSpPr>
            <p:cNvPr id="372" name="Google Shape;36;p5"/>
            <p:cNvSpPr/>
            <p:nvPr/>
          </p:nvSpPr>
          <p:spPr>
            <a:xfrm>
              <a:off x="7521480" y="4023000"/>
              <a:ext cx="1633320" cy="1138680"/>
            </a:xfrm>
            <a:custGeom>
              <a:avLst/>
              <a:gdLst/>
              <a:ahLst/>
              <a:rect l="l" t="t" r="r" b="b"/>
              <a:pathLst>
                <a:path w="65384" h="45599">
                  <a:moveTo>
                    <a:pt x="65384" y="27022"/>
                  </a:moveTo>
                  <a:lnTo>
                    <a:pt x="65384" y="0"/>
                  </a:lnTo>
                  <a:lnTo>
                    <a:pt x="0" y="45599"/>
                  </a:lnTo>
                  <a:close/>
                </a:path>
              </a:pathLst>
            </a:custGeom>
            <a:solidFill>
              <a:srgbClr val="abe33f">
                <a:alpha val="81000"/>
              </a:srgbClr>
            </a:solidFill>
            <a:ln w="0">
              <a:noFill/>
            </a:ln>
          </p:spPr>
          <p:style>
            <a:lnRef idx="0"/>
            <a:fillRef idx="0"/>
            <a:effectRef idx="0"/>
            <a:fontRef idx="minor"/>
          </p:style>
        </p:sp>
      </p:grpSp>
      <p:sp>
        <p:nvSpPr>
          <p:cNvPr id="373" name="PlaceHolder 1"/>
          <p:cNvSpPr>
            <a:spLocks noGrp="1"/>
          </p:cNvSpPr>
          <p:nvPr>
            <p:ph type="sldNum" idx="8"/>
          </p:nvPr>
        </p:nvSpPr>
        <p:spPr>
          <a:xfrm>
            <a:off x="27000" y="4749840"/>
            <a:ext cx="547200" cy="39204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507EA05C-E331-4695-8A28-A057D4828CF2}"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374"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375"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6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7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97.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9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09.xml"/>
</Relationships>
</file>

<file path=ppt/slides/_rels/slide19.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145.xml"/>
</Relationships>
</file>

<file path=ppt/slides/_rels/slide2.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09.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57.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3.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49.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4" name="TextBox 4"/>
          <p:cNvSpPr/>
          <p:nvPr/>
        </p:nvSpPr>
        <p:spPr>
          <a:xfrm>
            <a:off x="7149240" y="4774320"/>
            <a:ext cx="313668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entury Gothic"/>
                <a:ea typeface="ＭＳ Ｐゴシック"/>
              </a:rPr>
              <a:t>Ahmad Jajja</a:t>
            </a:r>
            <a:endParaRPr b="0" lang="en-US" sz="1800" spc="-1" strike="noStrike">
              <a:latin typeface="Arial"/>
            </a:endParaRPr>
          </a:p>
        </p:txBody>
      </p:sp>
      <p:pic>
        <p:nvPicPr>
          <p:cNvPr id="695" name="" descr=""/>
          <p:cNvPicPr/>
          <p:nvPr/>
        </p:nvPicPr>
        <p:blipFill>
          <a:blip r:embed="rId1"/>
          <a:stretch/>
        </p:blipFill>
        <p:spPr>
          <a:xfrm>
            <a:off x="-7560" y="-13680"/>
            <a:ext cx="9151560" cy="514260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26" name="" descr=""/>
          <p:cNvPicPr/>
          <p:nvPr/>
        </p:nvPicPr>
        <p:blipFill>
          <a:blip r:embed="rId1"/>
          <a:stretch/>
        </p:blipFill>
        <p:spPr>
          <a:xfrm>
            <a:off x="0" y="0"/>
            <a:ext cx="9142920" cy="514260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7" name="PlaceHolder 1"/>
          <p:cNvSpPr>
            <a:spLocks noGrp="1"/>
          </p:cNvSpPr>
          <p:nvPr>
            <p:ph type="title"/>
          </p:nvPr>
        </p:nvSpPr>
        <p:spPr>
          <a:xfrm>
            <a:off x="886680" y="398520"/>
            <a:ext cx="7369200" cy="856080"/>
          </a:xfrm>
          <a:prstGeom prst="rect">
            <a:avLst/>
          </a:prstGeom>
          <a:noFill/>
          <a:ln w="0">
            <a:noFill/>
          </a:ln>
        </p:spPr>
        <p:txBody>
          <a:bodyPr lIns="0" rIns="0" tIns="91440" bIns="91440" anchor="t">
            <a:noAutofit/>
          </a:bodyPr>
          <a:p>
            <a:pPr>
              <a:lnSpc>
                <a:spcPct val="100000"/>
              </a:lnSpc>
            </a:pPr>
            <a:r>
              <a:rPr b="1" lang="en-US" sz="2400" spc="-1" strike="noStrike">
                <a:solidFill>
                  <a:srgbClr val="ffffff"/>
                </a:solidFill>
                <a:latin typeface="Raleway"/>
                <a:ea typeface="Raleway"/>
              </a:rPr>
              <a:t>Metaverse’s Imagination</a:t>
            </a:r>
            <a:endParaRPr b="0" lang="en-US" sz="2400" spc="-1" strike="noStrike">
              <a:latin typeface="Arial"/>
            </a:endParaRPr>
          </a:p>
        </p:txBody>
      </p:sp>
      <p:sp>
        <p:nvSpPr>
          <p:cNvPr id="728" name="PlaceHolder 2"/>
          <p:cNvSpPr>
            <a:spLocks noGrp="1"/>
          </p:cNvSpPr>
          <p:nvPr>
            <p:ph/>
          </p:nvPr>
        </p:nvSpPr>
        <p:spPr>
          <a:xfrm>
            <a:off x="886680" y="1669680"/>
            <a:ext cx="7369200" cy="3080880"/>
          </a:xfrm>
          <a:prstGeom prst="rect">
            <a:avLst/>
          </a:prstGeom>
          <a:noFill/>
          <a:ln w="0">
            <a:noFill/>
          </a:ln>
        </p:spPr>
        <p:txBody>
          <a:bodyPr lIns="0" rIns="0" tIns="91440" bIns="91440" anchor="t">
            <a:noAutofit/>
          </a:bodyPr>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marL="76320">
              <a:lnSpc>
                <a:spcPct val="100000"/>
              </a:lnSpc>
              <a:spcBef>
                <a:spcPts val="601"/>
              </a:spcBef>
              <a:tabLst>
                <a:tab algn="l" pos="0"/>
              </a:tabLst>
            </a:pPr>
            <a:endParaRPr b="0" lang="en-US" sz="3200" spc="-1" strike="noStrike">
              <a:latin typeface="Arial"/>
            </a:endParaRPr>
          </a:p>
        </p:txBody>
      </p:sp>
      <p:sp>
        <p:nvSpPr>
          <p:cNvPr id="729" name="PlaceHolder 3"/>
          <p:cNvSpPr>
            <a:spLocks noGrp="1"/>
          </p:cNvSpPr>
          <p:nvPr>
            <p:ph type="sldNum" idx="21"/>
          </p:nvPr>
        </p:nvSpPr>
        <p:spPr>
          <a:xfrm>
            <a:off x="27000" y="4749840"/>
            <a:ext cx="547200" cy="39204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54844342-6775-45E3-84EF-C09363F40E1F}"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730" name="TextBox 6"/>
          <p:cNvSpPr/>
          <p:nvPr/>
        </p:nvSpPr>
        <p:spPr>
          <a:xfrm>
            <a:off x="6400800" y="4779000"/>
            <a:ext cx="22849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entury Gothic"/>
                <a:ea typeface="ＭＳ Ｐゴシック"/>
              </a:rPr>
              <a:t> </a:t>
            </a:r>
            <a:r>
              <a:rPr b="0" lang="en-US" sz="1800" spc="-1" strike="noStrike">
                <a:solidFill>
                  <a:srgbClr val="ffffff"/>
                </a:solidFill>
                <a:latin typeface="Century Gothic"/>
                <a:ea typeface="ＭＳ Ｐゴシック"/>
              </a:rPr>
              <a:t>Ahmad Jajja</a:t>
            </a:r>
            <a:endParaRPr b="0" lang="en-US" sz="1800" spc="-1" strike="noStrike">
              <a:latin typeface="Arial"/>
            </a:endParaRPr>
          </a:p>
        </p:txBody>
      </p:sp>
      <p:sp>
        <p:nvSpPr>
          <p:cNvPr id="731" name="PlaceHolder 4"/>
          <p:cNvSpPr>
            <a:spLocks noGrp="1"/>
          </p:cNvSpPr>
          <p:nvPr>
            <p:ph/>
          </p:nvPr>
        </p:nvSpPr>
        <p:spPr>
          <a:xfrm>
            <a:off x="686160" y="1702080"/>
            <a:ext cx="7369200" cy="2640240"/>
          </a:xfrm>
          <a:prstGeom prst="rect">
            <a:avLst/>
          </a:prstGeom>
          <a:noFill/>
          <a:ln w="0">
            <a:noFill/>
          </a:ln>
        </p:spPr>
        <p:txBody>
          <a:bodyPr lIns="0" rIns="0" tIns="91440" bIns="91440" anchor="t">
            <a:noAutofit/>
          </a:bodyPr>
          <a:p>
            <a:pPr marL="76320">
              <a:lnSpc>
                <a:spcPct val="100000"/>
              </a:lnSpc>
              <a:spcBef>
                <a:spcPts val="601"/>
              </a:spcBef>
              <a:tabLst>
                <a:tab algn="l" pos="0"/>
              </a:tabLst>
            </a:pPr>
            <a:r>
              <a:rPr b="0" lang="en-US" sz="1900" spc="-1" strike="noStrike">
                <a:solidFill>
                  <a:srgbClr val="004c52"/>
                </a:solidFill>
                <a:latin typeface="Karla"/>
                <a:ea typeface="Karla"/>
              </a:rPr>
              <a:t>‘</a:t>
            </a:r>
            <a:r>
              <a:rPr b="0" lang="en-US" sz="1900" spc="-1" strike="noStrike">
                <a:solidFill>
                  <a:srgbClr val="004c52"/>
                </a:solidFill>
                <a:latin typeface="Karla"/>
                <a:ea typeface="Karla"/>
              </a:rPr>
              <a:t>Snow Crash’ is a science-fiction novel written by Neal Stephenson and published in 1992. The term ‘metaverse’, which has been coined by the author, is a virtual reality space which uses internet and augmented reality. In the novel, users are represented by avatars and can interact with other human beings and software agents.</a:t>
            </a: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2" name="PlaceHolder 1"/>
          <p:cNvSpPr>
            <a:spLocks noGrp="1"/>
          </p:cNvSpPr>
          <p:nvPr>
            <p:ph type="title"/>
          </p:nvPr>
        </p:nvSpPr>
        <p:spPr>
          <a:xfrm>
            <a:off x="886680" y="398520"/>
            <a:ext cx="7369200" cy="856080"/>
          </a:xfrm>
          <a:prstGeom prst="rect">
            <a:avLst/>
          </a:prstGeom>
          <a:noFill/>
          <a:ln w="0">
            <a:noFill/>
          </a:ln>
        </p:spPr>
        <p:txBody>
          <a:bodyPr lIns="0" rIns="0" tIns="91440" bIns="91440" anchor="t">
            <a:noAutofit/>
          </a:bodyPr>
          <a:p>
            <a:pPr>
              <a:lnSpc>
                <a:spcPct val="100000"/>
              </a:lnSpc>
            </a:pPr>
            <a:r>
              <a:rPr b="1" lang="en-US" sz="2400" spc="-1" strike="noStrike">
                <a:solidFill>
                  <a:srgbClr val="ffffff"/>
                </a:solidFill>
                <a:latin typeface="Raleway"/>
                <a:ea typeface="Raleway"/>
              </a:rPr>
              <a:t>What is Metaverse?</a:t>
            </a:r>
            <a:endParaRPr b="0" lang="en-US" sz="2400" spc="-1" strike="noStrike">
              <a:latin typeface="Arial"/>
            </a:endParaRPr>
          </a:p>
        </p:txBody>
      </p:sp>
      <p:sp>
        <p:nvSpPr>
          <p:cNvPr id="733" name="PlaceHolder 2"/>
          <p:cNvSpPr>
            <a:spLocks noGrp="1"/>
          </p:cNvSpPr>
          <p:nvPr>
            <p:ph/>
          </p:nvPr>
        </p:nvSpPr>
        <p:spPr>
          <a:xfrm>
            <a:off x="886680" y="1669680"/>
            <a:ext cx="7369200" cy="3080880"/>
          </a:xfrm>
          <a:prstGeom prst="rect">
            <a:avLst/>
          </a:prstGeom>
          <a:noFill/>
          <a:ln w="0">
            <a:noFill/>
          </a:ln>
        </p:spPr>
        <p:txBody>
          <a:bodyPr lIns="0" rIns="0" tIns="91440" bIns="91440" anchor="t">
            <a:noAutofit/>
          </a:bodyPr>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marL="76320">
              <a:lnSpc>
                <a:spcPct val="100000"/>
              </a:lnSpc>
              <a:spcBef>
                <a:spcPts val="601"/>
              </a:spcBef>
              <a:tabLst>
                <a:tab algn="l" pos="0"/>
              </a:tabLst>
            </a:pPr>
            <a:endParaRPr b="0" lang="en-US" sz="3200" spc="-1" strike="noStrike">
              <a:latin typeface="Arial"/>
            </a:endParaRPr>
          </a:p>
        </p:txBody>
      </p:sp>
      <p:sp>
        <p:nvSpPr>
          <p:cNvPr id="734" name="PlaceHolder 3"/>
          <p:cNvSpPr>
            <a:spLocks noGrp="1"/>
          </p:cNvSpPr>
          <p:nvPr>
            <p:ph type="sldNum" idx="22"/>
          </p:nvPr>
        </p:nvSpPr>
        <p:spPr>
          <a:xfrm>
            <a:off x="27000" y="4749840"/>
            <a:ext cx="547200" cy="39204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C3A6EEA8-EA0B-4E74-B2EA-408D87F2B718}"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735" name="TextBox 13"/>
          <p:cNvSpPr/>
          <p:nvPr/>
        </p:nvSpPr>
        <p:spPr>
          <a:xfrm>
            <a:off x="6400800" y="4779000"/>
            <a:ext cx="22849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entury Gothic"/>
                <a:ea typeface="ＭＳ Ｐゴシック"/>
              </a:rPr>
              <a:t> </a:t>
            </a:r>
            <a:r>
              <a:rPr b="0" lang="en-US" sz="1800" spc="-1" strike="noStrike">
                <a:solidFill>
                  <a:srgbClr val="ffffff"/>
                </a:solidFill>
                <a:latin typeface="Century Gothic"/>
                <a:ea typeface="ＭＳ Ｐゴシック"/>
              </a:rPr>
              <a:t>Ahmad Jajja</a:t>
            </a:r>
            <a:endParaRPr b="0" lang="en-US" sz="1800" spc="-1" strike="noStrike">
              <a:latin typeface="Arial"/>
            </a:endParaRPr>
          </a:p>
        </p:txBody>
      </p:sp>
      <p:sp>
        <p:nvSpPr>
          <p:cNvPr id="736" name="PlaceHolder 4"/>
          <p:cNvSpPr>
            <a:spLocks noGrp="1"/>
          </p:cNvSpPr>
          <p:nvPr>
            <p:ph/>
          </p:nvPr>
        </p:nvSpPr>
        <p:spPr>
          <a:xfrm>
            <a:off x="686160" y="1702080"/>
            <a:ext cx="7369200" cy="2640240"/>
          </a:xfrm>
          <a:prstGeom prst="rect">
            <a:avLst/>
          </a:prstGeom>
          <a:noFill/>
          <a:ln w="0">
            <a:noFill/>
          </a:ln>
        </p:spPr>
        <p:txBody>
          <a:bodyPr lIns="0" rIns="0" tIns="91440" bIns="91440" anchor="t">
            <a:noAutofit/>
          </a:bodyPr>
          <a:p>
            <a:pPr marL="76320">
              <a:lnSpc>
                <a:spcPct val="100000"/>
              </a:lnSpc>
              <a:spcBef>
                <a:spcPts val="601"/>
              </a:spcBef>
              <a:tabLst>
                <a:tab algn="l" pos="0"/>
              </a:tabLst>
            </a:pPr>
            <a:r>
              <a:rPr b="0" lang="en-US" sz="1900" spc="-1" strike="noStrike">
                <a:solidFill>
                  <a:srgbClr val="004c52"/>
                </a:solidFill>
                <a:latin typeface="Karla"/>
                <a:ea typeface="Karla"/>
              </a:rPr>
              <a:t>A massively scaled and interoperable network of real-time rendered 3D virtual worlds that can be experienced synchronously and persistently by an effectively unlimited number of users with an individual sense of presence,</a:t>
            </a:r>
            <a:endParaRPr b="0" lang="en-US" sz="1900" spc="-1" strike="noStrike">
              <a:latin typeface="Arial"/>
            </a:endParaRPr>
          </a:p>
          <a:p>
            <a:pPr marL="76320">
              <a:lnSpc>
                <a:spcPct val="100000"/>
              </a:lnSpc>
              <a:spcBef>
                <a:spcPts val="601"/>
              </a:spcBef>
              <a:tabLst>
                <a:tab algn="l" pos="0"/>
              </a:tabLst>
            </a:pPr>
            <a:r>
              <a:rPr b="0" lang="en-US" sz="1900" spc="-1" strike="noStrike">
                <a:solidFill>
                  <a:srgbClr val="004c52"/>
                </a:solidFill>
                <a:latin typeface="Karla"/>
                <a:ea typeface="Karla"/>
              </a:rPr>
              <a:t>and with continuity of data, such as identity, history, entitlements, objects,communications, and payments.</a:t>
            </a: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7" name="PlaceHolder 1"/>
          <p:cNvSpPr>
            <a:spLocks noGrp="1"/>
          </p:cNvSpPr>
          <p:nvPr>
            <p:ph type="title"/>
          </p:nvPr>
        </p:nvSpPr>
        <p:spPr>
          <a:xfrm>
            <a:off x="886680" y="398520"/>
            <a:ext cx="7369200" cy="856080"/>
          </a:xfrm>
          <a:prstGeom prst="rect">
            <a:avLst/>
          </a:prstGeom>
          <a:noFill/>
          <a:ln w="0">
            <a:noFill/>
          </a:ln>
        </p:spPr>
        <p:txBody>
          <a:bodyPr lIns="0" rIns="0" tIns="91440" bIns="91440" anchor="t">
            <a:noAutofit/>
          </a:bodyPr>
          <a:p>
            <a:pPr>
              <a:lnSpc>
                <a:spcPct val="100000"/>
              </a:lnSpc>
            </a:pPr>
            <a:r>
              <a:rPr b="1" lang="en-US" sz="2400" spc="-1" strike="noStrike">
                <a:solidFill>
                  <a:srgbClr val="ffffff"/>
                </a:solidFill>
                <a:latin typeface="Raleway"/>
                <a:ea typeface="Raleway"/>
              </a:rPr>
              <a:t>Massively Scaled</a:t>
            </a:r>
            <a:endParaRPr b="0" lang="en-US" sz="2400" spc="-1" strike="noStrike">
              <a:latin typeface="Arial"/>
            </a:endParaRPr>
          </a:p>
        </p:txBody>
      </p:sp>
      <p:sp>
        <p:nvSpPr>
          <p:cNvPr id="738" name="PlaceHolder 2"/>
          <p:cNvSpPr>
            <a:spLocks noGrp="1"/>
          </p:cNvSpPr>
          <p:nvPr>
            <p:ph/>
          </p:nvPr>
        </p:nvSpPr>
        <p:spPr>
          <a:xfrm>
            <a:off x="1053720" y="1694880"/>
            <a:ext cx="6656400" cy="3080880"/>
          </a:xfrm>
          <a:prstGeom prst="rect">
            <a:avLst/>
          </a:prstGeom>
          <a:noFill/>
          <a:ln w="0">
            <a:noFill/>
          </a:ln>
        </p:spPr>
        <p:txBody>
          <a:bodyPr lIns="0" rIns="0" tIns="91440" bIns="91440" anchor="t">
            <a:noAutofit/>
          </a:bodyPr>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marL="76320">
              <a:lnSpc>
                <a:spcPct val="100000"/>
              </a:lnSpc>
              <a:spcBef>
                <a:spcPts val="601"/>
              </a:spcBef>
              <a:tabLst>
                <a:tab algn="l" pos="0"/>
              </a:tabLst>
            </a:pPr>
            <a:endParaRPr b="0" lang="en-US" sz="3200" spc="-1" strike="noStrike">
              <a:latin typeface="Arial"/>
            </a:endParaRPr>
          </a:p>
        </p:txBody>
      </p:sp>
      <p:sp>
        <p:nvSpPr>
          <p:cNvPr id="739" name="PlaceHolder 3"/>
          <p:cNvSpPr>
            <a:spLocks noGrp="1"/>
          </p:cNvSpPr>
          <p:nvPr>
            <p:ph type="sldNum" idx="23"/>
          </p:nvPr>
        </p:nvSpPr>
        <p:spPr>
          <a:xfrm>
            <a:off x="27000" y="4749840"/>
            <a:ext cx="547200" cy="39204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42DC03D7-16D5-46A4-9F74-5722E57BBA6E}"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740" name="TextBox 9"/>
          <p:cNvSpPr/>
          <p:nvPr/>
        </p:nvSpPr>
        <p:spPr>
          <a:xfrm>
            <a:off x="6400800" y="4779000"/>
            <a:ext cx="22849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entury Gothic"/>
                <a:ea typeface="ＭＳ Ｐゴシック"/>
              </a:rPr>
              <a:t> </a:t>
            </a:r>
            <a:r>
              <a:rPr b="0" lang="en-US" sz="1800" spc="-1" strike="noStrike">
                <a:solidFill>
                  <a:srgbClr val="ffffff"/>
                </a:solidFill>
                <a:latin typeface="Century Gothic"/>
                <a:ea typeface="ＭＳ Ｐゴシック"/>
              </a:rPr>
              <a:t>Ahmad Jajja</a:t>
            </a:r>
            <a:endParaRPr b="0" lang="en-US" sz="1800" spc="-1" strike="noStrike">
              <a:latin typeface="Arial"/>
            </a:endParaRPr>
          </a:p>
        </p:txBody>
      </p:sp>
      <p:sp>
        <p:nvSpPr>
          <p:cNvPr id="741" name="PlaceHolder 4"/>
          <p:cNvSpPr>
            <a:spLocks noGrp="1"/>
          </p:cNvSpPr>
          <p:nvPr>
            <p:ph/>
          </p:nvPr>
        </p:nvSpPr>
        <p:spPr>
          <a:xfrm>
            <a:off x="686160" y="1702080"/>
            <a:ext cx="7369200" cy="2640240"/>
          </a:xfrm>
          <a:prstGeom prst="rect">
            <a:avLst/>
          </a:prstGeom>
          <a:noFill/>
          <a:ln w="0">
            <a:noFill/>
          </a:ln>
        </p:spPr>
        <p:txBody>
          <a:bodyPr lIns="0" rIns="0" tIns="91440" bIns="91440" anchor="t">
            <a:noAutofit/>
          </a:bodyPr>
          <a:p>
            <a:pPr marL="76320">
              <a:lnSpc>
                <a:spcPct val="100000"/>
              </a:lnSpc>
              <a:spcBef>
                <a:spcPts val="601"/>
              </a:spcBef>
              <a:tabLst>
                <a:tab algn="l" pos="0"/>
              </a:tabLst>
            </a:pPr>
            <a:r>
              <a:rPr b="0" lang="en-US" sz="1900" spc="-1" strike="noStrike">
                <a:solidFill>
                  <a:srgbClr val="004c52"/>
                </a:solidFill>
                <a:latin typeface="Karla"/>
                <a:ea typeface="Karla"/>
              </a:rPr>
              <a:t>Global scale (everyone everywhere just like the Internet is now).</a:t>
            </a:r>
            <a:endParaRPr b="0" lang="en-US" sz="1900" spc="-1" strike="noStrike">
              <a:latin typeface="Arial"/>
            </a:endParaRPr>
          </a:p>
          <a:p>
            <a:pPr marL="76320">
              <a:lnSpc>
                <a:spcPct val="100000"/>
              </a:lnSpc>
              <a:spcBef>
                <a:spcPts val="601"/>
              </a:spcBef>
              <a:tabLst>
                <a:tab algn="l" pos="0"/>
              </a:tabLst>
            </a:pPr>
            <a:r>
              <a:rPr b="0" lang="en-US" sz="1900" spc="-1" strike="noStrike">
                <a:solidFill>
                  <a:srgbClr val="004c52"/>
                </a:solidFill>
                <a:latin typeface="Karla"/>
                <a:ea typeface="Karla"/>
              </a:rPr>
              <a:t>It must have a massively scaled number of virtual</a:t>
            </a:r>
            <a:endParaRPr b="0" lang="en-US" sz="1900" spc="-1" strike="noStrike">
              <a:latin typeface="Arial"/>
            </a:endParaRPr>
          </a:p>
          <a:p>
            <a:pPr marL="76320">
              <a:lnSpc>
                <a:spcPct val="100000"/>
              </a:lnSpc>
              <a:spcBef>
                <a:spcPts val="601"/>
              </a:spcBef>
              <a:tabLst>
                <a:tab algn="l" pos="0"/>
              </a:tabLst>
            </a:pPr>
            <a:r>
              <a:rPr b="0" lang="en-US" sz="1900" spc="-1" strike="noStrike">
                <a:solidFill>
                  <a:srgbClr val="004c52"/>
                </a:solidFill>
                <a:latin typeface="Karla"/>
                <a:ea typeface="Karla"/>
              </a:rPr>
              <a:t>worlds if it is to be “the Metaverse.”</a:t>
            </a: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2" name="PlaceHolder 1"/>
          <p:cNvSpPr>
            <a:spLocks noGrp="1"/>
          </p:cNvSpPr>
          <p:nvPr>
            <p:ph type="title"/>
          </p:nvPr>
        </p:nvSpPr>
        <p:spPr>
          <a:xfrm>
            <a:off x="886680" y="398520"/>
            <a:ext cx="7369200" cy="856080"/>
          </a:xfrm>
          <a:prstGeom prst="rect">
            <a:avLst/>
          </a:prstGeom>
          <a:noFill/>
          <a:ln w="0">
            <a:noFill/>
          </a:ln>
        </p:spPr>
        <p:txBody>
          <a:bodyPr lIns="0" rIns="0" tIns="91440" bIns="91440" anchor="t">
            <a:noAutofit/>
          </a:bodyPr>
          <a:p>
            <a:pPr>
              <a:lnSpc>
                <a:spcPct val="100000"/>
              </a:lnSpc>
            </a:pPr>
            <a:r>
              <a:rPr b="1" lang="en-US" sz="2400" spc="-1" strike="noStrike">
                <a:solidFill>
                  <a:srgbClr val="ffffff"/>
                </a:solidFill>
                <a:latin typeface="Raleway"/>
                <a:ea typeface="Raleway"/>
              </a:rPr>
              <a:t>Massively Scaled( Metagalaxies )</a:t>
            </a:r>
            <a:endParaRPr b="0" lang="en-US" sz="2400" spc="-1" strike="noStrike">
              <a:latin typeface="Arial"/>
            </a:endParaRPr>
          </a:p>
        </p:txBody>
      </p:sp>
      <p:sp>
        <p:nvSpPr>
          <p:cNvPr id="743" name="PlaceHolder 2"/>
          <p:cNvSpPr>
            <a:spLocks noGrp="1"/>
          </p:cNvSpPr>
          <p:nvPr>
            <p:ph/>
          </p:nvPr>
        </p:nvSpPr>
        <p:spPr>
          <a:xfrm>
            <a:off x="1053720" y="1694880"/>
            <a:ext cx="6656400" cy="3080880"/>
          </a:xfrm>
          <a:prstGeom prst="rect">
            <a:avLst/>
          </a:prstGeom>
          <a:noFill/>
          <a:ln w="0">
            <a:noFill/>
          </a:ln>
        </p:spPr>
        <p:txBody>
          <a:bodyPr lIns="0" rIns="0" tIns="91440" bIns="91440" anchor="t">
            <a:noAutofit/>
          </a:bodyPr>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marL="76320">
              <a:lnSpc>
                <a:spcPct val="100000"/>
              </a:lnSpc>
              <a:spcBef>
                <a:spcPts val="601"/>
              </a:spcBef>
              <a:tabLst>
                <a:tab algn="l" pos="0"/>
              </a:tabLst>
            </a:pPr>
            <a:endParaRPr b="0" lang="en-US" sz="3200" spc="-1" strike="noStrike">
              <a:latin typeface="Arial"/>
            </a:endParaRPr>
          </a:p>
        </p:txBody>
      </p:sp>
      <p:sp>
        <p:nvSpPr>
          <p:cNvPr id="744" name="PlaceHolder 3"/>
          <p:cNvSpPr>
            <a:spLocks noGrp="1"/>
          </p:cNvSpPr>
          <p:nvPr>
            <p:ph type="sldNum" idx="24"/>
          </p:nvPr>
        </p:nvSpPr>
        <p:spPr>
          <a:xfrm>
            <a:off x="27000" y="4749840"/>
            <a:ext cx="547200" cy="39204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077342BD-AA36-4E7E-A6CC-FA450D1F83C4}"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745" name="TextBox 18"/>
          <p:cNvSpPr/>
          <p:nvPr/>
        </p:nvSpPr>
        <p:spPr>
          <a:xfrm>
            <a:off x="6400800" y="4779000"/>
            <a:ext cx="22849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entury Gothic"/>
                <a:ea typeface="ＭＳ Ｐゴシック"/>
              </a:rPr>
              <a:t> </a:t>
            </a:r>
            <a:r>
              <a:rPr b="0" lang="en-US" sz="1800" spc="-1" strike="noStrike">
                <a:solidFill>
                  <a:srgbClr val="ffffff"/>
                </a:solidFill>
                <a:latin typeface="Century Gothic"/>
                <a:ea typeface="ＭＳ Ｐゴシック"/>
              </a:rPr>
              <a:t>Ahmad Jajja</a:t>
            </a:r>
            <a:endParaRPr b="0" lang="en-US" sz="1800" spc="-1" strike="noStrike">
              <a:latin typeface="Arial"/>
            </a:endParaRPr>
          </a:p>
        </p:txBody>
      </p:sp>
      <p:sp>
        <p:nvSpPr>
          <p:cNvPr id="746" name="PlaceHolder 4"/>
          <p:cNvSpPr>
            <a:spLocks noGrp="1"/>
          </p:cNvSpPr>
          <p:nvPr>
            <p:ph/>
          </p:nvPr>
        </p:nvSpPr>
        <p:spPr>
          <a:xfrm>
            <a:off x="686160" y="1702080"/>
            <a:ext cx="7369200" cy="2640240"/>
          </a:xfrm>
          <a:prstGeom prst="rect">
            <a:avLst/>
          </a:prstGeom>
          <a:noFill/>
          <a:ln w="0">
            <a:noFill/>
          </a:ln>
        </p:spPr>
        <p:txBody>
          <a:bodyPr lIns="0" rIns="0" tIns="91440" bIns="91440" anchor="t">
            <a:noAutofit/>
          </a:bodyPr>
          <a:p>
            <a:pPr marL="76320">
              <a:lnSpc>
                <a:spcPct val="100000"/>
              </a:lnSpc>
              <a:spcBef>
                <a:spcPts val="601"/>
              </a:spcBef>
              <a:tabLst>
                <a:tab algn="l" pos="0"/>
              </a:tabLst>
            </a:pPr>
            <a:r>
              <a:rPr b="0" lang="en-US" sz="1900" spc="-1" strike="noStrike">
                <a:solidFill>
                  <a:srgbClr val="004c52"/>
                </a:solidFill>
                <a:latin typeface="Karla"/>
                <a:ea typeface="Karla"/>
              </a:rPr>
              <a:t>Within the Metaverse, there might be “metagalaxies,” a collection of virtual worlds that all operate under a single authority and that are clearly connected by a visual layer.</a:t>
            </a: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r>
              <a:rPr b="0" lang="en-US" sz="1900" spc="-1" strike="noStrike">
                <a:solidFill>
                  <a:srgbClr val="004c52"/>
                </a:solidFill>
                <a:latin typeface="Karla"/>
                <a:ea typeface="Karla"/>
              </a:rPr>
              <a:t>One way to think about a Metagalaxy is to think of Facebook’s role in the internet.</a:t>
            </a:r>
            <a:endParaRPr b="0" lang="en-US" sz="1900" spc="-1" strike="noStrike">
              <a:latin typeface="Arial"/>
            </a:endParaRPr>
          </a:p>
          <a:p>
            <a:pPr marL="76320">
              <a:lnSpc>
                <a:spcPct val="100000"/>
              </a:lnSpc>
              <a:spcBef>
                <a:spcPts val="601"/>
              </a:spcBef>
              <a:tabLst>
                <a:tab algn="l" pos="0"/>
              </a:tabLst>
            </a:pPr>
            <a:r>
              <a:rPr b="0" lang="en-US" sz="1900" spc="-1" strike="noStrike">
                <a:solidFill>
                  <a:srgbClr val="004c52"/>
                </a:solidFill>
                <a:latin typeface="Karla"/>
                <a:ea typeface="Karla"/>
              </a:rPr>
              <a:t>In a simplified sense, it’s today’s version of a 2D Metagalaxy</a:t>
            </a: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7" name="PlaceHolder 1"/>
          <p:cNvSpPr>
            <a:spLocks noGrp="1"/>
          </p:cNvSpPr>
          <p:nvPr>
            <p:ph type="title"/>
          </p:nvPr>
        </p:nvSpPr>
        <p:spPr>
          <a:xfrm>
            <a:off x="886680" y="398520"/>
            <a:ext cx="7369200" cy="856080"/>
          </a:xfrm>
          <a:prstGeom prst="rect">
            <a:avLst/>
          </a:prstGeom>
          <a:noFill/>
          <a:ln w="0">
            <a:noFill/>
          </a:ln>
        </p:spPr>
        <p:txBody>
          <a:bodyPr lIns="0" rIns="0" tIns="91440" bIns="91440" anchor="t">
            <a:noAutofit/>
          </a:bodyPr>
          <a:p>
            <a:pPr>
              <a:lnSpc>
                <a:spcPct val="100000"/>
              </a:lnSpc>
            </a:pPr>
            <a:r>
              <a:rPr b="1" lang="en-US" sz="2400" spc="-1" strike="noStrike">
                <a:solidFill>
                  <a:srgbClr val="ffffff"/>
                </a:solidFill>
                <a:latin typeface="Raleway"/>
                <a:ea typeface="Raleway"/>
              </a:rPr>
              <a:t>Virtual world</a:t>
            </a:r>
            <a:endParaRPr b="0" lang="en-US" sz="2400" spc="-1" strike="noStrike">
              <a:latin typeface="Arial"/>
            </a:endParaRPr>
          </a:p>
        </p:txBody>
      </p:sp>
      <p:sp>
        <p:nvSpPr>
          <p:cNvPr id="748" name="PlaceHolder 2"/>
          <p:cNvSpPr>
            <a:spLocks noGrp="1"/>
          </p:cNvSpPr>
          <p:nvPr>
            <p:ph/>
          </p:nvPr>
        </p:nvSpPr>
        <p:spPr>
          <a:xfrm>
            <a:off x="886680" y="1669680"/>
            <a:ext cx="7369200" cy="3080880"/>
          </a:xfrm>
          <a:prstGeom prst="rect">
            <a:avLst/>
          </a:prstGeom>
          <a:noFill/>
          <a:ln w="0">
            <a:noFill/>
          </a:ln>
        </p:spPr>
        <p:txBody>
          <a:bodyPr lIns="0" rIns="0" tIns="91440" bIns="91440" anchor="t">
            <a:noAutofit/>
          </a:bodyPr>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marL="76320">
              <a:lnSpc>
                <a:spcPct val="100000"/>
              </a:lnSpc>
              <a:spcBef>
                <a:spcPts val="601"/>
              </a:spcBef>
              <a:tabLst>
                <a:tab algn="l" pos="0"/>
              </a:tabLst>
            </a:pPr>
            <a:endParaRPr b="0" lang="en-US" sz="3200" spc="-1" strike="noStrike">
              <a:latin typeface="Arial"/>
            </a:endParaRPr>
          </a:p>
        </p:txBody>
      </p:sp>
      <p:sp>
        <p:nvSpPr>
          <p:cNvPr id="749" name="PlaceHolder 3"/>
          <p:cNvSpPr>
            <a:spLocks noGrp="1"/>
          </p:cNvSpPr>
          <p:nvPr>
            <p:ph type="sldNum" idx="25"/>
          </p:nvPr>
        </p:nvSpPr>
        <p:spPr>
          <a:xfrm>
            <a:off x="27000" y="4749840"/>
            <a:ext cx="547200" cy="39204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21AE0E0E-EBF1-4EE8-8A17-21FD73FB1BDA}"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750" name="TextBox 10"/>
          <p:cNvSpPr/>
          <p:nvPr/>
        </p:nvSpPr>
        <p:spPr>
          <a:xfrm>
            <a:off x="6400800" y="4779000"/>
            <a:ext cx="22849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entury Gothic"/>
                <a:ea typeface="ＭＳ Ｐゴシック"/>
              </a:rPr>
              <a:t> </a:t>
            </a:r>
            <a:r>
              <a:rPr b="0" lang="en-US" sz="1800" spc="-1" strike="noStrike">
                <a:solidFill>
                  <a:srgbClr val="ffffff"/>
                </a:solidFill>
                <a:latin typeface="Century Gothic"/>
                <a:ea typeface="ＭＳ Ｐゴシック"/>
              </a:rPr>
              <a:t>Ahmad Jajja</a:t>
            </a:r>
            <a:endParaRPr b="0" lang="en-US" sz="1800" spc="-1" strike="noStrike">
              <a:latin typeface="Arial"/>
            </a:endParaRPr>
          </a:p>
        </p:txBody>
      </p:sp>
      <p:sp>
        <p:nvSpPr>
          <p:cNvPr id="751" name="PlaceHolder 4"/>
          <p:cNvSpPr>
            <a:spLocks noGrp="1"/>
          </p:cNvSpPr>
          <p:nvPr>
            <p:ph/>
          </p:nvPr>
        </p:nvSpPr>
        <p:spPr>
          <a:xfrm>
            <a:off x="686160" y="1702080"/>
            <a:ext cx="7369200" cy="2640240"/>
          </a:xfrm>
          <a:prstGeom prst="rect">
            <a:avLst/>
          </a:prstGeom>
          <a:noFill/>
          <a:ln w="0">
            <a:noFill/>
          </a:ln>
        </p:spPr>
        <p:txBody>
          <a:bodyPr lIns="0" rIns="0" tIns="91440" bIns="91440" anchor="t">
            <a:noAutofit/>
          </a:bodyPr>
          <a:p>
            <a:pPr marL="76320">
              <a:lnSpc>
                <a:spcPct val="100000"/>
              </a:lnSpc>
              <a:spcBef>
                <a:spcPts val="601"/>
              </a:spcBef>
              <a:tabLst>
                <a:tab algn="l" pos="0"/>
              </a:tabLst>
            </a:pPr>
            <a:r>
              <a:rPr b="0" lang="en-US" sz="1900" spc="-1" strike="noStrike">
                <a:solidFill>
                  <a:srgbClr val="004c52"/>
                </a:solidFill>
                <a:latin typeface="Karla"/>
                <a:ea typeface="Karla"/>
              </a:rPr>
              <a:t>For decades, the primary reason to build a virtual world was for a video game, such as The Legend of Zelda or Call of Duty, or as part of a feature film, such as those of Disney’s Pixar or for Warner Bros.’ The Matrix. </a:t>
            </a: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r>
              <a:rPr b="0" lang="en-US" sz="1900" spc="-1" strike="noStrike">
                <a:solidFill>
                  <a:srgbClr val="004c52"/>
                </a:solidFill>
                <a:latin typeface="Karla"/>
                <a:ea typeface="Karla"/>
              </a:rPr>
              <a:t>This is why the Metaverse is often misdescribed as a game or entertainment experience.</a:t>
            </a: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2" name="PlaceHolder 1"/>
          <p:cNvSpPr>
            <a:spLocks noGrp="1"/>
          </p:cNvSpPr>
          <p:nvPr>
            <p:ph type="title"/>
          </p:nvPr>
        </p:nvSpPr>
        <p:spPr>
          <a:xfrm>
            <a:off x="886680" y="398520"/>
            <a:ext cx="7369200" cy="856080"/>
          </a:xfrm>
          <a:prstGeom prst="rect">
            <a:avLst/>
          </a:prstGeom>
          <a:noFill/>
          <a:ln w="0">
            <a:noFill/>
          </a:ln>
        </p:spPr>
        <p:txBody>
          <a:bodyPr lIns="0" rIns="0" tIns="91440" bIns="91440" anchor="t">
            <a:noAutofit/>
          </a:bodyPr>
          <a:p>
            <a:pPr>
              <a:lnSpc>
                <a:spcPct val="100000"/>
              </a:lnSpc>
            </a:pPr>
            <a:r>
              <a:rPr b="1" lang="en-US" sz="2400" spc="-1" strike="noStrike">
                <a:solidFill>
                  <a:srgbClr val="ffffff"/>
                </a:solidFill>
                <a:latin typeface="Raleway"/>
                <a:ea typeface="Raleway"/>
              </a:rPr>
              <a:t>Virtual world</a:t>
            </a:r>
            <a:endParaRPr b="0" lang="en-US" sz="2400" spc="-1" strike="noStrike">
              <a:latin typeface="Arial"/>
            </a:endParaRPr>
          </a:p>
        </p:txBody>
      </p:sp>
      <p:sp>
        <p:nvSpPr>
          <p:cNvPr id="753" name="PlaceHolder 2"/>
          <p:cNvSpPr>
            <a:spLocks noGrp="1"/>
          </p:cNvSpPr>
          <p:nvPr>
            <p:ph/>
          </p:nvPr>
        </p:nvSpPr>
        <p:spPr>
          <a:xfrm>
            <a:off x="886680" y="1669680"/>
            <a:ext cx="7369200" cy="3080880"/>
          </a:xfrm>
          <a:prstGeom prst="rect">
            <a:avLst/>
          </a:prstGeom>
          <a:noFill/>
          <a:ln w="0">
            <a:noFill/>
          </a:ln>
        </p:spPr>
        <p:txBody>
          <a:bodyPr lIns="0" rIns="0" tIns="91440" bIns="91440" anchor="t">
            <a:noAutofit/>
          </a:bodyPr>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marL="76320">
              <a:lnSpc>
                <a:spcPct val="100000"/>
              </a:lnSpc>
              <a:spcBef>
                <a:spcPts val="601"/>
              </a:spcBef>
              <a:tabLst>
                <a:tab algn="l" pos="0"/>
              </a:tabLst>
            </a:pPr>
            <a:endParaRPr b="0" lang="en-US" sz="3200" spc="-1" strike="noStrike">
              <a:latin typeface="Arial"/>
            </a:endParaRPr>
          </a:p>
        </p:txBody>
      </p:sp>
      <p:sp>
        <p:nvSpPr>
          <p:cNvPr id="754" name="PlaceHolder 3"/>
          <p:cNvSpPr>
            <a:spLocks noGrp="1"/>
          </p:cNvSpPr>
          <p:nvPr>
            <p:ph type="sldNum" idx="26"/>
          </p:nvPr>
        </p:nvSpPr>
        <p:spPr>
          <a:xfrm>
            <a:off x="27000" y="4749840"/>
            <a:ext cx="547200" cy="39204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BDAB8CFF-B8EC-48D1-A1A8-B119413AD1CE}"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755" name="TextBox 14"/>
          <p:cNvSpPr/>
          <p:nvPr/>
        </p:nvSpPr>
        <p:spPr>
          <a:xfrm>
            <a:off x="6400800" y="4779000"/>
            <a:ext cx="22849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entury Gothic"/>
                <a:ea typeface="ＭＳ Ｐゴシック"/>
              </a:rPr>
              <a:t> </a:t>
            </a:r>
            <a:r>
              <a:rPr b="0" lang="en-US" sz="1800" spc="-1" strike="noStrike">
                <a:solidFill>
                  <a:srgbClr val="ffffff"/>
                </a:solidFill>
                <a:latin typeface="Century Gothic"/>
                <a:ea typeface="ＭＳ Ｐゴシック"/>
              </a:rPr>
              <a:t>Ahmad Jajja</a:t>
            </a:r>
            <a:endParaRPr b="0" lang="en-US" sz="1800" spc="-1" strike="noStrike">
              <a:latin typeface="Arial"/>
            </a:endParaRPr>
          </a:p>
        </p:txBody>
      </p:sp>
      <p:sp>
        <p:nvSpPr>
          <p:cNvPr id="756" name="PlaceHolder 4"/>
          <p:cNvSpPr>
            <a:spLocks noGrp="1"/>
          </p:cNvSpPr>
          <p:nvPr>
            <p:ph/>
          </p:nvPr>
        </p:nvSpPr>
        <p:spPr>
          <a:xfrm>
            <a:off x="686160" y="1702080"/>
            <a:ext cx="7369200" cy="2640240"/>
          </a:xfrm>
          <a:prstGeom prst="rect">
            <a:avLst/>
          </a:prstGeom>
          <a:noFill/>
          <a:ln w="0">
            <a:noFill/>
          </a:ln>
        </p:spPr>
        <p:txBody>
          <a:bodyPr lIns="0" rIns="0" tIns="91440" bIns="91440" anchor="t">
            <a:noAutofit/>
          </a:bodyPr>
          <a:p>
            <a:pPr marL="76320">
              <a:lnSpc>
                <a:spcPct val="100000"/>
              </a:lnSpc>
              <a:spcBef>
                <a:spcPts val="601"/>
              </a:spcBef>
              <a:tabLst>
                <a:tab algn="l" pos="0"/>
              </a:tabLst>
            </a:pPr>
            <a:r>
              <a:rPr b="0" lang="en-US" sz="1900" spc="-1" strike="noStrike">
                <a:solidFill>
                  <a:srgbClr val="004c52"/>
                </a:solidFill>
                <a:latin typeface="Karla"/>
                <a:ea typeface="Karla"/>
              </a:rPr>
              <a:t>virtual worlds can reproduce the “real world” exactly.</a:t>
            </a: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r>
              <a:rPr b="0" lang="en-US" sz="1900" spc="-1" strike="noStrike">
                <a:solidFill>
                  <a:srgbClr val="004c52"/>
                </a:solidFill>
                <a:latin typeface="Karla"/>
                <a:ea typeface="Karla"/>
              </a:rPr>
              <a:t>The purpose of a virtual world can be “game-like,” which is to say there is an objective such as winning, killing, scoring, defeating, or solving, or the purpose can be “non-game-like” with objectives such as educational or vocational training, commerce, socializing, meditation, fitness, and more.</a:t>
            </a: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7" name="PlaceHolder 1"/>
          <p:cNvSpPr>
            <a:spLocks noGrp="1"/>
          </p:cNvSpPr>
          <p:nvPr>
            <p:ph type="title"/>
          </p:nvPr>
        </p:nvSpPr>
        <p:spPr>
          <a:xfrm>
            <a:off x="886680" y="398520"/>
            <a:ext cx="7369200" cy="856080"/>
          </a:xfrm>
          <a:prstGeom prst="rect">
            <a:avLst/>
          </a:prstGeom>
          <a:noFill/>
          <a:ln w="0">
            <a:noFill/>
          </a:ln>
        </p:spPr>
        <p:txBody>
          <a:bodyPr lIns="0" rIns="0" tIns="91440" bIns="91440" anchor="t">
            <a:noAutofit/>
          </a:bodyPr>
          <a:p>
            <a:pPr>
              <a:lnSpc>
                <a:spcPct val="100000"/>
              </a:lnSpc>
            </a:pPr>
            <a:r>
              <a:rPr b="1" lang="en-US" sz="2400" spc="-1" strike="noStrike">
                <a:solidFill>
                  <a:srgbClr val="ffffff"/>
                </a:solidFill>
                <a:latin typeface="Raleway"/>
                <a:ea typeface="Raleway"/>
              </a:rPr>
              <a:t>Interoperability</a:t>
            </a:r>
            <a:endParaRPr b="0" lang="en-US" sz="2400" spc="-1" strike="noStrike">
              <a:latin typeface="Arial"/>
            </a:endParaRPr>
          </a:p>
        </p:txBody>
      </p:sp>
      <p:sp>
        <p:nvSpPr>
          <p:cNvPr id="758" name="PlaceHolder 2"/>
          <p:cNvSpPr>
            <a:spLocks noGrp="1"/>
          </p:cNvSpPr>
          <p:nvPr>
            <p:ph/>
          </p:nvPr>
        </p:nvSpPr>
        <p:spPr>
          <a:xfrm>
            <a:off x="886680" y="1669680"/>
            <a:ext cx="7369200" cy="3080880"/>
          </a:xfrm>
          <a:prstGeom prst="rect">
            <a:avLst/>
          </a:prstGeom>
          <a:noFill/>
          <a:ln w="0">
            <a:noFill/>
          </a:ln>
        </p:spPr>
        <p:txBody>
          <a:bodyPr lIns="0" rIns="0" tIns="91440" bIns="91440" anchor="t">
            <a:noAutofit/>
          </a:bodyPr>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marL="76320">
              <a:lnSpc>
                <a:spcPct val="100000"/>
              </a:lnSpc>
              <a:spcBef>
                <a:spcPts val="601"/>
              </a:spcBef>
              <a:tabLst>
                <a:tab algn="l" pos="0"/>
              </a:tabLst>
            </a:pPr>
            <a:endParaRPr b="0" lang="en-US" sz="3200" spc="-1" strike="noStrike">
              <a:latin typeface="Arial"/>
            </a:endParaRPr>
          </a:p>
        </p:txBody>
      </p:sp>
      <p:sp>
        <p:nvSpPr>
          <p:cNvPr id="759" name="PlaceHolder 3"/>
          <p:cNvSpPr>
            <a:spLocks noGrp="1"/>
          </p:cNvSpPr>
          <p:nvPr>
            <p:ph type="sldNum" idx="27"/>
          </p:nvPr>
        </p:nvSpPr>
        <p:spPr>
          <a:xfrm>
            <a:off x="27000" y="4749840"/>
            <a:ext cx="547200" cy="39204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7BD51C70-2D43-4202-90E0-97207DF5BEB3}"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760" name="TextBox 11"/>
          <p:cNvSpPr/>
          <p:nvPr/>
        </p:nvSpPr>
        <p:spPr>
          <a:xfrm>
            <a:off x="6400800" y="4779000"/>
            <a:ext cx="22849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entury Gothic"/>
                <a:ea typeface="ＭＳ Ｐゴシック"/>
              </a:rPr>
              <a:t> </a:t>
            </a:r>
            <a:r>
              <a:rPr b="0" lang="en-US" sz="1800" spc="-1" strike="noStrike">
                <a:solidFill>
                  <a:srgbClr val="ffffff"/>
                </a:solidFill>
                <a:latin typeface="Century Gothic"/>
                <a:ea typeface="ＭＳ Ｐゴシック"/>
              </a:rPr>
              <a:t>Ahmad Jajja</a:t>
            </a:r>
            <a:endParaRPr b="0" lang="en-US" sz="1800" spc="-1" strike="noStrike">
              <a:latin typeface="Arial"/>
            </a:endParaRPr>
          </a:p>
        </p:txBody>
      </p:sp>
      <p:sp>
        <p:nvSpPr>
          <p:cNvPr id="761" name="PlaceHolder 4"/>
          <p:cNvSpPr>
            <a:spLocks noGrp="1"/>
          </p:cNvSpPr>
          <p:nvPr>
            <p:ph/>
          </p:nvPr>
        </p:nvSpPr>
        <p:spPr>
          <a:xfrm>
            <a:off x="686160" y="1702080"/>
            <a:ext cx="7369200" cy="2640240"/>
          </a:xfrm>
          <a:prstGeom prst="rect">
            <a:avLst/>
          </a:prstGeom>
          <a:noFill/>
          <a:ln w="0">
            <a:noFill/>
          </a:ln>
        </p:spPr>
        <p:txBody>
          <a:bodyPr lIns="0" rIns="0" tIns="91440" bIns="91440" anchor="t">
            <a:noAutofit/>
          </a:bodyPr>
          <a:p>
            <a:pPr marL="76320">
              <a:lnSpc>
                <a:spcPct val="100000"/>
              </a:lnSpc>
              <a:spcBef>
                <a:spcPts val="601"/>
              </a:spcBef>
              <a:tabLst>
                <a:tab algn="l" pos="0"/>
              </a:tabLst>
            </a:pPr>
            <a:r>
              <a:rPr b="0" lang="en-US" sz="1900" spc="-1" strike="noStrike">
                <a:solidFill>
                  <a:srgbClr val="004c52"/>
                </a:solidFill>
                <a:latin typeface="Karla"/>
                <a:ea typeface="Karla"/>
              </a:rPr>
              <a:t>User’s ability to take her virtual “content,” such as an avatar or a backpack, from one virtual world to another, where it might also be changed, sold, or remixed with other goods.</a:t>
            </a: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2" name="PlaceHolder 1"/>
          <p:cNvSpPr>
            <a:spLocks noGrp="1"/>
          </p:cNvSpPr>
          <p:nvPr>
            <p:ph type="title"/>
          </p:nvPr>
        </p:nvSpPr>
        <p:spPr>
          <a:xfrm>
            <a:off x="886680" y="398520"/>
            <a:ext cx="7369200" cy="856080"/>
          </a:xfrm>
          <a:prstGeom prst="rect">
            <a:avLst/>
          </a:prstGeom>
          <a:noFill/>
          <a:ln w="0">
            <a:noFill/>
          </a:ln>
        </p:spPr>
        <p:txBody>
          <a:bodyPr lIns="0" rIns="0" tIns="91440" bIns="91440" anchor="t">
            <a:noAutofit/>
          </a:bodyPr>
          <a:p>
            <a:pPr>
              <a:lnSpc>
                <a:spcPct val="100000"/>
              </a:lnSpc>
            </a:pPr>
            <a:r>
              <a:rPr b="1" lang="en-US" sz="2400" spc="-1" strike="noStrike">
                <a:solidFill>
                  <a:srgbClr val="ffffff"/>
                </a:solidFill>
                <a:latin typeface="Raleway"/>
                <a:ea typeface="Raleway"/>
              </a:rPr>
              <a:t>Interoperability</a:t>
            </a:r>
            <a:endParaRPr b="0" lang="en-US" sz="2400" spc="-1" strike="noStrike">
              <a:latin typeface="Arial"/>
            </a:endParaRPr>
          </a:p>
        </p:txBody>
      </p:sp>
      <p:sp>
        <p:nvSpPr>
          <p:cNvPr id="763" name="PlaceHolder 2"/>
          <p:cNvSpPr>
            <a:spLocks noGrp="1"/>
          </p:cNvSpPr>
          <p:nvPr>
            <p:ph/>
          </p:nvPr>
        </p:nvSpPr>
        <p:spPr>
          <a:xfrm>
            <a:off x="886680" y="1669680"/>
            <a:ext cx="7369200" cy="3080880"/>
          </a:xfrm>
          <a:prstGeom prst="rect">
            <a:avLst/>
          </a:prstGeom>
          <a:noFill/>
          <a:ln w="0">
            <a:noFill/>
          </a:ln>
        </p:spPr>
        <p:txBody>
          <a:bodyPr lIns="0" rIns="0" tIns="91440" bIns="91440" anchor="t">
            <a:noAutofit/>
          </a:bodyPr>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marL="76320">
              <a:lnSpc>
                <a:spcPct val="100000"/>
              </a:lnSpc>
              <a:spcBef>
                <a:spcPts val="601"/>
              </a:spcBef>
              <a:tabLst>
                <a:tab algn="l" pos="0"/>
              </a:tabLst>
            </a:pPr>
            <a:endParaRPr b="0" lang="en-US" sz="3200" spc="-1" strike="noStrike">
              <a:latin typeface="Arial"/>
            </a:endParaRPr>
          </a:p>
        </p:txBody>
      </p:sp>
      <p:sp>
        <p:nvSpPr>
          <p:cNvPr id="764" name="PlaceHolder 3"/>
          <p:cNvSpPr>
            <a:spLocks noGrp="1"/>
          </p:cNvSpPr>
          <p:nvPr>
            <p:ph type="sldNum" idx="28"/>
          </p:nvPr>
        </p:nvSpPr>
        <p:spPr>
          <a:xfrm>
            <a:off x="27000" y="4749840"/>
            <a:ext cx="547200" cy="39204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C40FF043-644A-4376-AF2A-929295030ADD}"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765" name="TextBox 19"/>
          <p:cNvSpPr/>
          <p:nvPr/>
        </p:nvSpPr>
        <p:spPr>
          <a:xfrm>
            <a:off x="6400800" y="4779000"/>
            <a:ext cx="22849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entury Gothic"/>
                <a:ea typeface="ＭＳ Ｐゴシック"/>
              </a:rPr>
              <a:t> </a:t>
            </a:r>
            <a:r>
              <a:rPr b="0" lang="en-US" sz="1800" spc="-1" strike="noStrike">
                <a:solidFill>
                  <a:srgbClr val="ffffff"/>
                </a:solidFill>
                <a:latin typeface="Century Gothic"/>
                <a:ea typeface="ＭＳ Ｐゴシック"/>
              </a:rPr>
              <a:t>Ahmad Jajja</a:t>
            </a:r>
            <a:endParaRPr b="0" lang="en-US" sz="1800" spc="-1" strike="noStrike">
              <a:latin typeface="Arial"/>
            </a:endParaRPr>
          </a:p>
        </p:txBody>
      </p:sp>
      <p:sp>
        <p:nvSpPr>
          <p:cNvPr id="766" name="PlaceHolder 4"/>
          <p:cNvSpPr>
            <a:spLocks noGrp="1"/>
          </p:cNvSpPr>
          <p:nvPr>
            <p:ph/>
          </p:nvPr>
        </p:nvSpPr>
        <p:spPr>
          <a:xfrm>
            <a:off x="686160" y="1702080"/>
            <a:ext cx="7369200" cy="2640240"/>
          </a:xfrm>
          <a:prstGeom prst="rect">
            <a:avLst/>
          </a:prstGeom>
          <a:noFill/>
          <a:ln w="0">
            <a:noFill/>
          </a:ln>
        </p:spPr>
        <p:txBody>
          <a:bodyPr lIns="0" rIns="0" tIns="91440" bIns="91440" anchor="t">
            <a:noAutofit/>
          </a:bodyPr>
          <a:p>
            <a:pPr marL="76320">
              <a:lnSpc>
                <a:spcPct val="100000"/>
              </a:lnSpc>
              <a:spcBef>
                <a:spcPts val="601"/>
              </a:spcBef>
              <a:tabLst>
                <a:tab algn="l" pos="0"/>
              </a:tabLst>
            </a:pPr>
            <a:r>
              <a:rPr b="0" lang="en-US" sz="1900" spc="-1" strike="noStrike">
                <a:solidFill>
                  <a:srgbClr val="004c52"/>
                </a:solidFill>
                <a:latin typeface="Karla"/>
                <a:ea typeface="Karla"/>
              </a:rPr>
              <a:t>This isolation and fragmentation stems from the fact that today’s virtual worlds, and their builders, never designed their systems or experiences to be interoperable.</a:t>
            </a: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r>
              <a:rPr b="0" lang="en-US" sz="1900" spc="-1" strike="noStrike">
                <a:solidFill>
                  <a:srgbClr val="004c52"/>
                </a:solidFill>
                <a:latin typeface="Karla"/>
                <a:ea typeface="Karla"/>
              </a:rPr>
              <a:t>If Call of Duty wants to import an avatar from Fortnite, it</a:t>
            </a:r>
            <a:endParaRPr b="0" lang="en-US" sz="1900" spc="-1" strike="noStrike">
              <a:latin typeface="Arial"/>
            </a:endParaRPr>
          </a:p>
          <a:p>
            <a:pPr marL="76320">
              <a:lnSpc>
                <a:spcPct val="100000"/>
              </a:lnSpc>
              <a:spcBef>
                <a:spcPts val="601"/>
              </a:spcBef>
              <a:tabLst>
                <a:tab algn="l" pos="0"/>
              </a:tabLst>
            </a:pPr>
            <a:r>
              <a:rPr b="0" lang="en-US" sz="1900" spc="-1" strike="noStrike">
                <a:solidFill>
                  <a:srgbClr val="004c52"/>
                </a:solidFill>
                <a:latin typeface="Karla"/>
                <a:ea typeface="Karla"/>
              </a:rPr>
              <a:t>will likely want to restyle the avatar to fit Call of Duty’s gritty realism.</a:t>
            </a: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7" name="PlaceHolder 1"/>
          <p:cNvSpPr>
            <a:spLocks noGrp="1"/>
          </p:cNvSpPr>
          <p:nvPr>
            <p:ph type="title"/>
          </p:nvPr>
        </p:nvSpPr>
        <p:spPr>
          <a:xfrm>
            <a:off x="886680" y="398520"/>
            <a:ext cx="7369200" cy="856080"/>
          </a:xfrm>
          <a:prstGeom prst="rect">
            <a:avLst/>
          </a:prstGeom>
          <a:noFill/>
          <a:ln w="0">
            <a:noFill/>
          </a:ln>
        </p:spPr>
        <p:txBody>
          <a:bodyPr lIns="0" rIns="0" tIns="91440" bIns="91440" anchor="t">
            <a:noAutofit/>
          </a:bodyPr>
          <a:p>
            <a:pPr>
              <a:lnSpc>
                <a:spcPct val="100000"/>
              </a:lnSpc>
            </a:pPr>
            <a:r>
              <a:rPr b="1" lang="en-US" sz="2400" spc="-1" strike="noStrike">
                <a:solidFill>
                  <a:srgbClr val="ffffff"/>
                </a:solidFill>
                <a:latin typeface="Raleway"/>
                <a:ea typeface="Raleway"/>
              </a:rPr>
              <a:t>Interoperability</a:t>
            </a:r>
            <a:endParaRPr b="0" lang="en-US" sz="2400" spc="-1" strike="noStrike">
              <a:latin typeface="Arial"/>
            </a:endParaRPr>
          </a:p>
        </p:txBody>
      </p:sp>
      <p:sp>
        <p:nvSpPr>
          <p:cNvPr id="768" name="PlaceHolder 2"/>
          <p:cNvSpPr>
            <a:spLocks noGrp="1"/>
          </p:cNvSpPr>
          <p:nvPr>
            <p:ph/>
          </p:nvPr>
        </p:nvSpPr>
        <p:spPr>
          <a:xfrm>
            <a:off x="886680" y="1669680"/>
            <a:ext cx="7369200" cy="3080880"/>
          </a:xfrm>
          <a:prstGeom prst="rect">
            <a:avLst/>
          </a:prstGeom>
          <a:noFill/>
          <a:ln w="0">
            <a:noFill/>
          </a:ln>
        </p:spPr>
        <p:txBody>
          <a:bodyPr lIns="0" rIns="0" tIns="91440" bIns="91440" anchor="t">
            <a:noAutofit/>
          </a:bodyPr>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marL="76320">
              <a:lnSpc>
                <a:spcPct val="100000"/>
              </a:lnSpc>
              <a:spcBef>
                <a:spcPts val="601"/>
              </a:spcBef>
              <a:tabLst>
                <a:tab algn="l" pos="0"/>
              </a:tabLst>
            </a:pPr>
            <a:endParaRPr b="0" lang="en-US" sz="3200" spc="-1" strike="noStrike">
              <a:latin typeface="Arial"/>
            </a:endParaRPr>
          </a:p>
        </p:txBody>
      </p:sp>
      <p:sp>
        <p:nvSpPr>
          <p:cNvPr id="769" name="PlaceHolder 3"/>
          <p:cNvSpPr>
            <a:spLocks noGrp="1"/>
          </p:cNvSpPr>
          <p:nvPr>
            <p:ph type="sldNum" idx="29"/>
          </p:nvPr>
        </p:nvSpPr>
        <p:spPr>
          <a:xfrm>
            <a:off x="27000" y="4749840"/>
            <a:ext cx="547200" cy="39204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D9A35258-0F73-4ED4-814F-7342F8E20EBE}"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770" name="TextBox 15"/>
          <p:cNvSpPr/>
          <p:nvPr/>
        </p:nvSpPr>
        <p:spPr>
          <a:xfrm>
            <a:off x="6400800" y="4779000"/>
            <a:ext cx="22849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entury Gothic"/>
                <a:ea typeface="ＭＳ Ｐゴシック"/>
              </a:rPr>
              <a:t> </a:t>
            </a:r>
            <a:r>
              <a:rPr b="0" lang="en-US" sz="1800" spc="-1" strike="noStrike">
                <a:solidFill>
                  <a:srgbClr val="ffffff"/>
                </a:solidFill>
                <a:latin typeface="Century Gothic"/>
                <a:ea typeface="ＭＳ Ｐゴシック"/>
              </a:rPr>
              <a:t>Ahmad Jajja</a:t>
            </a:r>
            <a:endParaRPr b="0" lang="en-US" sz="1800" spc="-1" strike="noStrike">
              <a:latin typeface="Arial"/>
            </a:endParaRPr>
          </a:p>
        </p:txBody>
      </p:sp>
      <p:sp>
        <p:nvSpPr>
          <p:cNvPr id="771" name="PlaceHolder 4"/>
          <p:cNvSpPr>
            <a:spLocks noGrp="1"/>
          </p:cNvSpPr>
          <p:nvPr>
            <p:ph/>
          </p:nvPr>
        </p:nvSpPr>
        <p:spPr>
          <a:xfrm>
            <a:off x="686160" y="1702080"/>
            <a:ext cx="7369200" cy="2640240"/>
          </a:xfrm>
          <a:prstGeom prst="rect">
            <a:avLst/>
          </a:prstGeom>
          <a:noFill/>
          <a:ln w="0">
            <a:noFill/>
          </a:ln>
        </p:spPr>
        <p:txBody>
          <a:bodyPr lIns="0" rIns="0" tIns="91440" bIns="91440" anchor="t">
            <a:noAutofit/>
          </a:bodyPr>
          <a:p>
            <a:pPr marL="76320">
              <a:lnSpc>
                <a:spcPct val="100000"/>
              </a:lnSpc>
              <a:spcBef>
                <a:spcPts val="601"/>
              </a:spcBef>
              <a:tabLst>
                <a:tab algn="l" pos="0"/>
              </a:tabLst>
            </a:pPr>
            <a:r>
              <a:rPr b="0" lang="en-US" sz="1900" spc="-1" strike="noStrike">
                <a:solidFill>
                  <a:srgbClr val="004c52"/>
                </a:solidFill>
                <a:latin typeface="Karla"/>
                <a:ea typeface="Karla"/>
              </a:rPr>
              <a:t>This isolation and fragmentation stems from the fact that today’s virtual worlds, and their builders, never designed their systems or experiences to be interoperable.</a:t>
            </a: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r>
              <a:rPr b="0" lang="en-US" sz="1900" spc="-1" strike="noStrike">
                <a:solidFill>
                  <a:srgbClr val="004c52"/>
                </a:solidFill>
                <a:latin typeface="Karla"/>
                <a:ea typeface="Karla"/>
              </a:rPr>
              <a:t>If Call of Duty wants to import an avatar from Fortnite, it</a:t>
            </a:r>
            <a:endParaRPr b="0" lang="en-US" sz="1900" spc="-1" strike="noStrike">
              <a:latin typeface="Arial"/>
            </a:endParaRPr>
          </a:p>
          <a:p>
            <a:pPr marL="76320">
              <a:lnSpc>
                <a:spcPct val="100000"/>
              </a:lnSpc>
              <a:spcBef>
                <a:spcPts val="601"/>
              </a:spcBef>
              <a:tabLst>
                <a:tab algn="l" pos="0"/>
              </a:tabLst>
            </a:pPr>
            <a:r>
              <a:rPr b="0" lang="en-US" sz="1900" spc="-1" strike="noStrike">
                <a:solidFill>
                  <a:srgbClr val="004c52"/>
                </a:solidFill>
                <a:latin typeface="Karla"/>
                <a:ea typeface="Karla"/>
              </a:rPr>
              <a:t>will likely want to restyle the avatar to fit Call of Duty’s gritty realism.</a:t>
            </a: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p:txBody>
      </p:sp>
      <p:pic>
        <p:nvPicPr>
          <p:cNvPr id="772" name="" descr=""/>
          <p:cNvPicPr/>
          <p:nvPr/>
        </p:nvPicPr>
        <p:blipFill>
          <a:blip r:embed="rId1"/>
          <a:stretch/>
        </p:blipFill>
        <p:spPr>
          <a:xfrm>
            <a:off x="1143000" y="1600200"/>
            <a:ext cx="5943600" cy="2514600"/>
          </a:xfrm>
          <a:prstGeom prst="rect">
            <a:avLst/>
          </a:prstGeom>
          <a:ln w="0">
            <a:noFill/>
          </a:ln>
        </p:spPr>
      </p:pic>
      <p:pic>
        <p:nvPicPr>
          <p:cNvPr id="773" name="" descr=""/>
          <p:cNvPicPr/>
          <p:nvPr/>
        </p:nvPicPr>
        <p:blipFill>
          <a:blip r:embed="rId2"/>
          <a:stretch/>
        </p:blipFill>
        <p:spPr>
          <a:xfrm>
            <a:off x="0" y="0"/>
            <a:ext cx="9144000" cy="5143680"/>
          </a:xfrm>
          <a:prstGeom prst="rect">
            <a:avLst/>
          </a:prstGeom>
          <a:ln w="0">
            <a:noFill/>
          </a:ln>
        </p:spPr>
      </p:pic>
      <p:sp>
        <p:nvSpPr>
          <p:cNvPr id="774" name="PlaceHolder 5"/>
          <p:cNvSpPr txBox="1"/>
          <p:nvPr/>
        </p:nvSpPr>
        <p:spPr>
          <a:xfrm>
            <a:off x="2286000" y="58320"/>
            <a:ext cx="7369200" cy="856080"/>
          </a:xfrm>
          <a:prstGeom prst="rect">
            <a:avLst/>
          </a:prstGeom>
          <a:noFill/>
          <a:ln w="0">
            <a:noFill/>
          </a:ln>
        </p:spPr>
        <p:txBody>
          <a:bodyPr lIns="0" rIns="0" tIns="91440" bIns="91440" anchor="t">
            <a:noAutofit/>
          </a:bodyPr>
          <a:p>
            <a:pPr>
              <a:lnSpc>
                <a:spcPct val="100000"/>
              </a:lnSpc>
            </a:pPr>
            <a:r>
              <a:rPr b="1" lang="en-US" sz="2400" spc="-1" strike="noStrike">
                <a:solidFill>
                  <a:srgbClr val="000000"/>
                </a:solidFill>
                <a:latin typeface="Raleway"/>
                <a:ea typeface="Raleway"/>
              </a:rPr>
              <a:t>Real-Time Rendering</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6" name="PlaceHolder 1"/>
          <p:cNvSpPr>
            <a:spLocks noGrp="1"/>
          </p:cNvSpPr>
          <p:nvPr>
            <p:ph type="sldNum" idx="18"/>
          </p:nvPr>
        </p:nvSpPr>
        <p:spPr>
          <a:xfrm>
            <a:off x="27000" y="4749840"/>
            <a:ext cx="547200" cy="39204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744A4AF2-416E-4C5E-9F4C-42ACE06DFB73}"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697" name="TextBox 6"/>
          <p:cNvSpPr/>
          <p:nvPr/>
        </p:nvSpPr>
        <p:spPr>
          <a:xfrm>
            <a:off x="6005880" y="4774320"/>
            <a:ext cx="313668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entury Gothic"/>
                <a:ea typeface="ＭＳ Ｐゴシック"/>
              </a:rPr>
              <a:t>Muhammad Umar Ahmad</a:t>
            </a:r>
            <a:endParaRPr b="0" lang="en-US" sz="1800" spc="-1" strike="noStrike">
              <a:latin typeface="Arial"/>
            </a:endParaRPr>
          </a:p>
        </p:txBody>
      </p:sp>
      <p:pic>
        <p:nvPicPr>
          <p:cNvPr id="698" name="" descr=""/>
          <p:cNvPicPr/>
          <p:nvPr/>
        </p:nvPicPr>
        <p:blipFill>
          <a:blip r:embed="rId1"/>
          <a:stretch/>
        </p:blipFill>
        <p:spPr>
          <a:xfrm>
            <a:off x="0" y="0"/>
            <a:ext cx="9142920" cy="5142600"/>
          </a:xfrm>
          <a:prstGeom prst="rect">
            <a:avLst/>
          </a:prstGeom>
          <a:ln w="0">
            <a:noFill/>
          </a:ln>
        </p:spPr>
      </p:pic>
      <p:sp>
        <p:nvSpPr>
          <p:cNvPr id="699" name="PlaceHolder 2"/>
          <p:cNvSpPr>
            <a:spLocks noGrp="1"/>
          </p:cNvSpPr>
          <p:nvPr>
            <p:ph type="title"/>
          </p:nvPr>
        </p:nvSpPr>
        <p:spPr>
          <a:xfrm>
            <a:off x="2688120" y="4286520"/>
            <a:ext cx="7369200" cy="856080"/>
          </a:xfrm>
          <a:prstGeom prst="rect">
            <a:avLst/>
          </a:prstGeom>
          <a:noFill/>
          <a:ln w="0">
            <a:noFill/>
          </a:ln>
        </p:spPr>
        <p:txBody>
          <a:bodyPr lIns="0" rIns="0" tIns="91440" bIns="91440" anchor="t">
            <a:noAutofit/>
          </a:bodyPr>
          <a:p>
            <a:pPr>
              <a:lnSpc>
                <a:spcPct val="100000"/>
              </a:lnSpc>
            </a:pPr>
            <a:r>
              <a:rPr b="1" lang="en-US" sz="2400" spc="-1" strike="noStrike">
                <a:solidFill>
                  <a:srgbClr val="ffffff"/>
                </a:solidFill>
                <a:latin typeface="Raleway"/>
                <a:ea typeface="Raleway"/>
              </a:rPr>
              <a:t>Future of the internet</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5" name="PlaceHolder 1"/>
          <p:cNvSpPr>
            <a:spLocks noGrp="1"/>
          </p:cNvSpPr>
          <p:nvPr>
            <p:ph type="title"/>
          </p:nvPr>
        </p:nvSpPr>
        <p:spPr>
          <a:xfrm>
            <a:off x="886680" y="398520"/>
            <a:ext cx="7369200" cy="856080"/>
          </a:xfrm>
          <a:prstGeom prst="rect">
            <a:avLst/>
          </a:prstGeom>
          <a:noFill/>
          <a:ln w="0">
            <a:noFill/>
          </a:ln>
        </p:spPr>
        <p:txBody>
          <a:bodyPr lIns="0" rIns="0" tIns="91440" bIns="91440" anchor="t">
            <a:noAutofit/>
          </a:bodyPr>
          <a:p>
            <a:pPr>
              <a:lnSpc>
                <a:spcPct val="100000"/>
              </a:lnSpc>
            </a:pPr>
            <a:r>
              <a:rPr b="1" lang="en-US" sz="2400" spc="-1" strike="noStrike">
                <a:solidFill>
                  <a:srgbClr val="ffffff"/>
                </a:solidFill>
                <a:latin typeface="Raleway"/>
                <a:ea typeface="Raleway"/>
              </a:rPr>
              <a:t>Real-Time Rendering</a:t>
            </a:r>
            <a:endParaRPr b="0" lang="en-US" sz="2400" spc="-1" strike="noStrike">
              <a:latin typeface="Arial"/>
            </a:endParaRPr>
          </a:p>
        </p:txBody>
      </p:sp>
      <p:sp>
        <p:nvSpPr>
          <p:cNvPr id="776" name="PlaceHolder 2"/>
          <p:cNvSpPr>
            <a:spLocks noGrp="1"/>
          </p:cNvSpPr>
          <p:nvPr>
            <p:ph/>
          </p:nvPr>
        </p:nvSpPr>
        <p:spPr>
          <a:xfrm>
            <a:off x="886680" y="1669680"/>
            <a:ext cx="7369200" cy="3080880"/>
          </a:xfrm>
          <a:prstGeom prst="rect">
            <a:avLst/>
          </a:prstGeom>
          <a:noFill/>
          <a:ln w="0">
            <a:noFill/>
          </a:ln>
        </p:spPr>
        <p:txBody>
          <a:bodyPr lIns="0" rIns="0" tIns="91440" bIns="91440" anchor="t">
            <a:noAutofit/>
          </a:bodyPr>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marL="76320">
              <a:lnSpc>
                <a:spcPct val="100000"/>
              </a:lnSpc>
              <a:spcBef>
                <a:spcPts val="601"/>
              </a:spcBef>
              <a:tabLst>
                <a:tab algn="l" pos="0"/>
              </a:tabLst>
            </a:pPr>
            <a:endParaRPr b="0" lang="en-US" sz="3200" spc="-1" strike="noStrike">
              <a:latin typeface="Arial"/>
            </a:endParaRPr>
          </a:p>
        </p:txBody>
      </p:sp>
      <p:sp>
        <p:nvSpPr>
          <p:cNvPr id="777" name="PlaceHolder 3"/>
          <p:cNvSpPr>
            <a:spLocks noGrp="1"/>
          </p:cNvSpPr>
          <p:nvPr>
            <p:ph type="sldNum" idx="30"/>
          </p:nvPr>
        </p:nvSpPr>
        <p:spPr>
          <a:xfrm>
            <a:off x="27000" y="4749840"/>
            <a:ext cx="547200" cy="39204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59F2D1BF-707C-4E65-BBEC-09216FC8863B}"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778" name="TextBox 12"/>
          <p:cNvSpPr/>
          <p:nvPr/>
        </p:nvSpPr>
        <p:spPr>
          <a:xfrm>
            <a:off x="6400800" y="4779000"/>
            <a:ext cx="22849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entury Gothic"/>
                <a:ea typeface="ＭＳ Ｐゴシック"/>
              </a:rPr>
              <a:t> </a:t>
            </a:r>
            <a:r>
              <a:rPr b="0" lang="en-US" sz="1800" spc="-1" strike="noStrike">
                <a:solidFill>
                  <a:srgbClr val="ffffff"/>
                </a:solidFill>
                <a:latin typeface="Century Gothic"/>
                <a:ea typeface="ＭＳ Ｐゴシック"/>
              </a:rPr>
              <a:t>Ahmad Jajja</a:t>
            </a:r>
            <a:endParaRPr b="0" lang="en-US" sz="1800" spc="-1" strike="noStrike">
              <a:latin typeface="Arial"/>
            </a:endParaRPr>
          </a:p>
        </p:txBody>
      </p:sp>
      <p:sp>
        <p:nvSpPr>
          <p:cNvPr id="779" name="PlaceHolder 4"/>
          <p:cNvSpPr>
            <a:spLocks noGrp="1"/>
          </p:cNvSpPr>
          <p:nvPr>
            <p:ph/>
          </p:nvPr>
        </p:nvSpPr>
        <p:spPr>
          <a:xfrm>
            <a:off x="686160" y="1702080"/>
            <a:ext cx="7369200" cy="2640240"/>
          </a:xfrm>
          <a:prstGeom prst="rect">
            <a:avLst/>
          </a:prstGeom>
          <a:noFill/>
          <a:ln w="0">
            <a:noFill/>
          </a:ln>
        </p:spPr>
        <p:txBody>
          <a:bodyPr lIns="0" rIns="0" tIns="91440" bIns="91440" anchor="t">
            <a:noAutofit/>
          </a:bodyPr>
          <a:p>
            <a:pPr marL="76320">
              <a:lnSpc>
                <a:spcPct val="100000"/>
              </a:lnSpc>
              <a:spcBef>
                <a:spcPts val="601"/>
              </a:spcBef>
              <a:tabLst>
                <a:tab algn="l" pos="0"/>
              </a:tabLst>
            </a:pPr>
            <a:r>
              <a:rPr b="0" lang="en-US" sz="1900" spc="-1" strike="noStrike">
                <a:solidFill>
                  <a:srgbClr val="004c52"/>
                </a:solidFill>
                <a:latin typeface="Karla"/>
                <a:ea typeface="Karla"/>
              </a:rPr>
              <a:t>Rendering is the process of generating a 2D or 3D object or environment using a computer program.</a:t>
            </a: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r>
              <a:rPr b="0" lang="en-US" sz="1900" spc="-1" strike="noStrike">
                <a:solidFill>
                  <a:srgbClr val="004c52"/>
                </a:solidFill>
                <a:latin typeface="Karla"/>
                <a:ea typeface="Karla"/>
              </a:rPr>
              <a:t>Real-time rendering refers to the process of generating a computer image as we experience it in near real-time</a:t>
            </a: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0" name="PlaceHolder 1"/>
          <p:cNvSpPr>
            <a:spLocks noGrp="1"/>
          </p:cNvSpPr>
          <p:nvPr>
            <p:ph type="title"/>
          </p:nvPr>
        </p:nvSpPr>
        <p:spPr>
          <a:xfrm>
            <a:off x="886680" y="398520"/>
            <a:ext cx="7369200" cy="856080"/>
          </a:xfrm>
          <a:prstGeom prst="rect">
            <a:avLst/>
          </a:prstGeom>
          <a:noFill/>
          <a:ln w="0">
            <a:noFill/>
          </a:ln>
        </p:spPr>
        <p:txBody>
          <a:bodyPr lIns="0" rIns="0" tIns="91440" bIns="91440" anchor="t">
            <a:noAutofit/>
          </a:bodyPr>
          <a:p>
            <a:pPr>
              <a:lnSpc>
                <a:spcPct val="100000"/>
              </a:lnSpc>
            </a:pPr>
            <a:r>
              <a:rPr b="1" lang="en-US" sz="2400" spc="-1" strike="noStrike">
                <a:solidFill>
                  <a:srgbClr val="ffffff"/>
                </a:solidFill>
                <a:latin typeface="Raleway"/>
                <a:ea typeface="Raleway"/>
              </a:rPr>
              <a:t>Synchronous </a:t>
            </a:r>
            <a:endParaRPr b="0" lang="en-US" sz="2400" spc="-1" strike="noStrike">
              <a:latin typeface="Arial"/>
            </a:endParaRPr>
          </a:p>
        </p:txBody>
      </p:sp>
      <p:sp>
        <p:nvSpPr>
          <p:cNvPr id="781" name="PlaceHolder 2"/>
          <p:cNvSpPr>
            <a:spLocks noGrp="1"/>
          </p:cNvSpPr>
          <p:nvPr>
            <p:ph/>
          </p:nvPr>
        </p:nvSpPr>
        <p:spPr>
          <a:xfrm>
            <a:off x="886680" y="1669680"/>
            <a:ext cx="7369200" cy="3080880"/>
          </a:xfrm>
          <a:prstGeom prst="rect">
            <a:avLst/>
          </a:prstGeom>
          <a:noFill/>
          <a:ln w="0">
            <a:noFill/>
          </a:ln>
        </p:spPr>
        <p:txBody>
          <a:bodyPr lIns="0" rIns="0" tIns="91440" bIns="91440" anchor="t">
            <a:noAutofit/>
          </a:bodyPr>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marL="76320">
              <a:lnSpc>
                <a:spcPct val="100000"/>
              </a:lnSpc>
              <a:spcBef>
                <a:spcPts val="601"/>
              </a:spcBef>
              <a:tabLst>
                <a:tab algn="l" pos="0"/>
              </a:tabLst>
            </a:pPr>
            <a:endParaRPr b="0" lang="en-US" sz="3200" spc="-1" strike="noStrike">
              <a:latin typeface="Arial"/>
            </a:endParaRPr>
          </a:p>
        </p:txBody>
      </p:sp>
      <p:sp>
        <p:nvSpPr>
          <p:cNvPr id="782" name="PlaceHolder 3"/>
          <p:cNvSpPr>
            <a:spLocks noGrp="1"/>
          </p:cNvSpPr>
          <p:nvPr>
            <p:ph type="sldNum" idx="31"/>
          </p:nvPr>
        </p:nvSpPr>
        <p:spPr>
          <a:xfrm>
            <a:off x="27000" y="4749840"/>
            <a:ext cx="547200" cy="39204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4CA3FEA1-C4FE-4725-A50A-9AC88F6FE03A}"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783" name="TextBox 16"/>
          <p:cNvSpPr/>
          <p:nvPr/>
        </p:nvSpPr>
        <p:spPr>
          <a:xfrm>
            <a:off x="6400800" y="4779000"/>
            <a:ext cx="22849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entury Gothic"/>
                <a:ea typeface="ＭＳ Ｐゴシック"/>
              </a:rPr>
              <a:t> </a:t>
            </a:r>
            <a:r>
              <a:rPr b="0" lang="en-US" sz="1800" spc="-1" strike="noStrike">
                <a:solidFill>
                  <a:srgbClr val="ffffff"/>
                </a:solidFill>
                <a:latin typeface="Century Gothic"/>
                <a:ea typeface="ＭＳ Ｐゴシック"/>
              </a:rPr>
              <a:t>Ahmad Jajja</a:t>
            </a:r>
            <a:endParaRPr b="0" lang="en-US" sz="1800" spc="-1" strike="noStrike">
              <a:latin typeface="Arial"/>
            </a:endParaRPr>
          </a:p>
        </p:txBody>
      </p:sp>
      <p:sp>
        <p:nvSpPr>
          <p:cNvPr id="784" name="PlaceHolder 4"/>
          <p:cNvSpPr>
            <a:spLocks noGrp="1"/>
          </p:cNvSpPr>
          <p:nvPr>
            <p:ph/>
          </p:nvPr>
        </p:nvSpPr>
        <p:spPr>
          <a:xfrm>
            <a:off x="686160" y="1702080"/>
            <a:ext cx="7369200" cy="2640240"/>
          </a:xfrm>
          <a:prstGeom prst="rect">
            <a:avLst/>
          </a:prstGeom>
          <a:noFill/>
          <a:ln w="0">
            <a:noFill/>
          </a:ln>
        </p:spPr>
        <p:txBody>
          <a:bodyPr lIns="0" rIns="0" tIns="91440" bIns="91440" anchor="t">
            <a:noAutofit/>
          </a:bodyPr>
          <a:p>
            <a:pPr marL="76320">
              <a:lnSpc>
                <a:spcPct val="100000"/>
              </a:lnSpc>
              <a:spcBef>
                <a:spcPts val="601"/>
              </a:spcBef>
              <a:tabLst>
                <a:tab algn="l" pos="0"/>
              </a:tabLst>
            </a:pPr>
            <a:r>
              <a:rPr b="0" lang="en-US" sz="1900" spc="-1" strike="noStrike">
                <a:solidFill>
                  <a:srgbClr val="004c52"/>
                </a:solidFill>
                <a:latin typeface="Karla"/>
                <a:ea typeface="Karla"/>
              </a:rPr>
              <a:t>Synchronous means that we’re in a shared experience.</a:t>
            </a: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r>
              <a:rPr b="0" lang="en-US" sz="1900" spc="-1" strike="noStrike">
                <a:solidFill>
                  <a:srgbClr val="004c52"/>
                </a:solidFill>
                <a:latin typeface="Karla"/>
                <a:ea typeface="Karla"/>
              </a:rPr>
              <a:t>In the preschool classroom, we observe the value of shared physical experience. From playdough to the playground, shared experiences connect kids. They built strong friendships that could last decades and spread across time zones.</a:t>
            </a: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5" name="PlaceHolder 1"/>
          <p:cNvSpPr>
            <a:spLocks noGrp="1"/>
          </p:cNvSpPr>
          <p:nvPr>
            <p:ph type="title"/>
          </p:nvPr>
        </p:nvSpPr>
        <p:spPr>
          <a:xfrm>
            <a:off x="886680" y="398520"/>
            <a:ext cx="7369200" cy="856080"/>
          </a:xfrm>
          <a:prstGeom prst="rect">
            <a:avLst/>
          </a:prstGeom>
          <a:noFill/>
          <a:ln w="0">
            <a:noFill/>
          </a:ln>
        </p:spPr>
        <p:txBody>
          <a:bodyPr lIns="0" rIns="0" tIns="91440" bIns="91440" anchor="t">
            <a:noAutofit/>
          </a:bodyPr>
          <a:p>
            <a:pPr>
              <a:lnSpc>
                <a:spcPct val="100000"/>
              </a:lnSpc>
            </a:pPr>
            <a:r>
              <a:rPr b="1" lang="en-US" sz="2400" spc="-1" strike="noStrike">
                <a:solidFill>
                  <a:srgbClr val="ffffff"/>
                </a:solidFill>
                <a:latin typeface="Raleway"/>
                <a:ea typeface="Raleway"/>
              </a:rPr>
              <a:t>Persistence </a:t>
            </a:r>
            <a:endParaRPr b="0" lang="en-US" sz="2400" spc="-1" strike="noStrike">
              <a:latin typeface="Arial"/>
            </a:endParaRPr>
          </a:p>
        </p:txBody>
      </p:sp>
      <p:sp>
        <p:nvSpPr>
          <p:cNvPr id="786" name="PlaceHolder 2"/>
          <p:cNvSpPr>
            <a:spLocks noGrp="1"/>
          </p:cNvSpPr>
          <p:nvPr>
            <p:ph/>
          </p:nvPr>
        </p:nvSpPr>
        <p:spPr>
          <a:xfrm>
            <a:off x="886680" y="1669680"/>
            <a:ext cx="7369200" cy="3080880"/>
          </a:xfrm>
          <a:prstGeom prst="rect">
            <a:avLst/>
          </a:prstGeom>
          <a:noFill/>
          <a:ln w="0">
            <a:noFill/>
          </a:ln>
        </p:spPr>
        <p:txBody>
          <a:bodyPr lIns="0" rIns="0" tIns="91440" bIns="91440" anchor="t">
            <a:noAutofit/>
          </a:bodyPr>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marL="76320">
              <a:lnSpc>
                <a:spcPct val="100000"/>
              </a:lnSpc>
              <a:spcBef>
                <a:spcPts val="601"/>
              </a:spcBef>
              <a:tabLst>
                <a:tab algn="l" pos="0"/>
              </a:tabLst>
            </a:pPr>
            <a:endParaRPr b="0" lang="en-US" sz="3200" spc="-1" strike="noStrike">
              <a:latin typeface="Arial"/>
            </a:endParaRPr>
          </a:p>
        </p:txBody>
      </p:sp>
      <p:sp>
        <p:nvSpPr>
          <p:cNvPr id="787" name="PlaceHolder 3"/>
          <p:cNvSpPr>
            <a:spLocks noGrp="1"/>
          </p:cNvSpPr>
          <p:nvPr>
            <p:ph type="sldNum" idx="32"/>
          </p:nvPr>
        </p:nvSpPr>
        <p:spPr>
          <a:xfrm>
            <a:off x="27000" y="4749840"/>
            <a:ext cx="547200" cy="39204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ACE3DF24-5D99-467A-96CB-57790627B77E}"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788" name="TextBox 17"/>
          <p:cNvSpPr/>
          <p:nvPr/>
        </p:nvSpPr>
        <p:spPr>
          <a:xfrm>
            <a:off x="6400800" y="4779000"/>
            <a:ext cx="22849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entury Gothic"/>
                <a:ea typeface="ＭＳ Ｐゴシック"/>
              </a:rPr>
              <a:t> </a:t>
            </a:r>
            <a:r>
              <a:rPr b="0" lang="en-US" sz="1800" spc="-1" strike="noStrike">
                <a:solidFill>
                  <a:srgbClr val="ffffff"/>
                </a:solidFill>
                <a:latin typeface="Century Gothic"/>
                <a:ea typeface="ＭＳ Ｐゴシック"/>
              </a:rPr>
              <a:t>Ahmad Jajja</a:t>
            </a:r>
            <a:endParaRPr b="0" lang="en-US" sz="1800" spc="-1" strike="noStrike">
              <a:latin typeface="Arial"/>
            </a:endParaRPr>
          </a:p>
        </p:txBody>
      </p:sp>
      <p:sp>
        <p:nvSpPr>
          <p:cNvPr id="789" name="PlaceHolder 4"/>
          <p:cNvSpPr>
            <a:spLocks noGrp="1"/>
          </p:cNvSpPr>
          <p:nvPr>
            <p:ph/>
          </p:nvPr>
        </p:nvSpPr>
        <p:spPr>
          <a:xfrm>
            <a:off x="685800" y="1600200"/>
            <a:ext cx="7369200" cy="2640240"/>
          </a:xfrm>
          <a:prstGeom prst="rect">
            <a:avLst/>
          </a:prstGeom>
          <a:noFill/>
          <a:ln w="0">
            <a:noFill/>
          </a:ln>
        </p:spPr>
        <p:txBody>
          <a:bodyPr lIns="0" rIns="0" tIns="91440" bIns="91440" anchor="t">
            <a:noAutofit/>
          </a:bodyPr>
          <a:p>
            <a:pPr marL="76320">
              <a:lnSpc>
                <a:spcPct val="100000"/>
              </a:lnSpc>
              <a:spcBef>
                <a:spcPts val="601"/>
              </a:spcBef>
              <a:tabLst>
                <a:tab algn="l" pos="0"/>
              </a:tabLst>
            </a:pPr>
            <a:r>
              <a:rPr b="0" lang="en-US" sz="1900" spc="-1" strike="noStrike">
                <a:solidFill>
                  <a:srgbClr val="004c52"/>
                </a:solidFill>
                <a:latin typeface="Karla"/>
                <a:ea typeface="Karla"/>
              </a:rPr>
              <a:t>Persistence is philosophical, what endures, what continues. Almost nothing in the virtual world today is persistent.</a:t>
            </a: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r>
              <a:rPr b="0" lang="en-US" sz="1900" spc="-1" strike="noStrike">
                <a:solidFill>
                  <a:srgbClr val="004c52"/>
                </a:solidFill>
                <a:latin typeface="Karla"/>
                <a:ea typeface="Karla"/>
              </a:rPr>
              <a:t>According to Stephenson’s Snow Crash,. Nearly everything and anything done by any user, at any time, can persist forever. This applies not just to the virtual world, but to the</a:t>
            </a:r>
            <a:endParaRPr b="0" lang="en-US" sz="1900" spc="-1" strike="noStrike">
              <a:latin typeface="Arial"/>
            </a:endParaRPr>
          </a:p>
          <a:p>
            <a:pPr marL="76320">
              <a:lnSpc>
                <a:spcPct val="100000"/>
              </a:lnSpc>
              <a:spcBef>
                <a:spcPts val="601"/>
              </a:spcBef>
              <a:tabLst>
                <a:tab algn="l" pos="0"/>
              </a:tabLst>
            </a:pPr>
            <a:r>
              <a:rPr b="0" lang="en-US" sz="1900" spc="-1" strike="noStrike">
                <a:solidFill>
                  <a:srgbClr val="004c52"/>
                </a:solidFill>
                <a:latin typeface="Karla"/>
                <a:ea typeface="Karla"/>
              </a:rPr>
              <a:t>individual items in it.</a:t>
            </a:r>
            <a:endParaRPr b="0" lang="en-US" sz="1900" spc="-1" strike="noStrike">
              <a:latin typeface="Arial"/>
            </a:endParaRPr>
          </a:p>
          <a:p>
            <a:pPr marL="76320">
              <a:lnSpc>
                <a:spcPct val="100000"/>
              </a:lnSpc>
              <a:spcBef>
                <a:spcPts val="601"/>
              </a:spcBef>
              <a:tabLst>
                <a:tab algn="l" pos="0"/>
              </a:tabLst>
            </a:pPr>
            <a:r>
              <a:rPr b="0" lang="en-US" sz="1900" spc="-1" strike="noStrike">
                <a:solidFill>
                  <a:srgbClr val="004c52"/>
                </a:solidFill>
                <a:latin typeface="Karla"/>
                <a:ea typeface="Karla"/>
              </a:rPr>
              <a:t>And per the principles of interoperability,these modifications would persist wherever we go.</a:t>
            </a: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0" name="PlaceHolder 1"/>
          <p:cNvSpPr>
            <a:spLocks noGrp="1"/>
          </p:cNvSpPr>
          <p:nvPr>
            <p:ph type="title"/>
          </p:nvPr>
        </p:nvSpPr>
        <p:spPr>
          <a:xfrm>
            <a:off x="886680" y="398520"/>
            <a:ext cx="7369200" cy="856080"/>
          </a:xfrm>
          <a:prstGeom prst="rect">
            <a:avLst/>
          </a:prstGeom>
          <a:noFill/>
          <a:ln w="0">
            <a:noFill/>
          </a:ln>
        </p:spPr>
        <p:txBody>
          <a:bodyPr lIns="0" rIns="0" tIns="91440" bIns="91440" anchor="t">
            <a:noAutofit/>
          </a:bodyPr>
          <a:p>
            <a:pPr>
              <a:lnSpc>
                <a:spcPct val="100000"/>
              </a:lnSpc>
            </a:pPr>
            <a:r>
              <a:rPr b="1" lang="en-US" sz="2400" spc="-1" strike="noStrike">
                <a:solidFill>
                  <a:srgbClr val="ffffff"/>
                </a:solidFill>
                <a:latin typeface="Raleway"/>
                <a:ea typeface="Raleway"/>
              </a:rPr>
              <a:t>Persistence </a:t>
            </a:r>
            <a:endParaRPr b="0" lang="en-US" sz="2400" spc="-1" strike="noStrike">
              <a:latin typeface="Arial"/>
            </a:endParaRPr>
          </a:p>
        </p:txBody>
      </p:sp>
      <p:sp>
        <p:nvSpPr>
          <p:cNvPr id="791" name="PlaceHolder 2"/>
          <p:cNvSpPr>
            <a:spLocks noGrp="1"/>
          </p:cNvSpPr>
          <p:nvPr>
            <p:ph/>
          </p:nvPr>
        </p:nvSpPr>
        <p:spPr>
          <a:xfrm>
            <a:off x="886680" y="1669680"/>
            <a:ext cx="7369200" cy="3080880"/>
          </a:xfrm>
          <a:prstGeom prst="rect">
            <a:avLst/>
          </a:prstGeom>
          <a:noFill/>
          <a:ln w="0">
            <a:noFill/>
          </a:ln>
        </p:spPr>
        <p:txBody>
          <a:bodyPr lIns="0" rIns="0" tIns="91440" bIns="91440" anchor="t">
            <a:noAutofit/>
          </a:bodyPr>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a:lnSpc>
                <a:spcPct val="100000"/>
              </a:lnSpc>
              <a:spcBef>
                <a:spcPts val="601"/>
              </a:spcBef>
            </a:pPr>
            <a:endParaRPr b="0" lang="en-US" sz="3200" spc="-1" strike="noStrike">
              <a:latin typeface="Arial"/>
            </a:endParaRPr>
          </a:p>
          <a:p>
            <a:pPr marL="76320">
              <a:lnSpc>
                <a:spcPct val="100000"/>
              </a:lnSpc>
              <a:spcBef>
                <a:spcPts val="601"/>
              </a:spcBef>
              <a:tabLst>
                <a:tab algn="l" pos="0"/>
              </a:tabLst>
            </a:pPr>
            <a:endParaRPr b="0" lang="en-US" sz="3200" spc="-1" strike="noStrike">
              <a:latin typeface="Arial"/>
            </a:endParaRPr>
          </a:p>
        </p:txBody>
      </p:sp>
      <p:sp>
        <p:nvSpPr>
          <p:cNvPr id="792" name="PlaceHolder 3"/>
          <p:cNvSpPr>
            <a:spLocks noGrp="1"/>
          </p:cNvSpPr>
          <p:nvPr>
            <p:ph type="sldNum" idx="33"/>
          </p:nvPr>
        </p:nvSpPr>
        <p:spPr>
          <a:xfrm>
            <a:off x="27000" y="4749840"/>
            <a:ext cx="547200" cy="39204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52EDABD3-86FB-4342-84C0-3B8BA723899C}"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793" name="TextBox 20"/>
          <p:cNvSpPr/>
          <p:nvPr/>
        </p:nvSpPr>
        <p:spPr>
          <a:xfrm>
            <a:off x="6400800" y="4779000"/>
            <a:ext cx="22849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entury Gothic"/>
                <a:ea typeface="ＭＳ Ｐゴシック"/>
              </a:rPr>
              <a:t> </a:t>
            </a:r>
            <a:r>
              <a:rPr b="0" lang="en-US" sz="1800" spc="-1" strike="noStrike">
                <a:solidFill>
                  <a:srgbClr val="ffffff"/>
                </a:solidFill>
                <a:latin typeface="Century Gothic"/>
                <a:ea typeface="ＭＳ Ｐゴシック"/>
              </a:rPr>
              <a:t>Ahmad Jajja</a:t>
            </a:r>
            <a:endParaRPr b="0" lang="en-US" sz="1800" spc="-1" strike="noStrike">
              <a:latin typeface="Arial"/>
            </a:endParaRPr>
          </a:p>
        </p:txBody>
      </p:sp>
      <p:sp>
        <p:nvSpPr>
          <p:cNvPr id="794" name="PlaceHolder 4"/>
          <p:cNvSpPr>
            <a:spLocks noGrp="1"/>
          </p:cNvSpPr>
          <p:nvPr>
            <p:ph/>
          </p:nvPr>
        </p:nvSpPr>
        <p:spPr>
          <a:xfrm>
            <a:off x="685800" y="1600200"/>
            <a:ext cx="7369200" cy="2640240"/>
          </a:xfrm>
          <a:prstGeom prst="rect">
            <a:avLst/>
          </a:prstGeom>
          <a:noFill/>
          <a:ln w="0">
            <a:noFill/>
          </a:ln>
        </p:spPr>
        <p:txBody>
          <a:bodyPr lIns="0" rIns="0" tIns="91440" bIns="91440" anchor="t">
            <a:noAutofit/>
          </a:bodyPr>
          <a:p>
            <a:pPr marL="76320">
              <a:lnSpc>
                <a:spcPct val="100000"/>
              </a:lnSpc>
              <a:spcBef>
                <a:spcPts val="601"/>
              </a:spcBef>
              <a:tabLst>
                <a:tab algn="l" pos="0"/>
              </a:tabLst>
            </a:pPr>
            <a:r>
              <a:rPr b="0" lang="en-US" sz="1900" spc="-1" strike="noStrike">
                <a:solidFill>
                  <a:srgbClr val="004c52"/>
                </a:solidFill>
                <a:latin typeface="Karla"/>
                <a:ea typeface="Karla"/>
              </a:rPr>
              <a:t>The literal version of Stephenson’s Metaverse may not even be desirable. He imagined individuals waking up in the Metaverse inside their virtual homes, then walking or taking a train to a virtual bar. While skeuomorphism† often</a:t>
            </a:r>
            <a:endParaRPr b="0" lang="en-US" sz="1900" spc="-1" strike="noStrike">
              <a:latin typeface="Arial"/>
            </a:endParaRPr>
          </a:p>
          <a:p>
            <a:pPr marL="76320">
              <a:lnSpc>
                <a:spcPct val="100000"/>
              </a:lnSpc>
              <a:spcBef>
                <a:spcPts val="601"/>
              </a:spcBef>
              <a:tabLst>
                <a:tab algn="l" pos="0"/>
              </a:tabLst>
            </a:pPr>
            <a:r>
              <a:rPr b="0" lang="en-US" sz="1900" spc="-1" strike="noStrike">
                <a:solidFill>
                  <a:srgbClr val="004c52"/>
                </a:solidFill>
                <a:latin typeface="Karla"/>
                <a:ea typeface="Karla"/>
              </a:rPr>
              <a:t>has utility, “The Street” as a single unifying layer for everything in the virtual world likely does not. Most participants in the Metaverse would rather teleport from destination to destination..</a:t>
            </a: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a:p>
            <a:pPr marL="76320">
              <a:lnSpc>
                <a:spcPct val="100000"/>
              </a:lnSpc>
              <a:spcBef>
                <a:spcPts val="601"/>
              </a:spcBef>
              <a:tabLst>
                <a:tab algn="l" pos="0"/>
              </a:tabLst>
            </a:pPr>
            <a:endParaRPr b="0" lang="en-US" sz="19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5" name="PlaceHolder 1"/>
          <p:cNvSpPr>
            <a:spLocks noGrp="1"/>
          </p:cNvSpPr>
          <p:nvPr>
            <p:ph type="title"/>
          </p:nvPr>
        </p:nvSpPr>
        <p:spPr>
          <a:xfrm>
            <a:off x="3064680" y="1513080"/>
            <a:ext cx="5532480" cy="1158480"/>
          </a:xfrm>
          <a:prstGeom prst="rect">
            <a:avLst/>
          </a:prstGeom>
          <a:noFill/>
          <a:ln w="0">
            <a:noFill/>
          </a:ln>
        </p:spPr>
        <p:txBody>
          <a:bodyPr lIns="0" rIns="0" tIns="91440" bIns="91440" anchor="t">
            <a:noAutofit/>
          </a:bodyPr>
          <a:p>
            <a:pPr>
              <a:lnSpc>
                <a:spcPct val="100000"/>
              </a:lnSpc>
              <a:tabLst>
                <a:tab algn="l" pos="0"/>
              </a:tabLst>
            </a:pPr>
            <a:r>
              <a:rPr b="1" lang="en" sz="6000" spc="-1" strike="noStrike">
                <a:solidFill>
                  <a:srgbClr val="abe33f"/>
                </a:solidFill>
                <a:latin typeface="Raleway"/>
                <a:ea typeface="Raleway"/>
              </a:rPr>
              <a:t>Thanks!</a:t>
            </a:r>
            <a:endParaRPr b="0" lang="en-US" sz="6000" spc="-1" strike="noStrike">
              <a:latin typeface="Arial"/>
            </a:endParaRPr>
          </a:p>
        </p:txBody>
      </p:sp>
      <p:sp>
        <p:nvSpPr>
          <p:cNvPr id="796" name="PlaceHolder 2"/>
          <p:cNvSpPr>
            <a:spLocks noGrp="1"/>
          </p:cNvSpPr>
          <p:nvPr>
            <p:ph type="subTitle"/>
          </p:nvPr>
        </p:nvSpPr>
        <p:spPr>
          <a:xfrm>
            <a:off x="3064680" y="2636280"/>
            <a:ext cx="5532480" cy="2196360"/>
          </a:xfrm>
          <a:prstGeom prst="rect">
            <a:avLst/>
          </a:prstGeom>
          <a:noFill/>
          <a:ln w="0">
            <a:noFill/>
          </a:ln>
        </p:spPr>
        <p:txBody>
          <a:bodyPr lIns="0" rIns="0" tIns="91440" bIns="91440" anchor="t">
            <a:noAutofit/>
          </a:bodyPr>
          <a:p>
            <a:pPr>
              <a:lnSpc>
                <a:spcPct val="100000"/>
              </a:lnSpc>
              <a:spcBef>
                <a:spcPts val="601"/>
              </a:spcBef>
              <a:tabLst>
                <a:tab algn="l" pos="0"/>
              </a:tabLst>
            </a:pPr>
            <a:r>
              <a:rPr b="1" lang="en" sz="3600" spc="-1" strike="noStrike">
                <a:solidFill>
                  <a:srgbClr val="004c52"/>
                </a:solidFill>
                <a:latin typeface="Karla"/>
                <a:ea typeface="Karla"/>
              </a:rPr>
              <a:t>Any questions?</a:t>
            </a:r>
            <a:endParaRPr b="0" lang="en-US" sz="3600" spc="-1" strike="noStrike">
              <a:latin typeface="Arial"/>
            </a:endParaRPr>
          </a:p>
        </p:txBody>
      </p:sp>
      <p:grpSp>
        <p:nvGrpSpPr>
          <p:cNvPr id="797" name="Google Shape;306;p34"/>
          <p:cNvGrpSpPr/>
          <p:nvPr/>
        </p:nvGrpSpPr>
        <p:grpSpPr>
          <a:xfrm>
            <a:off x="685800" y="1814400"/>
            <a:ext cx="1680480" cy="1178280"/>
            <a:chOff x="685800" y="1814400"/>
            <a:chExt cx="1680480" cy="1178280"/>
          </a:xfrm>
        </p:grpSpPr>
        <p:sp>
          <p:nvSpPr>
            <p:cNvPr id="798" name="Google Shape;307;p34"/>
            <p:cNvSpPr/>
            <p:nvPr/>
          </p:nvSpPr>
          <p:spPr>
            <a:xfrm>
              <a:off x="685800" y="1814400"/>
              <a:ext cx="1680480" cy="711720"/>
            </a:xfrm>
            <a:custGeom>
              <a:avLst/>
              <a:gdLst/>
              <a:ahLst/>
              <a:rect l="l" t="t" r="r" b="b"/>
              <a:pathLst>
                <a:path w="18660" h="7914">
                  <a:moveTo>
                    <a:pt x="391" y="1"/>
                  </a:moveTo>
                  <a:lnTo>
                    <a:pt x="293" y="50"/>
                  </a:lnTo>
                  <a:lnTo>
                    <a:pt x="220" y="74"/>
                  </a:lnTo>
                  <a:lnTo>
                    <a:pt x="147" y="147"/>
                  </a:lnTo>
                  <a:lnTo>
                    <a:pt x="74" y="221"/>
                  </a:lnTo>
                  <a:lnTo>
                    <a:pt x="49" y="294"/>
                  </a:lnTo>
                  <a:lnTo>
                    <a:pt x="0" y="392"/>
                  </a:lnTo>
                  <a:lnTo>
                    <a:pt x="0" y="489"/>
                  </a:lnTo>
                  <a:lnTo>
                    <a:pt x="0" y="1173"/>
                  </a:lnTo>
                  <a:lnTo>
                    <a:pt x="9330" y="7914"/>
                  </a:lnTo>
                  <a:lnTo>
                    <a:pt x="18659" y="1173"/>
                  </a:lnTo>
                  <a:lnTo>
                    <a:pt x="18659" y="489"/>
                  </a:lnTo>
                  <a:lnTo>
                    <a:pt x="18659" y="392"/>
                  </a:lnTo>
                  <a:lnTo>
                    <a:pt x="18611" y="294"/>
                  </a:lnTo>
                  <a:lnTo>
                    <a:pt x="18586" y="221"/>
                  </a:lnTo>
                  <a:lnTo>
                    <a:pt x="18513" y="147"/>
                  </a:lnTo>
                  <a:lnTo>
                    <a:pt x="18440" y="74"/>
                  </a:lnTo>
                  <a:lnTo>
                    <a:pt x="18366" y="50"/>
                  </a:lnTo>
                  <a:lnTo>
                    <a:pt x="18269" y="1"/>
                  </a:lnTo>
                  <a:close/>
                </a:path>
              </a:pathLst>
            </a:custGeom>
            <a:solidFill>
              <a:srgbClr val="00ae9d">
                <a:alpha val="83000"/>
              </a:srgbClr>
            </a:solidFill>
            <a:ln w="0">
              <a:noFill/>
            </a:ln>
          </p:spPr>
          <p:style>
            <a:lnRef idx="0"/>
            <a:fillRef idx="0"/>
            <a:effectRef idx="0"/>
            <a:fontRef idx="minor"/>
          </p:style>
        </p:sp>
        <p:sp>
          <p:nvSpPr>
            <p:cNvPr id="799" name="Google Shape;308;p34"/>
            <p:cNvSpPr/>
            <p:nvPr/>
          </p:nvSpPr>
          <p:spPr>
            <a:xfrm>
              <a:off x="685800" y="1972800"/>
              <a:ext cx="1680480" cy="1019880"/>
            </a:xfrm>
            <a:custGeom>
              <a:avLst/>
              <a:gdLst/>
              <a:ahLst/>
              <a:rect l="l" t="t" r="r" b="b"/>
              <a:pathLst>
                <a:path w="18660" h="11333">
                  <a:moveTo>
                    <a:pt x="0" y="0"/>
                  </a:moveTo>
                  <a:lnTo>
                    <a:pt x="0" y="10844"/>
                  </a:lnTo>
                  <a:lnTo>
                    <a:pt x="0" y="10917"/>
                  </a:lnTo>
                  <a:lnTo>
                    <a:pt x="5129" y="7230"/>
                  </a:lnTo>
                  <a:lnTo>
                    <a:pt x="5227" y="7181"/>
                  </a:lnTo>
                  <a:lnTo>
                    <a:pt x="5325" y="7181"/>
                  </a:lnTo>
                  <a:lnTo>
                    <a:pt x="5398" y="7205"/>
                  </a:lnTo>
                  <a:lnTo>
                    <a:pt x="5471" y="7278"/>
                  </a:lnTo>
                  <a:lnTo>
                    <a:pt x="5520" y="7376"/>
                  </a:lnTo>
                  <a:lnTo>
                    <a:pt x="5520" y="7474"/>
                  </a:lnTo>
                  <a:lnTo>
                    <a:pt x="5471" y="7547"/>
                  </a:lnTo>
                  <a:lnTo>
                    <a:pt x="5422" y="7620"/>
                  </a:lnTo>
                  <a:lnTo>
                    <a:pt x="318" y="11308"/>
                  </a:lnTo>
                  <a:lnTo>
                    <a:pt x="415" y="11333"/>
                  </a:lnTo>
                  <a:lnTo>
                    <a:pt x="18244" y="11333"/>
                  </a:lnTo>
                  <a:lnTo>
                    <a:pt x="18342" y="11308"/>
                  </a:lnTo>
                  <a:lnTo>
                    <a:pt x="13238" y="7620"/>
                  </a:lnTo>
                  <a:lnTo>
                    <a:pt x="13189" y="7547"/>
                  </a:lnTo>
                  <a:lnTo>
                    <a:pt x="13140" y="7474"/>
                  </a:lnTo>
                  <a:lnTo>
                    <a:pt x="13140" y="7376"/>
                  </a:lnTo>
                  <a:lnTo>
                    <a:pt x="13189" y="7278"/>
                  </a:lnTo>
                  <a:lnTo>
                    <a:pt x="13262" y="7205"/>
                  </a:lnTo>
                  <a:lnTo>
                    <a:pt x="13335" y="7181"/>
                  </a:lnTo>
                  <a:lnTo>
                    <a:pt x="13433" y="7181"/>
                  </a:lnTo>
                  <a:lnTo>
                    <a:pt x="13531" y="7230"/>
                  </a:lnTo>
                  <a:lnTo>
                    <a:pt x="18659" y="10917"/>
                  </a:lnTo>
                  <a:lnTo>
                    <a:pt x="18659" y="10844"/>
                  </a:lnTo>
                  <a:lnTo>
                    <a:pt x="18659" y="0"/>
                  </a:lnTo>
                  <a:lnTo>
                    <a:pt x="9476" y="6643"/>
                  </a:lnTo>
                  <a:lnTo>
                    <a:pt x="9403" y="6692"/>
                  </a:lnTo>
                  <a:lnTo>
                    <a:pt x="9257" y="6692"/>
                  </a:lnTo>
                  <a:lnTo>
                    <a:pt x="9183" y="6643"/>
                  </a:lnTo>
                  <a:lnTo>
                    <a:pt x="0" y="0"/>
                  </a:lnTo>
                  <a:close/>
                </a:path>
              </a:pathLst>
            </a:custGeom>
            <a:solidFill>
              <a:srgbClr val="00ae9d">
                <a:alpha val="83000"/>
              </a:srgbClr>
            </a:solidFill>
            <a:ln w="0">
              <a:noFill/>
            </a:ln>
          </p:spPr>
          <p:style>
            <a:lnRef idx="0"/>
            <a:fillRef idx="0"/>
            <a:effectRef idx="0"/>
            <a:fontRef idx="minor"/>
          </p:style>
        </p:sp>
      </p:grpSp>
      <p:sp>
        <p:nvSpPr>
          <p:cNvPr id="800" name="Google Shape;309;p34"/>
          <p:cNvSpPr/>
          <p:nvPr/>
        </p:nvSpPr>
        <p:spPr>
          <a:xfrm>
            <a:off x="1681920" y="2683080"/>
            <a:ext cx="1273320" cy="1158480"/>
          </a:xfrm>
          <a:custGeom>
            <a:avLst/>
            <a:gdLst/>
            <a:ahLst/>
            <a:rect l="l" t="t" r="r" b="b"/>
            <a:pathLst>
              <a:path w="16218" h="14752">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abe33f">
              <a:alpha val="81000"/>
            </a:srgbClr>
          </a:solidFill>
          <a:ln w="0">
            <a:noFill/>
          </a:ln>
        </p:spPr>
        <p:style>
          <a:lnRef idx="0"/>
          <a:fillRef idx="0"/>
          <a:effectRef idx="0"/>
          <a:fontRef idx="minor"/>
        </p:style>
      </p:sp>
      <p:sp>
        <p:nvSpPr>
          <p:cNvPr id="801" name="PlaceHolder 3"/>
          <p:cNvSpPr>
            <a:spLocks noGrp="1"/>
          </p:cNvSpPr>
          <p:nvPr>
            <p:ph type="sldNum" idx="34"/>
          </p:nvPr>
        </p:nvSpPr>
        <p:spPr>
          <a:xfrm>
            <a:off x="27000" y="4749840"/>
            <a:ext cx="547200" cy="39204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05F570DA-C734-4A02-8241-3E63A21A662A}"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802" name="TextBox 8"/>
          <p:cNvSpPr/>
          <p:nvPr/>
        </p:nvSpPr>
        <p:spPr>
          <a:xfrm>
            <a:off x="6005880" y="0"/>
            <a:ext cx="313668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92d050"/>
                </a:solidFill>
                <a:latin typeface="Century Gothic"/>
                <a:ea typeface="ＭＳ Ｐゴシック"/>
              </a:rPr>
              <a:t>Muhammad Umar Ahmad</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0" name="PlaceHolder 1"/>
          <p:cNvSpPr>
            <a:spLocks noGrp="1"/>
          </p:cNvSpPr>
          <p:nvPr>
            <p:ph type="sldNum" idx="19"/>
          </p:nvPr>
        </p:nvSpPr>
        <p:spPr>
          <a:xfrm>
            <a:off x="27000" y="4749840"/>
            <a:ext cx="547200" cy="39204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BA691F90-EADB-4ABF-87A5-2C53B2BECFDF}"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701" name="TextBox 6"/>
          <p:cNvSpPr/>
          <p:nvPr/>
        </p:nvSpPr>
        <p:spPr>
          <a:xfrm>
            <a:off x="7086960" y="4779000"/>
            <a:ext cx="18273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entury Gothic"/>
                <a:ea typeface="ＭＳ Ｐゴシック"/>
              </a:rPr>
              <a:t>Ahmad Jajja</a:t>
            </a:r>
            <a:endParaRPr b="0" lang="en-US" sz="1800" spc="-1" strike="noStrike">
              <a:latin typeface="Arial"/>
            </a:endParaRPr>
          </a:p>
        </p:txBody>
      </p:sp>
      <p:pic>
        <p:nvPicPr>
          <p:cNvPr id="702" name="Picture 4" descr="A picture containing text, clipart, handwear&#10;&#10;Description automatically generated"/>
          <p:cNvPicPr/>
          <p:nvPr/>
        </p:nvPicPr>
        <p:blipFill>
          <a:blip r:embed="rId1"/>
          <a:stretch/>
        </p:blipFill>
        <p:spPr>
          <a:xfrm>
            <a:off x="3085560" y="1561320"/>
            <a:ext cx="3073680" cy="307368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3" name="PlaceHolder 1"/>
          <p:cNvSpPr>
            <a:spLocks noGrp="1"/>
          </p:cNvSpPr>
          <p:nvPr>
            <p:ph type="title"/>
          </p:nvPr>
        </p:nvSpPr>
        <p:spPr>
          <a:xfrm>
            <a:off x="886680" y="398520"/>
            <a:ext cx="7369200" cy="856080"/>
          </a:xfrm>
          <a:prstGeom prst="rect">
            <a:avLst/>
          </a:prstGeom>
          <a:noFill/>
          <a:ln w="0">
            <a:noFill/>
          </a:ln>
        </p:spPr>
        <p:txBody>
          <a:bodyPr lIns="0" rIns="0" tIns="91440" bIns="91440" anchor="t">
            <a:noAutofit/>
          </a:bodyPr>
          <a:p>
            <a:pPr>
              <a:lnSpc>
                <a:spcPct val="100000"/>
              </a:lnSpc>
            </a:pPr>
            <a:r>
              <a:rPr b="1" lang="en-US" sz="2400" spc="-1" strike="noStrike">
                <a:solidFill>
                  <a:srgbClr val="ffffff"/>
                </a:solidFill>
                <a:latin typeface="Raleway"/>
                <a:ea typeface="Raleway"/>
              </a:rPr>
              <a:t>Why Waiting now?</a:t>
            </a:r>
            <a:endParaRPr b="0" lang="en-US" sz="2400" spc="-1" strike="noStrike">
              <a:latin typeface="Arial"/>
            </a:endParaRPr>
          </a:p>
        </p:txBody>
      </p:sp>
      <p:sp>
        <p:nvSpPr>
          <p:cNvPr id="704" name="PlaceHolder 2"/>
          <p:cNvSpPr>
            <a:spLocks noGrp="1"/>
          </p:cNvSpPr>
          <p:nvPr>
            <p:ph/>
          </p:nvPr>
        </p:nvSpPr>
        <p:spPr>
          <a:xfrm>
            <a:off x="457200" y="1753920"/>
            <a:ext cx="7369200" cy="3502800"/>
          </a:xfrm>
          <a:prstGeom prst="rect">
            <a:avLst/>
          </a:prstGeom>
          <a:noFill/>
          <a:ln w="0">
            <a:noFill/>
          </a:ln>
        </p:spPr>
        <p:txBody>
          <a:bodyPr lIns="0" rIns="0" tIns="91440" bIns="91440" anchor="t">
            <a:normAutofit/>
          </a:bodyPr>
          <a:p>
            <a:pPr algn="ctr">
              <a:lnSpc>
                <a:spcPct val="100000"/>
              </a:lnSpc>
              <a:spcBef>
                <a:spcPts val="601"/>
              </a:spcBef>
              <a:tabLst>
                <a:tab algn="l" pos="0"/>
              </a:tabLst>
            </a:pPr>
            <a:r>
              <a:rPr b="1" lang="en-US" sz="1650" spc="-1" strike="noStrike">
                <a:solidFill>
                  <a:srgbClr val="004c52"/>
                </a:solidFill>
                <a:latin typeface="Karla"/>
                <a:ea typeface="Karla"/>
              </a:rPr>
              <a:t>Before Knowing Metaverse.</a:t>
            </a:r>
            <a:endParaRPr b="0" lang="en-US" sz="1650" spc="-1" strike="noStrike">
              <a:latin typeface="Arial"/>
            </a:endParaRPr>
          </a:p>
          <a:p>
            <a:pPr algn="ctr">
              <a:lnSpc>
                <a:spcPct val="100000"/>
              </a:lnSpc>
              <a:spcBef>
                <a:spcPts val="601"/>
              </a:spcBef>
              <a:tabLst>
                <a:tab algn="l" pos="0"/>
              </a:tabLst>
            </a:pPr>
            <a:endParaRPr b="0" lang="en-US" sz="1650" spc="-1" strike="noStrike">
              <a:latin typeface="Arial"/>
            </a:endParaRPr>
          </a:p>
          <a:p>
            <a:pPr algn="ctr">
              <a:lnSpc>
                <a:spcPct val="100000"/>
              </a:lnSpc>
              <a:spcBef>
                <a:spcPts val="601"/>
              </a:spcBef>
              <a:tabLst>
                <a:tab algn="l" pos="0"/>
              </a:tabLst>
            </a:pPr>
            <a:r>
              <a:rPr b="1" lang="en-US" sz="1650" spc="-1" strike="noStrike">
                <a:solidFill>
                  <a:srgbClr val="004c52"/>
                </a:solidFill>
                <a:latin typeface="Karla"/>
                <a:ea typeface="Karla"/>
              </a:rPr>
              <a:t>Looking back to the history of internet</a:t>
            </a:r>
            <a:endParaRPr b="0" lang="en-US" sz="1650" spc="-1" strike="noStrike">
              <a:latin typeface="Arial"/>
            </a:endParaRPr>
          </a:p>
          <a:p>
            <a:pPr algn="ctr">
              <a:lnSpc>
                <a:spcPct val="100000"/>
              </a:lnSpc>
              <a:spcBef>
                <a:spcPts val="601"/>
              </a:spcBef>
              <a:tabLst>
                <a:tab algn="l" pos="0"/>
              </a:tabLst>
            </a:pPr>
            <a:endParaRPr b="0" lang="en-US" sz="1650" spc="-1" strike="noStrike">
              <a:latin typeface="Arial"/>
            </a:endParaRPr>
          </a:p>
          <a:p>
            <a:pPr algn="ctr">
              <a:lnSpc>
                <a:spcPct val="100000"/>
              </a:lnSpc>
              <a:spcBef>
                <a:spcPts val="601"/>
              </a:spcBef>
              <a:tabLst>
                <a:tab algn="l" pos="0"/>
              </a:tabLst>
            </a:pPr>
            <a:endParaRPr b="0" lang="en-US" sz="1650" spc="-1" strike="noStrike">
              <a:latin typeface="Arial"/>
            </a:endParaRPr>
          </a:p>
          <a:p>
            <a:pPr algn="ctr">
              <a:lnSpc>
                <a:spcPct val="100000"/>
              </a:lnSpc>
              <a:spcBef>
                <a:spcPts val="601"/>
              </a:spcBef>
              <a:tabLst>
                <a:tab algn="l" pos="0"/>
              </a:tabLst>
            </a:pPr>
            <a:endParaRPr b="0" lang="en-US" sz="1650" spc="-1" strike="noStrike">
              <a:latin typeface="Arial"/>
            </a:endParaRPr>
          </a:p>
          <a:p>
            <a:pPr algn="ctr">
              <a:lnSpc>
                <a:spcPct val="100000"/>
              </a:lnSpc>
              <a:spcBef>
                <a:spcPts val="601"/>
              </a:spcBef>
              <a:tabLst>
                <a:tab algn="l" pos="0"/>
              </a:tabLst>
            </a:pPr>
            <a:endParaRPr b="0" lang="en-US" sz="1650" spc="-1" strike="noStrike">
              <a:latin typeface="Arial"/>
            </a:endParaRPr>
          </a:p>
          <a:p>
            <a:pPr algn="ctr">
              <a:lnSpc>
                <a:spcPct val="100000"/>
              </a:lnSpc>
              <a:spcBef>
                <a:spcPts val="601"/>
              </a:spcBef>
              <a:tabLst>
                <a:tab algn="l" pos="0"/>
              </a:tabLst>
            </a:pPr>
            <a:endParaRPr b="0" lang="en-US" sz="1650" spc="-1" strike="noStrike">
              <a:latin typeface="Arial"/>
            </a:endParaRPr>
          </a:p>
          <a:p>
            <a:pPr algn="ctr">
              <a:lnSpc>
                <a:spcPct val="100000"/>
              </a:lnSpc>
              <a:spcBef>
                <a:spcPts val="601"/>
              </a:spcBef>
              <a:tabLst>
                <a:tab algn="l" pos="0"/>
              </a:tabLst>
            </a:pPr>
            <a:endParaRPr b="0" lang="en-US" sz="1650" spc="-1" strike="noStrike">
              <a:latin typeface="Arial"/>
            </a:endParaRPr>
          </a:p>
        </p:txBody>
      </p:sp>
      <p:sp>
        <p:nvSpPr>
          <p:cNvPr id="705" name="TextBox 5"/>
          <p:cNvSpPr/>
          <p:nvPr/>
        </p:nvSpPr>
        <p:spPr>
          <a:xfrm>
            <a:off x="7086600" y="4774320"/>
            <a:ext cx="20559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entury Gothic"/>
                <a:ea typeface="ＭＳ Ｐゴシック"/>
              </a:rPr>
              <a:t>Ahmad Jajja</a:t>
            </a:r>
            <a:endParaRPr b="0" lang="en-US" sz="1800" spc="-1" strike="noStrike">
              <a:latin typeface="Arial"/>
            </a:endParaRPr>
          </a:p>
        </p:txBody>
      </p:sp>
    </p:spTree>
  </p:cSld>
  <mc:AlternateContent>
    <mc:Choice Requires="p14">
      <p:transition spd="slow" p14:dur="1600">
        <p:blinds dir="vert"/>
      </p:transition>
    </mc:Choice>
    <mc:Fallback>
      <p:transition spd="slow">
        <p:blinds dir="vert"/>
      </p:transition>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6" name="PlaceHolder 1"/>
          <p:cNvSpPr>
            <a:spLocks noGrp="1"/>
          </p:cNvSpPr>
          <p:nvPr>
            <p:ph type="title"/>
          </p:nvPr>
        </p:nvSpPr>
        <p:spPr>
          <a:xfrm>
            <a:off x="886680" y="398520"/>
            <a:ext cx="7369200" cy="856080"/>
          </a:xfrm>
          <a:prstGeom prst="rect">
            <a:avLst/>
          </a:prstGeom>
          <a:noFill/>
          <a:ln w="0">
            <a:noFill/>
          </a:ln>
        </p:spPr>
        <p:txBody>
          <a:bodyPr lIns="0" rIns="0" tIns="91440" bIns="91440" anchor="t">
            <a:noAutofit/>
          </a:bodyPr>
          <a:p>
            <a:pPr>
              <a:lnSpc>
                <a:spcPct val="100000"/>
              </a:lnSpc>
            </a:pPr>
            <a:r>
              <a:rPr b="1" lang="en-US" sz="2400" spc="-1" strike="noStrike">
                <a:solidFill>
                  <a:srgbClr val="ffffff"/>
                </a:solidFill>
                <a:latin typeface="Raleway"/>
                <a:ea typeface="Raleway"/>
              </a:rPr>
              <a:t>Role of vannevar Bush?</a:t>
            </a:r>
            <a:endParaRPr b="0" lang="en-US" sz="2400" spc="-1" strike="noStrike">
              <a:latin typeface="Arial"/>
            </a:endParaRPr>
          </a:p>
        </p:txBody>
      </p:sp>
      <p:sp>
        <p:nvSpPr>
          <p:cNvPr id="707" name="Content Placeholder 1"/>
          <p:cNvSpPr/>
          <p:nvPr/>
        </p:nvSpPr>
        <p:spPr>
          <a:xfrm>
            <a:off x="914400" y="1600200"/>
            <a:ext cx="7369200" cy="3502800"/>
          </a:xfrm>
          <a:prstGeom prst="rect">
            <a:avLst/>
          </a:prstGeom>
          <a:noFill/>
          <a:ln w="0">
            <a:noFill/>
          </a:ln>
        </p:spPr>
        <p:style>
          <a:lnRef idx="0"/>
          <a:fillRef idx="0"/>
          <a:effectRef idx="0"/>
          <a:fontRef idx="minor"/>
        </p:style>
        <p:txBody>
          <a:bodyPr lIns="90000" rIns="90000" tIns="91440" bIns="91440" anchor="t">
            <a:normAutofit/>
          </a:bodyPr>
          <a:p>
            <a:pPr>
              <a:lnSpc>
                <a:spcPct val="150000"/>
              </a:lnSpc>
              <a:spcBef>
                <a:spcPts val="601"/>
              </a:spcBef>
              <a:tabLst>
                <a:tab algn="l" pos="0"/>
              </a:tabLst>
            </a:pPr>
            <a:endParaRPr b="0" lang="en-US" sz="1800" spc="-1" strike="noStrike">
              <a:latin typeface="Arial"/>
            </a:endParaRPr>
          </a:p>
          <a:p>
            <a:pPr>
              <a:lnSpc>
                <a:spcPct val="150000"/>
              </a:lnSpc>
              <a:spcBef>
                <a:spcPts val="601"/>
              </a:spcBef>
              <a:tabLst>
                <a:tab algn="l" pos="0"/>
              </a:tabLst>
            </a:pPr>
            <a:endParaRPr b="0" lang="en-US" sz="1800" spc="-1" strike="noStrike">
              <a:latin typeface="Arial"/>
            </a:endParaRPr>
          </a:p>
          <a:p>
            <a:pPr algn="ctr">
              <a:lnSpc>
                <a:spcPct val="100000"/>
              </a:lnSpc>
              <a:spcBef>
                <a:spcPts val="601"/>
              </a:spcBef>
              <a:tabLst>
                <a:tab algn="l" pos="0"/>
              </a:tabLst>
            </a:pPr>
            <a:endParaRPr b="0" lang="en-US" sz="1800" spc="-1" strike="noStrike">
              <a:latin typeface="Arial"/>
            </a:endParaRPr>
          </a:p>
          <a:p>
            <a:pPr algn="ctr">
              <a:lnSpc>
                <a:spcPct val="100000"/>
              </a:lnSpc>
              <a:spcBef>
                <a:spcPts val="601"/>
              </a:spcBef>
              <a:tabLst>
                <a:tab algn="l" pos="0"/>
              </a:tabLst>
            </a:pPr>
            <a:endParaRPr b="0" lang="en-US" sz="1800" spc="-1" strike="noStrike">
              <a:latin typeface="Arial"/>
            </a:endParaRPr>
          </a:p>
          <a:p>
            <a:pPr algn="ctr">
              <a:lnSpc>
                <a:spcPct val="100000"/>
              </a:lnSpc>
              <a:spcBef>
                <a:spcPts val="601"/>
              </a:spcBef>
              <a:tabLst>
                <a:tab algn="l" pos="0"/>
              </a:tabLst>
            </a:pPr>
            <a:endParaRPr b="0" lang="en-US" sz="1800" spc="-1" strike="noStrike">
              <a:latin typeface="Arial"/>
            </a:endParaRPr>
          </a:p>
          <a:p>
            <a:pPr algn="ctr">
              <a:lnSpc>
                <a:spcPct val="100000"/>
              </a:lnSpc>
              <a:spcBef>
                <a:spcPts val="601"/>
              </a:spcBef>
              <a:tabLst>
                <a:tab algn="l" pos="0"/>
              </a:tabLst>
            </a:pPr>
            <a:endParaRPr b="0" lang="en-US" sz="1800" spc="-1" strike="noStrike">
              <a:latin typeface="Arial"/>
            </a:endParaRPr>
          </a:p>
          <a:p>
            <a:pPr algn="ctr">
              <a:lnSpc>
                <a:spcPct val="100000"/>
              </a:lnSpc>
              <a:spcBef>
                <a:spcPts val="601"/>
              </a:spcBef>
              <a:tabLst>
                <a:tab algn="l" pos="0"/>
              </a:tabLst>
            </a:pPr>
            <a:endParaRPr b="0" lang="en-US" sz="1800" spc="-1" strike="noStrike">
              <a:latin typeface="Arial"/>
            </a:endParaRPr>
          </a:p>
          <a:p>
            <a:pPr algn="ctr">
              <a:lnSpc>
                <a:spcPct val="100000"/>
              </a:lnSpc>
              <a:spcBef>
                <a:spcPts val="601"/>
              </a:spcBef>
              <a:tabLst>
                <a:tab algn="l" pos="0"/>
              </a:tabLst>
            </a:pPr>
            <a:endParaRPr b="0" lang="en-US" sz="1800" spc="-1" strike="noStrike">
              <a:latin typeface="Arial"/>
            </a:endParaRPr>
          </a:p>
        </p:txBody>
      </p:sp>
      <p:sp>
        <p:nvSpPr>
          <p:cNvPr id="708" name="TextBox 1"/>
          <p:cNvSpPr/>
          <p:nvPr/>
        </p:nvSpPr>
        <p:spPr>
          <a:xfrm>
            <a:off x="7086600" y="4774320"/>
            <a:ext cx="20559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entury Gothic"/>
                <a:ea typeface="ＭＳ Ｐゴシック"/>
              </a:rPr>
              <a:t>Ahmad Jajja</a:t>
            </a:r>
            <a:endParaRPr b="0" lang="en-US" sz="1800" spc="-1" strike="noStrike">
              <a:latin typeface="Arial"/>
            </a:endParaRPr>
          </a:p>
        </p:txBody>
      </p:sp>
      <p:sp>
        <p:nvSpPr>
          <p:cNvPr id="709" name="PlaceHolder 2"/>
          <p:cNvSpPr>
            <a:spLocks noGrp="1"/>
          </p:cNvSpPr>
          <p:nvPr>
            <p:ph/>
          </p:nvPr>
        </p:nvSpPr>
        <p:spPr>
          <a:xfrm>
            <a:off x="859320" y="1447200"/>
            <a:ext cx="7369200" cy="3326040"/>
          </a:xfrm>
          <a:prstGeom prst="rect">
            <a:avLst/>
          </a:prstGeom>
          <a:noFill/>
          <a:ln w="0">
            <a:noFill/>
          </a:ln>
        </p:spPr>
        <p:txBody>
          <a:bodyPr lIns="0" rIns="0" tIns="91440" bIns="91440" anchor="t">
            <a:normAutofit/>
          </a:bodyPr>
          <a:p>
            <a:pPr>
              <a:lnSpc>
                <a:spcPct val="100000"/>
              </a:lnSpc>
              <a:spcBef>
                <a:spcPts val="601"/>
              </a:spcBef>
              <a:tabLst>
                <a:tab algn="l" pos="0"/>
              </a:tabLst>
            </a:pPr>
            <a:endParaRPr b="0" lang="en-US" sz="3200" spc="-1" strike="noStrike">
              <a:latin typeface="Arial"/>
            </a:endParaRPr>
          </a:p>
          <a:p>
            <a:pPr marL="285840" indent="-285840">
              <a:lnSpc>
                <a:spcPct val="100000"/>
              </a:lnSpc>
              <a:spcBef>
                <a:spcPts val="601"/>
              </a:spcBef>
              <a:buClr>
                <a:srgbClr val="abe33f"/>
              </a:buClr>
              <a:buFont typeface="Karla"/>
              <a:buChar char="◆"/>
              <a:tabLst>
                <a:tab algn="l" pos="0"/>
              </a:tabLst>
            </a:pPr>
            <a:r>
              <a:rPr b="1" lang="en-US" sz="1650" spc="-1" strike="noStrike">
                <a:solidFill>
                  <a:srgbClr val="004c52"/>
                </a:solidFill>
                <a:latin typeface="Karla"/>
                <a:ea typeface="Karla"/>
              </a:rPr>
              <a:t>In the 1930s, Vannevar Bush, then president of the Carnegie Institution of Washington, began work on a hypothetical electromechanical device that would store all books, records,and communications, and mechanically link them together.</a:t>
            </a:r>
            <a:endParaRPr b="0" lang="en-US" sz="1650" spc="-1" strike="noStrike">
              <a:latin typeface="Arial"/>
            </a:endParaRPr>
          </a:p>
          <a:p>
            <a:pPr marL="285840" indent="-285840">
              <a:lnSpc>
                <a:spcPct val="100000"/>
              </a:lnSpc>
              <a:spcBef>
                <a:spcPts val="601"/>
              </a:spcBef>
              <a:buClr>
                <a:srgbClr val="abe33f"/>
              </a:buClr>
              <a:buFont typeface="Karla"/>
              <a:buChar char="◆"/>
              <a:tabLst>
                <a:tab algn="l" pos="0"/>
              </a:tabLst>
            </a:pPr>
            <a:r>
              <a:rPr b="1" lang="en-US" sz="1650" spc="-1" strike="noStrike">
                <a:solidFill>
                  <a:srgbClr val="004c52"/>
                </a:solidFill>
                <a:latin typeface="Karla"/>
                <a:ea typeface="Karla"/>
              </a:rPr>
              <a:t>In 1939-41, President Roosevelt approved the atomic bomb program known as the Manhattan Project, following a meeting with Bush</a:t>
            </a:r>
            <a:endParaRPr b="0" lang="en-US" sz="1650" spc="-1" strike="noStrike">
              <a:latin typeface="Arial"/>
            </a:endParaRPr>
          </a:p>
          <a:p>
            <a:pPr>
              <a:lnSpc>
                <a:spcPct val="100000"/>
              </a:lnSpc>
              <a:spcBef>
                <a:spcPts val="601"/>
              </a:spcBef>
              <a:tabLst>
                <a:tab algn="l" pos="0"/>
              </a:tabLst>
            </a:pPr>
            <a:endParaRPr b="0" lang="en-US" sz="1650" spc="-1" strike="noStrike">
              <a:latin typeface="Arial"/>
            </a:endParaRPr>
          </a:p>
          <a:p>
            <a:pPr>
              <a:lnSpc>
                <a:spcPct val="100000"/>
              </a:lnSpc>
              <a:spcBef>
                <a:spcPts val="601"/>
              </a:spcBef>
              <a:tabLst>
                <a:tab algn="l" pos="0"/>
              </a:tabLst>
            </a:pPr>
            <a:endParaRPr b="0" lang="en-US" sz="1650" spc="-1" strike="noStrike">
              <a:latin typeface="Arial"/>
            </a:endParaRPr>
          </a:p>
          <a:p>
            <a:pPr>
              <a:lnSpc>
                <a:spcPct val="100000"/>
              </a:lnSpc>
              <a:spcBef>
                <a:spcPts val="601"/>
              </a:spcBef>
              <a:tabLst>
                <a:tab algn="l" pos="0"/>
              </a:tabLst>
            </a:pPr>
            <a:endParaRPr b="0" lang="en-US" sz="1650" spc="-1" strike="noStrike">
              <a:latin typeface="Arial"/>
            </a:endParaRPr>
          </a:p>
        </p:txBody>
      </p:sp>
    </p:spTree>
  </p:cSld>
  <mc:AlternateContent>
    <mc:Choice Requires="p14">
      <p:transition spd="slow" p14:dur="1600">
        <p:blinds dir="vert"/>
      </p:transition>
    </mc:Choice>
    <mc:Fallback>
      <p:transition spd="slow">
        <p:blinds dir="vert"/>
      </p:transition>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0" name="PlaceHolder 1"/>
          <p:cNvSpPr>
            <a:spLocks noGrp="1"/>
          </p:cNvSpPr>
          <p:nvPr>
            <p:ph type="title"/>
          </p:nvPr>
        </p:nvSpPr>
        <p:spPr>
          <a:xfrm>
            <a:off x="886680" y="398520"/>
            <a:ext cx="7369200" cy="856080"/>
          </a:xfrm>
          <a:prstGeom prst="rect">
            <a:avLst/>
          </a:prstGeom>
          <a:noFill/>
          <a:ln w="0">
            <a:noFill/>
          </a:ln>
        </p:spPr>
        <p:txBody>
          <a:bodyPr lIns="0" rIns="0" tIns="91440" bIns="91440" anchor="t">
            <a:noAutofit/>
          </a:bodyPr>
          <a:p>
            <a:pPr>
              <a:lnSpc>
                <a:spcPct val="100000"/>
              </a:lnSpc>
            </a:pPr>
            <a:r>
              <a:rPr b="1" lang="en-US" sz="2400" spc="-1" strike="noStrike">
                <a:solidFill>
                  <a:srgbClr val="ffffff"/>
                </a:solidFill>
                <a:latin typeface="Raleway"/>
                <a:ea typeface="Raleway"/>
              </a:rPr>
              <a:t>Bush’s famous essays</a:t>
            </a:r>
            <a:endParaRPr b="0" lang="en-US" sz="2400" spc="-1" strike="noStrike">
              <a:latin typeface="Arial"/>
            </a:endParaRPr>
          </a:p>
        </p:txBody>
      </p:sp>
      <p:sp>
        <p:nvSpPr>
          <p:cNvPr id="711" name="PlaceHolder 2"/>
          <p:cNvSpPr>
            <a:spLocks noGrp="1"/>
          </p:cNvSpPr>
          <p:nvPr>
            <p:ph/>
          </p:nvPr>
        </p:nvSpPr>
        <p:spPr>
          <a:xfrm>
            <a:off x="457200" y="2057400"/>
            <a:ext cx="7369200" cy="3502800"/>
          </a:xfrm>
          <a:prstGeom prst="rect">
            <a:avLst/>
          </a:prstGeom>
          <a:noFill/>
          <a:ln w="0">
            <a:noFill/>
          </a:ln>
        </p:spPr>
        <p:txBody>
          <a:bodyPr lIns="0" rIns="0" tIns="91440" bIns="91440" anchor="t">
            <a:normAutofit/>
          </a:bodyPr>
          <a:p>
            <a:pPr algn="ctr">
              <a:lnSpc>
                <a:spcPct val="100000"/>
              </a:lnSpc>
              <a:spcBef>
                <a:spcPts val="601"/>
              </a:spcBef>
              <a:tabLst>
                <a:tab algn="l" pos="0"/>
              </a:tabLst>
            </a:pPr>
            <a:endParaRPr b="0" lang="en-US" sz="3200" spc="-1" strike="noStrike">
              <a:latin typeface="Arial"/>
            </a:endParaRPr>
          </a:p>
          <a:p>
            <a:pPr algn="ctr">
              <a:lnSpc>
                <a:spcPct val="100000"/>
              </a:lnSpc>
              <a:spcBef>
                <a:spcPts val="601"/>
              </a:spcBef>
              <a:tabLst>
                <a:tab algn="l" pos="0"/>
              </a:tabLst>
            </a:pPr>
            <a:endParaRPr b="0" lang="en-US" sz="3200" spc="-1" strike="noStrike">
              <a:latin typeface="Arial"/>
            </a:endParaRPr>
          </a:p>
          <a:p>
            <a:pPr algn="ctr">
              <a:lnSpc>
                <a:spcPct val="100000"/>
              </a:lnSpc>
              <a:spcBef>
                <a:spcPts val="601"/>
              </a:spcBef>
              <a:tabLst>
                <a:tab algn="l" pos="0"/>
              </a:tabLst>
            </a:pPr>
            <a:endParaRPr b="0" lang="en-US" sz="3200" spc="-1" strike="noStrike">
              <a:latin typeface="Arial"/>
            </a:endParaRPr>
          </a:p>
          <a:p>
            <a:pPr algn="ctr">
              <a:lnSpc>
                <a:spcPct val="100000"/>
              </a:lnSpc>
              <a:spcBef>
                <a:spcPts val="601"/>
              </a:spcBef>
              <a:tabLst>
                <a:tab algn="l" pos="0"/>
              </a:tabLst>
            </a:pPr>
            <a:endParaRPr b="0" lang="en-US" sz="3200" spc="-1" strike="noStrike">
              <a:latin typeface="Arial"/>
            </a:endParaRPr>
          </a:p>
          <a:p>
            <a:pPr algn="ctr">
              <a:lnSpc>
                <a:spcPct val="100000"/>
              </a:lnSpc>
              <a:spcBef>
                <a:spcPts val="601"/>
              </a:spcBef>
              <a:tabLst>
                <a:tab algn="l" pos="0"/>
              </a:tabLst>
            </a:pPr>
            <a:endParaRPr b="0" lang="en-US" sz="3200" spc="-1" strike="noStrike">
              <a:latin typeface="Arial"/>
            </a:endParaRPr>
          </a:p>
          <a:p>
            <a:pPr algn="ctr">
              <a:lnSpc>
                <a:spcPct val="100000"/>
              </a:lnSpc>
              <a:spcBef>
                <a:spcPts val="601"/>
              </a:spcBef>
              <a:tabLst>
                <a:tab algn="l" pos="0"/>
              </a:tabLst>
            </a:pPr>
            <a:endParaRPr b="0" lang="en-US" sz="3200" spc="-1" strike="noStrike">
              <a:latin typeface="Arial"/>
            </a:endParaRPr>
          </a:p>
          <a:p>
            <a:pPr algn="ctr">
              <a:lnSpc>
                <a:spcPct val="100000"/>
              </a:lnSpc>
              <a:spcBef>
                <a:spcPts val="601"/>
              </a:spcBef>
              <a:tabLst>
                <a:tab algn="l" pos="0"/>
              </a:tabLst>
            </a:pPr>
            <a:endParaRPr b="0" lang="en-US" sz="3200" spc="-1" strike="noStrike">
              <a:latin typeface="Arial"/>
            </a:endParaRPr>
          </a:p>
        </p:txBody>
      </p:sp>
      <p:sp>
        <p:nvSpPr>
          <p:cNvPr id="712" name="TextBox 2"/>
          <p:cNvSpPr/>
          <p:nvPr/>
        </p:nvSpPr>
        <p:spPr>
          <a:xfrm>
            <a:off x="7086600" y="4774320"/>
            <a:ext cx="20559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entury Gothic"/>
                <a:ea typeface="ＭＳ Ｐゴシック"/>
              </a:rPr>
              <a:t>Ahmad Jajja</a:t>
            </a:r>
            <a:endParaRPr b="0" lang="en-US" sz="1800" spc="-1" strike="noStrike">
              <a:latin typeface="Arial"/>
            </a:endParaRPr>
          </a:p>
        </p:txBody>
      </p:sp>
      <p:sp>
        <p:nvSpPr>
          <p:cNvPr id="713" name="PlaceHolder 3"/>
          <p:cNvSpPr>
            <a:spLocks noGrp="1"/>
          </p:cNvSpPr>
          <p:nvPr>
            <p:ph/>
          </p:nvPr>
        </p:nvSpPr>
        <p:spPr>
          <a:xfrm>
            <a:off x="859320" y="1598400"/>
            <a:ext cx="7369200" cy="3326040"/>
          </a:xfrm>
          <a:prstGeom prst="rect">
            <a:avLst/>
          </a:prstGeom>
          <a:noFill/>
          <a:ln w="0">
            <a:noFill/>
          </a:ln>
        </p:spPr>
        <p:txBody>
          <a:bodyPr lIns="0" rIns="0" tIns="91440" bIns="91440" anchor="t">
            <a:normAutofit/>
          </a:bodyPr>
          <a:p>
            <a:pPr>
              <a:lnSpc>
                <a:spcPct val="100000"/>
              </a:lnSpc>
              <a:spcBef>
                <a:spcPts val="601"/>
              </a:spcBef>
              <a:tabLst>
                <a:tab algn="l" pos="0"/>
              </a:tabLst>
            </a:pPr>
            <a:r>
              <a:rPr b="1" lang="en-US" sz="1650" spc="-1" strike="noStrike">
                <a:solidFill>
                  <a:srgbClr val="004c52"/>
                </a:solidFill>
                <a:latin typeface="Karla"/>
                <a:ea typeface="Karla"/>
              </a:rPr>
              <a:t>After world war 2</a:t>
            </a:r>
            <a:r>
              <a:rPr b="1" lang="en-US" sz="1650" spc="-1" strike="noStrike" baseline="14000000">
                <a:solidFill>
                  <a:srgbClr val="004c52"/>
                </a:solidFill>
                <a:latin typeface="Karla"/>
                <a:ea typeface="Karla"/>
              </a:rPr>
              <a:t>nd</a:t>
            </a:r>
            <a:r>
              <a:rPr b="1" lang="en-US" sz="1650" spc="-1" strike="noStrike">
                <a:solidFill>
                  <a:srgbClr val="004c52"/>
                </a:solidFill>
                <a:latin typeface="Karla"/>
                <a:ea typeface="Karla"/>
              </a:rPr>
              <a:t>, Bush wrote two essays in 1945 </a:t>
            </a:r>
            <a:endParaRPr b="0" lang="en-US" sz="1650" spc="-1" strike="noStrike">
              <a:latin typeface="Arial"/>
            </a:endParaRPr>
          </a:p>
          <a:p>
            <a:pPr>
              <a:lnSpc>
                <a:spcPct val="100000"/>
              </a:lnSpc>
              <a:spcBef>
                <a:spcPts val="601"/>
              </a:spcBef>
              <a:tabLst>
                <a:tab algn="l" pos="0"/>
              </a:tabLst>
            </a:pPr>
            <a:r>
              <a:rPr b="1" lang="en-US" sz="1650" spc="-1" strike="noStrike">
                <a:solidFill>
                  <a:srgbClr val="004c52"/>
                </a:solidFill>
                <a:latin typeface="Karla"/>
                <a:ea typeface="Karla"/>
              </a:rPr>
              <a:t>that are</a:t>
            </a:r>
            <a:endParaRPr b="0" lang="en-US" sz="1650" spc="-1" strike="noStrike">
              <a:latin typeface="Arial"/>
            </a:endParaRPr>
          </a:p>
          <a:p>
            <a:pPr marL="285840" indent="-285840">
              <a:lnSpc>
                <a:spcPct val="100000"/>
              </a:lnSpc>
              <a:spcBef>
                <a:spcPts val="601"/>
              </a:spcBef>
              <a:buClr>
                <a:srgbClr val="abe33f"/>
              </a:buClr>
              <a:buFont typeface="Karla"/>
              <a:buChar char="◆"/>
              <a:tabLst>
                <a:tab algn="l" pos="0"/>
              </a:tabLst>
            </a:pPr>
            <a:r>
              <a:rPr b="0" lang="en-US" sz="1650" spc="-1" strike="noStrike">
                <a:solidFill>
                  <a:srgbClr val="004c52"/>
                </a:solidFill>
                <a:latin typeface="Karla"/>
                <a:ea typeface="Karla"/>
              </a:rPr>
              <a:t>Science the Endless Frontier</a:t>
            </a:r>
            <a:endParaRPr b="0" lang="en-US" sz="1650" spc="-1" strike="noStrike">
              <a:latin typeface="Arial"/>
            </a:endParaRPr>
          </a:p>
          <a:p>
            <a:pPr marL="285840" indent="-285840">
              <a:lnSpc>
                <a:spcPct val="100000"/>
              </a:lnSpc>
              <a:spcBef>
                <a:spcPts val="601"/>
              </a:spcBef>
              <a:buClr>
                <a:srgbClr val="abe33f"/>
              </a:buClr>
              <a:buFont typeface="Karla"/>
              <a:buChar char="◆"/>
              <a:tabLst>
                <a:tab algn="l" pos="0"/>
              </a:tabLst>
            </a:pPr>
            <a:r>
              <a:rPr b="0" lang="en-US" sz="1650" spc="-1" strike="noStrike">
                <a:solidFill>
                  <a:srgbClr val="004c52"/>
                </a:solidFill>
                <a:latin typeface="Karla"/>
                <a:ea typeface="Karla"/>
              </a:rPr>
              <a:t>As we may think</a:t>
            </a:r>
            <a:endParaRPr b="0" lang="en-US" sz="1650" spc="-1" strike="noStrike">
              <a:latin typeface="Arial"/>
            </a:endParaRPr>
          </a:p>
          <a:p>
            <a:pPr>
              <a:lnSpc>
                <a:spcPct val="100000"/>
              </a:lnSpc>
              <a:spcBef>
                <a:spcPts val="601"/>
              </a:spcBef>
              <a:tabLst>
                <a:tab algn="l" pos="0"/>
              </a:tabLst>
            </a:pPr>
            <a:endParaRPr b="0" lang="en-US" sz="1650" spc="-1" strike="noStrike">
              <a:latin typeface="Arial"/>
            </a:endParaRPr>
          </a:p>
          <a:p>
            <a:pPr>
              <a:lnSpc>
                <a:spcPct val="100000"/>
              </a:lnSpc>
              <a:spcBef>
                <a:spcPts val="601"/>
              </a:spcBef>
              <a:tabLst>
                <a:tab algn="l" pos="0"/>
              </a:tabLst>
            </a:pPr>
            <a:endParaRPr b="0" lang="en-US" sz="1650" spc="-1" strike="noStrike">
              <a:latin typeface="Arial"/>
            </a:endParaRPr>
          </a:p>
          <a:p>
            <a:pPr>
              <a:lnSpc>
                <a:spcPct val="100000"/>
              </a:lnSpc>
              <a:spcBef>
                <a:spcPts val="601"/>
              </a:spcBef>
              <a:tabLst>
                <a:tab algn="l" pos="0"/>
              </a:tabLst>
            </a:pPr>
            <a:endParaRPr b="0" lang="en-US" sz="1650" spc="-1" strike="noStrike">
              <a:latin typeface="Arial"/>
            </a:endParaRPr>
          </a:p>
        </p:txBody>
      </p:sp>
    </p:spTree>
  </p:cSld>
  <mc:AlternateContent>
    <mc:Choice Requires="p14">
      <p:transition spd="slow" p14:dur="1600">
        <p:blinds dir="vert"/>
      </p:transition>
    </mc:Choice>
    <mc:Fallback>
      <p:transition spd="slow">
        <p:blinds dir="vert"/>
      </p:transition>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4" name="PlaceHolder 1"/>
          <p:cNvSpPr>
            <a:spLocks noGrp="1"/>
          </p:cNvSpPr>
          <p:nvPr>
            <p:ph type="title"/>
          </p:nvPr>
        </p:nvSpPr>
        <p:spPr>
          <a:xfrm>
            <a:off x="914400" y="398520"/>
            <a:ext cx="7314120" cy="856080"/>
          </a:xfrm>
          <a:prstGeom prst="rect">
            <a:avLst/>
          </a:prstGeom>
          <a:noFill/>
          <a:ln w="0">
            <a:noFill/>
          </a:ln>
        </p:spPr>
        <p:txBody>
          <a:bodyPr lIns="0" rIns="0" tIns="91440" bIns="91440" anchor="t">
            <a:noAutofit/>
          </a:bodyPr>
          <a:p>
            <a:pPr>
              <a:lnSpc>
                <a:spcPct val="100000"/>
              </a:lnSpc>
            </a:pPr>
            <a:r>
              <a:rPr b="1" lang="en-US" sz="2400" spc="-1" strike="noStrike">
                <a:solidFill>
                  <a:srgbClr val="ffffff"/>
                </a:solidFill>
                <a:latin typeface="Raleway"/>
                <a:ea typeface="Raleway"/>
              </a:rPr>
              <a:t>HTML Creation(WEB 1.0)</a:t>
            </a:r>
            <a:endParaRPr b="0" lang="en-US" sz="2400" spc="-1" strike="noStrike">
              <a:latin typeface="Arial"/>
            </a:endParaRPr>
          </a:p>
        </p:txBody>
      </p:sp>
      <p:sp>
        <p:nvSpPr>
          <p:cNvPr id="715" name="PlaceHolder 2"/>
          <p:cNvSpPr>
            <a:spLocks noGrp="1"/>
          </p:cNvSpPr>
          <p:nvPr>
            <p:ph/>
          </p:nvPr>
        </p:nvSpPr>
        <p:spPr>
          <a:xfrm>
            <a:off x="457200" y="2057400"/>
            <a:ext cx="7369200" cy="3502800"/>
          </a:xfrm>
          <a:prstGeom prst="rect">
            <a:avLst/>
          </a:prstGeom>
          <a:noFill/>
          <a:ln w="0">
            <a:noFill/>
          </a:ln>
        </p:spPr>
        <p:txBody>
          <a:bodyPr lIns="0" rIns="0" tIns="91440" bIns="91440" anchor="t">
            <a:normAutofit/>
          </a:bodyPr>
          <a:p>
            <a:pPr algn="ctr">
              <a:lnSpc>
                <a:spcPct val="100000"/>
              </a:lnSpc>
              <a:spcBef>
                <a:spcPts val="601"/>
              </a:spcBef>
              <a:tabLst>
                <a:tab algn="l" pos="0"/>
              </a:tabLst>
            </a:pPr>
            <a:endParaRPr b="0" lang="en-US" sz="3200" spc="-1" strike="noStrike">
              <a:latin typeface="Arial"/>
            </a:endParaRPr>
          </a:p>
          <a:p>
            <a:pPr algn="ctr">
              <a:lnSpc>
                <a:spcPct val="100000"/>
              </a:lnSpc>
              <a:spcBef>
                <a:spcPts val="601"/>
              </a:spcBef>
              <a:tabLst>
                <a:tab algn="l" pos="0"/>
              </a:tabLst>
            </a:pPr>
            <a:endParaRPr b="0" lang="en-US" sz="3200" spc="-1" strike="noStrike">
              <a:latin typeface="Arial"/>
            </a:endParaRPr>
          </a:p>
          <a:p>
            <a:pPr algn="ctr">
              <a:lnSpc>
                <a:spcPct val="100000"/>
              </a:lnSpc>
              <a:spcBef>
                <a:spcPts val="601"/>
              </a:spcBef>
              <a:tabLst>
                <a:tab algn="l" pos="0"/>
              </a:tabLst>
            </a:pPr>
            <a:endParaRPr b="0" lang="en-US" sz="3200" spc="-1" strike="noStrike">
              <a:latin typeface="Arial"/>
            </a:endParaRPr>
          </a:p>
          <a:p>
            <a:pPr algn="ctr">
              <a:lnSpc>
                <a:spcPct val="100000"/>
              </a:lnSpc>
              <a:spcBef>
                <a:spcPts val="601"/>
              </a:spcBef>
              <a:tabLst>
                <a:tab algn="l" pos="0"/>
              </a:tabLst>
            </a:pPr>
            <a:endParaRPr b="0" lang="en-US" sz="3200" spc="-1" strike="noStrike">
              <a:latin typeface="Arial"/>
            </a:endParaRPr>
          </a:p>
          <a:p>
            <a:pPr algn="ctr">
              <a:lnSpc>
                <a:spcPct val="100000"/>
              </a:lnSpc>
              <a:spcBef>
                <a:spcPts val="601"/>
              </a:spcBef>
              <a:tabLst>
                <a:tab algn="l" pos="0"/>
              </a:tabLst>
            </a:pPr>
            <a:endParaRPr b="0" lang="en-US" sz="3200" spc="-1" strike="noStrike">
              <a:latin typeface="Arial"/>
            </a:endParaRPr>
          </a:p>
          <a:p>
            <a:pPr algn="ctr">
              <a:lnSpc>
                <a:spcPct val="100000"/>
              </a:lnSpc>
              <a:spcBef>
                <a:spcPts val="601"/>
              </a:spcBef>
              <a:tabLst>
                <a:tab algn="l" pos="0"/>
              </a:tabLst>
            </a:pPr>
            <a:endParaRPr b="0" lang="en-US" sz="3200" spc="-1" strike="noStrike">
              <a:latin typeface="Arial"/>
            </a:endParaRPr>
          </a:p>
          <a:p>
            <a:pPr algn="ctr">
              <a:lnSpc>
                <a:spcPct val="100000"/>
              </a:lnSpc>
              <a:spcBef>
                <a:spcPts val="601"/>
              </a:spcBef>
              <a:tabLst>
                <a:tab algn="l" pos="0"/>
              </a:tabLst>
            </a:pPr>
            <a:endParaRPr b="0" lang="en-US" sz="3200" spc="-1" strike="noStrike">
              <a:latin typeface="Arial"/>
            </a:endParaRPr>
          </a:p>
        </p:txBody>
      </p:sp>
      <p:sp>
        <p:nvSpPr>
          <p:cNvPr id="716" name="TextBox 7"/>
          <p:cNvSpPr/>
          <p:nvPr/>
        </p:nvSpPr>
        <p:spPr>
          <a:xfrm>
            <a:off x="7086600" y="4774320"/>
            <a:ext cx="20559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entury Gothic"/>
                <a:ea typeface="ＭＳ Ｐゴシック"/>
              </a:rPr>
              <a:t>Ahmad Jajja</a:t>
            </a:r>
            <a:endParaRPr b="0" lang="en-US" sz="1800" spc="-1" strike="noStrike">
              <a:latin typeface="Arial"/>
            </a:endParaRPr>
          </a:p>
        </p:txBody>
      </p:sp>
      <p:sp>
        <p:nvSpPr>
          <p:cNvPr id="717" name="PlaceHolder 3"/>
          <p:cNvSpPr>
            <a:spLocks noGrp="1"/>
          </p:cNvSpPr>
          <p:nvPr>
            <p:ph/>
          </p:nvPr>
        </p:nvSpPr>
        <p:spPr>
          <a:xfrm>
            <a:off x="859320" y="1255680"/>
            <a:ext cx="7369200" cy="3326040"/>
          </a:xfrm>
          <a:prstGeom prst="rect">
            <a:avLst/>
          </a:prstGeom>
          <a:noFill/>
          <a:ln w="0">
            <a:noFill/>
          </a:ln>
        </p:spPr>
        <p:txBody>
          <a:bodyPr lIns="0" rIns="0" tIns="91440" bIns="91440" anchor="t">
            <a:normAutofit/>
          </a:bodyPr>
          <a:p>
            <a:pPr>
              <a:lnSpc>
                <a:spcPct val="100000"/>
              </a:lnSpc>
              <a:spcBef>
                <a:spcPts val="601"/>
              </a:spcBef>
              <a:tabLst>
                <a:tab algn="l" pos="0"/>
              </a:tabLst>
            </a:pPr>
            <a:endParaRPr b="0" lang="en-US" sz="3200" spc="-1" strike="noStrike">
              <a:latin typeface="Arial"/>
            </a:endParaRPr>
          </a:p>
          <a:p>
            <a:pPr marL="285840" indent="-285840">
              <a:lnSpc>
                <a:spcPct val="100000"/>
              </a:lnSpc>
              <a:spcBef>
                <a:spcPts val="601"/>
              </a:spcBef>
              <a:buClr>
                <a:srgbClr val="abe33f"/>
              </a:buClr>
              <a:buFont typeface="Karla"/>
              <a:buChar char="◆"/>
              <a:tabLst>
                <a:tab algn="l" pos="0"/>
              </a:tabLst>
            </a:pPr>
            <a:r>
              <a:rPr b="0" lang="en-US" sz="1650" spc="-1" strike="noStrike">
                <a:solidFill>
                  <a:srgbClr val="004c52"/>
                </a:solidFill>
                <a:latin typeface="Karla"/>
                <a:ea typeface="Karla"/>
              </a:rPr>
              <a:t>Starting in the 1960s, the US government funded a variety of projects within the Department of Defense,  in partnership with a network of external researchers, universities, and other non government institutions that together developed the foundation of the internet.</a:t>
            </a:r>
            <a:endParaRPr b="0" lang="en-US" sz="1650" spc="-1" strike="noStrike">
              <a:latin typeface="Arial"/>
            </a:endParaRPr>
          </a:p>
          <a:p>
            <a:pPr marL="285840" indent="-285840">
              <a:lnSpc>
                <a:spcPct val="100000"/>
              </a:lnSpc>
              <a:spcBef>
                <a:spcPts val="601"/>
              </a:spcBef>
              <a:buClr>
                <a:srgbClr val="abe33f"/>
              </a:buClr>
              <a:buFont typeface="Karla"/>
              <a:buChar char="◆"/>
              <a:tabLst>
                <a:tab algn="l" pos="0"/>
              </a:tabLst>
            </a:pPr>
            <a:r>
              <a:rPr b="0" lang="en-US" sz="1650" spc="-1" strike="noStrike">
                <a:solidFill>
                  <a:srgbClr val="004c52"/>
                </a:solidFill>
                <a:latin typeface="Karla"/>
                <a:ea typeface="Karla"/>
              </a:rPr>
              <a:t>The creation and evolution of “hypertext,” one of the underlying concepts of the World Wide Web, which is typically written in the HyperText Markup Language (HTML)</a:t>
            </a:r>
            <a:endParaRPr b="0" lang="en-US" sz="1650" spc="-1" strike="noStrike">
              <a:latin typeface="Arial"/>
            </a:endParaRPr>
          </a:p>
          <a:p>
            <a:pPr>
              <a:lnSpc>
                <a:spcPct val="100000"/>
              </a:lnSpc>
              <a:spcBef>
                <a:spcPts val="601"/>
              </a:spcBef>
              <a:tabLst>
                <a:tab algn="l" pos="0"/>
              </a:tabLst>
            </a:pPr>
            <a:endParaRPr b="0" lang="en-US" sz="1650" spc="-1" strike="noStrike">
              <a:latin typeface="Arial"/>
            </a:endParaRPr>
          </a:p>
          <a:p>
            <a:pPr>
              <a:lnSpc>
                <a:spcPct val="100000"/>
              </a:lnSpc>
              <a:spcBef>
                <a:spcPts val="601"/>
              </a:spcBef>
              <a:tabLst>
                <a:tab algn="l" pos="0"/>
              </a:tabLst>
            </a:pPr>
            <a:endParaRPr b="0" lang="en-US" sz="1650" spc="-1" strike="noStrike">
              <a:latin typeface="Arial"/>
            </a:endParaRPr>
          </a:p>
        </p:txBody>
      </p:sp>
    </p:spTree>
  </p:cSld>
  <mc:AlternateContent>
    <mc:Choice Requires="p14">
      <p:transition spd="slow" p14:dur="1600">
        <p:blinds dir="vert"/>
      </p:transition>
    </mc:Choice>
    <mc:Fallback>
      <p:transition spd="slow">
        <p:blinds dir="vert"/>
      </p:transition>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8" name="PlaceHolder 1"/>
          <p:cNvSpPr>
            <a:spLocks noGrp="1"/>
          </p:cNvSpPr>
          <p:nvPr>
            <p:ph type="title"/>
          </p:nvPr>
        </p:nvSpPr>
        <p:spPr>
          <a:xfrm>
            <a:off x="886680" y="398520"/>
            <a:ext cx="7369200" cy="856080"/>
          </a:xfrm>
          <a:prstGeom prst="rect">
            <a:avLst/>
          </a:prstGeom>
          <a:noFill/>
          <a:ln w="0">
            <a:noFill/>
          </a:ln>
        </p:spPr>
        <p:txBody>
          <a:bodyPr lIns="0" rIns="0" tIns="91440" bIns="91440" anchor="t">
            <a:noAutofit/>
          </a:bodyPr>
          <a:p>
            <a:pPr>
              <a:lnSpc>
                <a:spcPct val="100000"/>
              </a:lnSpc>
            </a:pPr>
            <a:r>
              <a:rPr b="1" lang="en-US" sz="2400" spc="-1" strike="noStrike">
                <a:solidFill>
                  <a:srgbClr val="ffffff"/>
                </a:solidFill>
                <a:latin typeface="Raleway"/>
                <a:ea typeface="Raleway"/>
              </a:rPr>
              <a:t>Today’s Internet(WEB 2.0)</a:t>
            </a:r>
            <a:endParaRPr b="0" lang="en-US" sz="2400" spc="-1" strike="noStrike">
              <a:latin typeface="Arial"/>
            </a:endParaRPr>
          </a:p>
        </p:txBody>
      </p:sp>
      <p:sp>
        <p:nvSpPr>
          <p:cNvPr id="719" name="PlaceHolder 2"/>
          <p:cNvSpPr>
            <a:spLocks noGrp="1"/>
          </p:cNvSpPr>
          <p:nvPr>
            <p:ph/>
          </p:nvPr>
        </p:nvSpPr>
        <p:spPr>
          <a:xfrm>
            <a:off x="457200" y="5561280"/>
            <a:ext cx="7369200" cy="381240"/>
          </a:xfrm>
          <a:prstGeom prst="rect">
            <a:avLst/>
          </a:prstGeom>
          <a:noFill/>
          <a:ln w="0">
            <a:noFill/>
          </a:ln>
        </p:spPr>
        <p:txBody>
          <a:bodyPr lIns="0" rIns="0" tIns="91440" bIns="91440" anchor="t">
            <a:normAutofit/>
          </a:bodyPr>
          <a:p>
            <a:pPr algn="ctr">
              <a:lnSpc>
                <a:spcPct val="100000"/>
              </a:lnSpc>
              <a:spcBef>
                <a:spcPts val="601"/>
              </a:spcBef>
              <a:tabLst>
                <a:tab algn="l" pos="0"/>
              </a:tabLst>
            </a:pPr>
            <a:endParaRPr b="0" lang="en-US" sz="3200" spc="-1" strike="noStrike">
              <a:latin typeface="Arial"/>
            </a:endParaRPr>
          </a:p>
          <a:p>
            <a:pPr algn="ctr">
              <a:lnSpc>
                <a:spcPct val="100000"/>
              </a:lnSpc>
              <a:spcBef>
                <a:spcPts val="601"/>
              </a:spcBef>
              <a:tabLst>
                <a:tab algn="l" pos="0"/>
              </a:tabLst>
            </a:pPr>
            <a:endParaRPr b="0" lang="en-US" sz="3200" spc="-1" strike="noStrike">
              <a:latin typeface="Arial"/>
            </a:endParaRPr>
          </a:p>
          <a:p>
            <a:pPr algn="ctr">
              <a:lnSpc>
                <a:spcPct val="100000"/>
              </a:lnSpc>
              <a:spcBef>
                <a:spcPts val="601"/>
              </a:spcBef>
              <a:tabLst>
                <a:tab algn="l" pos="0"/>
              </a:tabLst>
            </a:pPr>
            <a:endParaRPr b="0" lang="en-US" sz="3200" spc="-1" strike="noStrike">
              <a:latin typeface="Arial"/>
            </a:endParaRPr>
          </a:p>
          <a:p>
            <a:pPr algn="ctr">
              <a:lnSpc>
                <a:spcPct val="100000"/>
              </a:lnSpc>
              <a:spcBef>
                <a:spcPts val="601"/>
              </a:spcBef>
              <a:tabLst>
                <a:tab algn="l" pos="0"/>
              </a:tabLst>
            </a:pPr>
            <a:endParaRPr b="0" lang="en-US" sz="3200" spc="-1" strike="noStrike">
              <a:latin typeface="Arial"/>
            </a:endParaRPr>
          </a:p>
          <a:p>
            <a:pPr algn="ctr">
              <a:lnSpc>
                <a:spcPct val="100000"/>
              </a:lnSpc>
              <a:spcBef>
                <a:spcPts val="601"/>
              </a:spcBef>
              <a:tabLst>
                <a:tab algn="l" pos="0"/>
              </a:tabLst>
            </a:pPr>
            <a:endParaRPr b="0" lang="en-US" sz="3200" spc="-1" strike="noStrike">
              <a:latin typeface="Arial"/>
            </a:endParaRPr>
          </a:p>
          <a:p>
            <a:pPr algn="ctr">
              <a:lnSpc>
                <a:spcPct val="100000"/>
              </a:lnSpc>
              <a:spcBef>
                <a:spcPts val="601"/>
              </a:spcBef>
              <a:tabLst>
                <a:tab algn="l" pos="0"/>
              </a:tabLst>
            </a:pPr>
            <a:endParaRPr b="0" lang="en-US" sz="3200" spc="-1" strike="noStrike">
              <a:latin typeface="Arial"/>
            </a:endParaRPr>
          </a:p>
          <a:p>
            <a:pPr algn="ctr">
              <a:lnSpc>
                <a:spcPct val="100000"/>
              </a:lnSpc>
              <a:spcBef>
                <a:spcPts val="601"/>
              </a:spcBef>
              <a:tabLst>
                <a:tab algn="l" pos="0"/>
              </a:tabLst>
            </a:pPr>
            <a:endParaRPr b="0" lang="en-US" sz="3200" spc="-1" strike="noStrike">
              <a:latin typeface="Arial"/>
            </a:endParaRPr>
          </a:p>
        </p:txBody>
      </p:sp>
      <p:sp>
        <p:nvSpPr>
          <p:cNvPr id="720" name="TextBox 3"/>
          <p:cNvSpPr/>
          <p:nvPr/>
        </p:nvSpPr>
        <p:spPr>
          <a:xfrm>
            <a:off x="7086600" y="4774320"/>
            <a:ext cx="20559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entury Gothic"/>
                <a:ea typeface="ＭＳ Ｐゴシック"/>
              </a:rPr>
              <a:t>Ahmad Jajja</a:t>
            </a:r>
            <a:endParaRPr b="0" lang="en-US" sz="1800" spc="-1" strike="noStrike">
              <a:latin typeface="Arial"/>
            </a:endParaRPr>
          </a:p>
        </p:txBody>
      </p:sp>
      <p:sp>
        <p:nvSpPr>
          <p:cNvPr id="721" name="PlaceHolder 3"/>
          <p:cNvSpPr>
            <a:spLocks noGrp="1"/>
          </p:cNvSpPr>
          <p:nvPr>
            <p:ph/>
          </p:nvPr>
        </p:nvSpPr>
        <p:spPr>
          <a:xfrm>
            <a:off x="859320" y="1255680"/>
            <a:ext cx="7369200" cy="1715040"/>
          </a:xfrm>
          <a:prstGeom prst="rect">
            <a:avLst/>
          </a:prstGeom>
          <a:noFill/>
          <a:ln w="0">
            <a:noFill/>
          </a:ln>
        </p:spPr>
        <p:txBody>
          <a:bodyPr lIns="0" rIns="0" tIns="91440" bIns="91440" anchor="t">
            <a:normAutofit/>
          </a:bodyPr>
          <a:p>
            <a:pPr>
              <a:lnSpc>
                <a:spcPct val="100000"/>
              </a:lnSpc>
              <a:spcBef>
                <a:spcPts val="601"/>
              </a:spcBef>
              <a:tabLst>
                <a:tab algn="l" pos="0"/>
              </a:tabLst>
            </a:pPr>
            <a:endParaRPr b="0" lang="en-US" sz="3200" spc="-1" strike="noStrike">
              <a:latin typeface="Arial"/>
            </a:endParaRPr>
          </a:p>
          <a:p>
            <a:pPr>
              <a:lnSpc>
                <a:spcPct val="100000"/>
              </a:lnSpc>
              <a:spcBef>
                <a:spcPts val="601"/>
              </a:spcBef>
              <a:tabLst>
                <a:tab algn="l" pos="0"/>
              </a:tabLst>
            </a:pPr>
            <a:r>
              <a:rPr b="0" lang="en-US" sz="1650" spc="-1" strike="noStrike">
                <a:solidFill>
                  <a:srgbClr val="004c52"/>
                </a:solidFill>
                <a:latin typeface="Karla"/>
                <a:ea typeface="Karla"/>
              </a:rPr>
              <a:t>Web 2.0 is the current version of the web with which we are all familiar.</a:t>
            </a:r>
            <a:endParaRPr b="0" lang="en-US" sz="1650" spc="-1" strike="noStrike">
              <a:latin typeface="Arial"/>
            </a:endParaRPr>
          </a:p>
          <a:p>
            <a:pPr>
              <a:lnSpc>
                <a:spcPct val="100000"/>
              </a:lnSpc>
              <a:spcBef>
                <a:spcPts val="601"/>
              </a:spcBef>
              <a:tabLst>
                <a:tab algn="l" pos="0"/>
              </a:tabLst>
            </a:pPr>
            <a:r>
              <a:rPr b="0" lang="en-US" sz="1650" spc="-1" strike="noStrike">
                <a:solidFill>
                  <a:srgbClr val="004c52"/>
                </a:solidFill>
                <a:latin typeface="Karla"/>
                <a:ea typeface="Karla"/>
              </a:rPr>
              <a:t>Web 2.0 is used in many websites today.</a:t>
            </a:r>
            <a:endParaRPr b="0" lang="en-US" sz="1650" spc="-1" strike="noStrike">
              <a:latin typeface="Arial"/>
            </a:endParaRPr>
          </a:p>
          <a:p>
            <a:pPr>
              <a:lnSpc>
                <a:spcPct val="100000"/>
              </a:lnSpc>
              <a:spcBef>
                <a:spcPts val="601"/>
              </a:spcBef>
              <a:tabLst>
                <a:tab algn="l" pos="0"/>
              </a:tabLst>
            </a:pPr>
            <a:endParaRPr b="0" lang="en-US" sz="1650" spc="-1" strike="noStrike">
              <a:latin typeface="Arial"/>
            </a:endParaRPr>
          </a:p>
          <a:p>
            <a:pPr>
              <a:lnSpc>
                <a:spcPct val="100000"/>
              </a:lnSpc>
              <a:spcBef>
                <a:spcPts val="601"/>
              </a:spcBef>
              <a:tabLst>
                <a:tab algn="l" pos="0"/>
              </a:tabLst>
            </a:pPr>
            <a:endParaRPr b="0" lang="en-US" sz="1650" spc="-1" strike="noStrike">
              <a:latin typeface="Arial"/>
            </a:endParaRPr>
          </a:p>
          <a:p>
            <a:pPr>
              <a:lnSpc>
                <a:spcPct val="100000"/>
              </a:lnSpc>
              <a:spcBef>
                <a:spcPts val="601"/>
              </a:spcBef>
              <a:tabLst>
                <a:tab algn="l" pos="0"/>
              </a:tabLst>
            </a:pPr>
            <a:endParaRPr b="0" lang="en-US" sz="1650" spc="-1" strike="noStrike">
              <a:latin typeface="Arial"/>
            </a:endParaRPr>
          </a:p>
          <a:p>
            <a:pPr>
              <a:lnSpc>
                <a:spcPct val="100000"/>
              </a:lnSpc>
              <a:spcBef>
                <a:spcPts val="601"/>
              </a:spcBef>
              <a:tabLst>
                <a:tab algn="l" pos="0"/>
              </a:tabLst>
            </a:pPr>
            <a:endParaRPr b="0" lang="en-US" sz="1650" spc="-1" strike="noStrike">
              <a:latin typeface="Arial"/>
            </a:endParaRPr>
          </a:p>
        </p:txBody>
      </p:sp>
      <p:pic>
        <p:nvPicPr>
          <p:cNvPr id="722" name="" descr=""/>
          <p:cNvPicPr/>
          <p:nvPr/>
        </p:nvPicPr>
        <p:blipFill>
          <a:blip r:embed="rId1"/>
          <a:stretch/>
        </p:blipFill>
        <p:spPr>
          <a:xfrm>
            <a:off x="859680" y="3200400"/>
            <a:ext cx="7369200" cy="1380240"/>
          </a:xfrm>
          <a:prstGeom prst="rect">
            <a:avLst/>
          </a:prstGeom>
          <a:ln w="0">
            <a:noFill/>
          </a:ln>
        </p:spPr>
      </p:pic>
    </p:spTree>
  </p:cSld>
  <mc:AlternateContent>
    <mc:Choice Requires="p14">
      <p:transition spd="slow" p14:dur="1600">
        <p:blinds dir="vert"/>
      </p:transition>
    </mc:Choice>
    <mc:Fallback>
      <p:transition spd="slow">
        <p:blinds dir="vert"/>
      </p:transition>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3" name="PlaceHolder 1"/>
          <p:cNvSpPr>
            <a:spLocks noGrp="1"/>
          </p:cNvSpPr>
          <p:nvPr>
            <p:ph type="sldNum" idx="20"/>
          </p:nvPr>
        </p:nvSpPr>
        <p:spPr>
          <a:xfrm>
            <a:off x="27000" y="4749840"/>
            <a:ext cx="547200" cy="392040"/>
          </a:xfrm>
          <a:prstGeom prst="rect">
            <a:avLst/>
          </a:prstGeom>
          <a:noFill/>
          <a:ln w="0">
            <a:noFill/>
          </a:ln>
        </p:spPr>
        <p:txBody>
          <a:bodyPr lIns="90000" rIns="90000" tIns="91440" bIns="91440" anchor="t">
            <a:noAutofit/>
          </a:bodyPr>
          <a:lstStyle>
            <a:lvl1pPr>
              <a:lnSpc>
                <a:spcPct val="100000"/>
              </a:lnSpc>
              <a:tabLst>
                <a:tab algn="l" pos="0"/>
              </a:tabLst>
              <a:defRPr b="0" lang="en" sz="1200" spc="-1" strike="noStrike">
                <a:solidFill>
                  <a:srgbClr val="00ae9d"/>
                </a:solidFill>
                <a:latin typeface="Karla"/>
                <a:ea typeface="Karla"/>
              </a:defRPr>
            </a:lvl1pPr>
          </a:lstStyle>
          <a:p>
            <a:pPr>
              <a:lnSpc>
                <a:spcPct val="100000"/>
              </a:lnSpc>
              <a:tabLst>
                <a:tab algn="l" pos="0"/>
              </a:tabLst>
            </a:pPr>
            <a:fld id="{BC8B43D8-41E2-4FE3-A641-23EB2911E313}" type="slidenum">
              <a:rPr b="0" lang="en" sz="1200" spc="-1" strike="noStrike">
                <a:solidFill>
                  <a:srgbClr val="00ae9d"/>
                </a:solidFill>
                <a:latin typeface="Karla"/>
                <a:ea typeface="Karla"/>
              </a:rPr>
              <a:t>&lt;number&gt;</a:t>
            </a:fld>
            <a:endParaRPr b="0" lang="en-US" sz="1200" spc="-1" strike="noStrike">
              <a:latin typeface="Times New Roman"/>
            </a:endParaRPr>
          </a:p>
        </p:txBody>
      </p:sp>
      <p:sp>
        <p:nvSpPr>
          <p:cNvPr id="724" name="TextBox 6"/>
          <p:cNvSpPr/>
          <p:nvPr/>
        </p:nvSpPr>
        <p:spPr>
          <a:xfrm>
            <a:off x="7086600" y="4774320"/>
            <a:ext cx="22845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entury Gothic"/>
                <a:ea typeface="ＭＳ Ｐゴシック"/>
              </a:rPr>
              <a:t>Ahmad Jajja</a:t>
            </a:r>
            <a:endParaRPr b="0" lang="en-US" sz="1800" spc="-1" strike="noStrike">
              <a:latin typeface="Arial"/>
            </a:endParaRPr>
          </a:p>
        </p:txBody>
      </p:sp>
      <p:sp>
        <p:nvSpPr>
          <p:cNvPr id="725" name="PlaceHolder 2"/>
          <p:cNvSpPr>
            <a:spLocks noGrp="1"/>
          </p:cNvSpPr>
          <p:nvPr>
            <p:ph/>
          </p:nvPr>
        </p:nvSpPr>
        <p:spPr>
          <a:xfrm>
            <a:off x="886680" y="2512440"/>
            <a:ext cx="7369200" cy="856080"/>
          </a:xfrm>
          <a:prstGeom prst="rect">
            <a:avLst/>
          </a:prstGeom>
          <a:noFill/>
          <a:ln w="0">
            <a:noFill/>
          </a:ln>
        </p:spPr>
        <p:txBody>
          <a:bodyPr lIns="0" rIns="0" tIns="91440" bIns="91440" anchor="t">
            <a:noAutofit/>
          </a:bodyPr>
          <a:p>
            <a:pPr marL="76320" algn="ctr">
              <a:lnSpc>
                <a:spcPct val="100000"/>
              </a:lnSpc>
              <a:spcBef>
                <a:spcPts val="601"/>
              </a:spcBef>
              <a:tabLst>
                <a:tab algn="l" pos="0"/>
              </a:tabLst>
            </a:pPr>
            <a:r>
              <a:rPr b="0" lang="en-US" sz="3600" spc="-1" strike="noStrike">
                <a:solidFill>
                  <a:srgbClr val="004c52"/>
                </a:solidFill>
                <a:latin typeface="Karla"/>
                <a:ea typeface="Karla"/>
              </a:rPr>
              <a:t>Now Let’s Dive Into Metaverse</a:t>
            </a:r>
            <a:endParaRPr b="0" lang="en-US" sz="3600" spc="-1" strike="noStrike">
              <a:latin typeface="Arial"/>
            </a:endParaRPr>
          </a:p>
          <a:p>
            <a:pPr marL="76320">
              <a:lnSpc>
                <a:spcPct val="100000"/>
              </a:lnSpc>
              <a:spcBef>
                <a:spcPts val="601"/>
              </a:spcBef>
              <a:tabLst>
                <a:tab algn="l" pos="0"/>
              </a:tabLst>
            </a:pPr>
            <a:endParaRPr b="0" lang="en-US" sz="36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1028</TotalTime>
  <Application>1_File_Viewer/7.3.0.0.alpha0$Windows_X86_64 LibreOffice_project/e65f6e87b1eb97a4a639c37fbe49997d18fd994a</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2022-10-10T21:06:39Z</dcterms:modified>
  <cp:revision>243</cp:revision>
  <dc:subject/>
  <dc:title>This is a slide title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r8>21</vt:r8>
  </property>
  <property fmtid="{D5CDD505-2E9C-101B-9397-08002B2CF9AE}" pid="3" name="PresentationFormat">
    <vt:lpwstr>On-screen Show (16:9)</vt:lpwstr>
  </property>
  <property fmtid="{D5CDD505-2E9C-101B-9397-08002B2CF9AE}" pid="4" name="Slides">
    <vt:r8>23</vt:r8>
  </property>
</Properties>
</file>