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86" r:id="rId5"/>
    <p:sldId id="289" r:id="rId6"/>
    <p:sldId id="284" r:id="rId7"/>
    <p:sldId id="4051" r:id="rId8"/>
    <p:sldId id="4050" r:id="rId9"/>
    <p:sldId id="4063" r:id="rId10"/>
    <p:sldId id="4046" r:id="rId11"/>
    <p:sldId id="4048" r:id="rId12"/>
    <p:sldId id="4064" r:id="rId13"/>
    <p:sldId id="4054" r:id="rId14"/>
    <p:sldId id="4052" r:id="rId15"/>
    <p:sldId id="4056" r:id="rId16"/>
    <p:sldId id="4057" r:id="rId17"/>
    <p:sldId id="4058" r:id="rId18"/>
    <p:sldId id="4065" r:id="rId19"/>
    <p:sldId id="4060" r:id="rId20"/>
    <p:sldId id="299" r:id="rId21"/>
  </p:sldIdLst>
  <p:sldSz cx="9144000" cy="5143500" type="screen16x9"/>
  <p:notesSz cx="6858000" cy="9144000"/>
  <p:embeddedFontLst>
    <p:embeddedFont>
      <p:font typeface="Karla"/>
      <p:regular r:id="rId25"/>
    </p:embeddedFont>
    <p:embeddedFont>
      <p:font typeface="Raleway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MS PGothic" panose="020B0600070205080204" pitchFamily="34" charset="-128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93D"/>
    <a:srgbClr val="2ABBAD"/>
    <a:srgbClr val="004C52"/>
    <a:srgbClr val="93DB54"/>
    <a:srgbClr val="BBE863"/>
    <a:srgbClr val="587577"/>
    <a:srgbClr val="8BC642"/>
    <a:srgbClr val="009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23AF-CBB0-47D7-82AC-5107BCE367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E81-48A5-4640-8601-DD84313AD0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521" y="1350069"/>
            <a:ext cx="6858957" cy="342947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7285" y="33363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Detail understanding of Vertical Alignment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https://www.w3schools.com/cssref/playdemo.php?filename=playcss_vertical-align&amp;preval=text-bottom</a:t>
            </a: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Decoration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In this chapter 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>
                <a:sym typeface="+mn-ea"/>
              </a:rPr>
              <a:t>text-decoration-line</a:t>
            </a:r>
            <a:endParaRPr lang="en-US" sz="1900" dirty="0">
              <a:sym typeface="+mn-ea"/>
            </a:endParaRPr>
          </a:p>
          <a:p>
            <a:r>
              <a:rPr lang="en-US" sz="1900" dirty="0"/>
              <a:t> text-decoration-color</a:t>
            </a:r>
            <a:endParaRPr lang="en-US" sz="1900" dirty="0"/>
          </a:p>
          <a:p>
            <a:r>
              <a:rPr lang="en-US" sz="1900" dirty="0"/>
              <a:t> text-decoration-style</a:t>
            </a:r>
            <a:endParaRPr lang="en-US" sz="1900" dirty="0"/>
          </a:p>
          <a:p>
            <a:r>
              <a:rPr lang="en-US" sz="1900" dirty="0"/>
              <a:t> text-decoration-thickness</a:t>
            </a:r>
            <a:endParaRPr lang="en-US" sz="1900" dirty="0"/>
          </a:p>
          <a:p>
            <a:r>
              <a:rPr lang="en-US" sz="1900" dirty="0"/>
              <a:t> text-decoration (short-hand-property)</a:t>
            </a: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ym typeface="+mn-ea"/>
              </a:rPr>
              <a:t>Detail understanding of Text-Decoration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44080" y="1422245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buNone/>
            </a:pPr>
            <a:r>
              <a:rPr lang="en-US" sz="1800" dirty="0"/>
              <a:t>Topic described in well defined way: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endParaRPr lang="en-US" sz="1800" b="1" dirty="0"/>
          </a:p>
          <a:p>
            <a:pPr marL="533400" lvl="1" indent="0">
              <a:buNone/>
            </a:pPr>
            <a:r>
              <a:rPr lang="en-US" sz="1800" b="1" dirty="0"/>
              <a:t>https://www.w3schools.com/css/css_text_decoration.asp</a:t>
            </a:r>
            <a:endParaRPr lang="en-US" sz="1800" b="1" dirty="0"/>
          </a:p>
          <a:p>
            <a:pPr marL="533400" lvl="1" indent="0">
              <a:buNone/>
            </a:pP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CSS Text Spacing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In this chapter 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>
                <a:sym typeface="+mn-ea"/>
              </a:rPr>
              <a:t>text-indent</a:t>
            </a:r>
            <a:endParaRPr lang="en-US" sz="1900" dirty="0">
              <a:sym typeface="+mn-ea"/>
            </a:endParaRPr>
          </a:p>
          <a:p>
            <a:r>
              <a:rPr lang="en-US" sz="1900" dirty="0"/>
              <a:t>letter-spacing</a:t>
            </a:r>
            <a:endParaRPr lang="en-US" sz="1900" dirty="0"/>
          </a:p>
          <a:p>
            <a:r>
              <a:rPr lang="en-US" sz="1900" dirty="0"/>
              <a:t>line-height</a:t>
            </a:r>
            <a:endParaRPr lang="en-US" sz="1900" dirty="0"/>
          </a:p>
          <a:p>
            <a:r>
              <a:rPr lang="en-US" sz="1900" dirty="0"/>
              <a:t>word-spacing</a:t>
            </a: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8178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Decoration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76135" y="150924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buNone/>
            </a:pPr>
            <a:r>
              <a:rPr lang="en-US" sz="1800" dirty="0"/>
              <a:t>Topic described in well defined way: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endParaRPr lang="en-US" sz="1800" b="1" dirty="0"/>
          </a:p>
          <a:p>
            <a:pPr marL="533400" lvl="1" indent="0">
              <a:buNone/>
            </a:pPr>
            <a:r>
              <a:rPr lang="en-US" sz="1800" b="1" dirty="0"/>
              <a:t>https://www.w3schools.com/css/css_text_spacing.asp</a:t>
            </a:r>
            <a:endParaRPr lang="en-US" sz="18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CSS Shaddow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The </a:t>
            </a:r>
            <a:r>
              <a:rPr lang="en-US" sz="1900" b="1" dirty="0">
                <a:sym typeface="+mn-ea"/>
              </a:rPr>
              <a:t>text-shadow</a:t>
            </a:r>
            <a:r>
              <a:rPr lang="en-US" sz="1900" dirty="0">
                <a:sym typeface="+mn-ea"/>
              </a:rPr>
              <a:t> property adds shadow to text.</a:t>
            </a:r>
            <a:endParaRPr lang="en-US" sz="1900" dirty="0">
              <a:sym typeface="+mn-ea"/>
            </a:endParaRPr>
          </a:p>
          <a:p>
            <a:pPr marL="76200" indent="0">
              <a:buNone/>
            </a:pPr>
            <a:r>
              <a:rPr lang="en-US" sz="1900" dirty="0"/>
              <a:t>	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h1 {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  text-shadow: 2px 2px 5px red;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}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First 2px means: Horrizontally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Second 2px means: Vertically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Third 5px means:  A blur effect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Fourth red means: a color (red) to the shadow</a:t>
            </a: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CSS Shaddow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Text-Shaddow property with multiple values</a:t>
            </a:r>
            <a:endParaRPr lang="en-US" sz="1900" dirty="0">
              <a:sym typeface="+mn-ea"/>
            </a:endParaRPr>
          </a:p>
          <a:p>
            <a:pPr marL="76200" indent="0">
              <a:buNone/>
            </a:pPr>
            <a:endParaRPr lang="en-US" sz="1900" dirty="0">
              <a:sym typeface="+mn-ea"/>
            </a:endParaRPr>
          </a:p>
          <a:p>
            <a:pPr marL="76200" indent="0">
              <a:buNone/>
            </a:pPr>
            <a:r>
              <a:rPr lang="en-US" sz="1900" dirty="0">
                <a:sym typeface="+mn-ea"/>
              </a:rPr>
              <a:t>h1 {</a:t>
            </a:r>
            <a:endParaRPr lang="en-US" sz="1900" dirty="0">
              <a:sym typeface="+mn-ea"/>
            </a:endParaRPr>
          </a:p>
          <a:p>
            <a:pPr marL="76200" indent="0">
              <a:buNone/>
            </a:pPr>
            <a:r>
              <a:rPr lang="en-US" sz="1900" dirty="0">
                <a:sym typeface="+mn-ea"/>
              </a:rPr>
              <a:t>  color: white;</a:t>
            </a:r>
            <a:endParaRPr lang="en-US" sz="1900" dirty="0">
              <a:sym typeface="+mn-ea"/>
            </a:endParaRPr>
          </a:p>
          <a:p>
            <a:pPr marL="76200" indent="0">
              <a:buNone/>
            </a:pPr>
            <a:r>
              <a:rPr lang="en-US" sz="1900" dirty="0">
                <a:sym typeface="+mn-ea"/>
              </a:rPr>
              <a:t>  text-shadow: 1px 1px 2px black, 0 0 25px blue, 0 0 5px darkblue;</a:t>
            </a:r>
            <a:endParaRPr lang="en-US" sz="1900" dirty="0">
              <a:sym typeface="+mn-ea"/>
            </a:endParaRPr>
          </a:p>
          <a:p>
            <a:pPr marL="76200" indent="0">
              <a:buNone/>
            </a:pPr>
            <a:r>
              <a:rPr lang="en-US" sz="1900" dirty="0">
                <a:sym typeface="+mn-ea"/>
              </a:rPr>
              <a:t>}</a:t>
            </a:r>
            <a:endParaRPr lang="en-US" sz="1900" dirty="0">
              <a:sym typeface="+mn-ea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Shaddow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76135" y="150924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buNone/>
            </a:pPr>
            <a:r>
              <a:rPr lang="en-US" sz="1800" dirty="0"/>
              <a:t>Topic described in well defined way: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endParaRPr lang="en-US" sz="1800" b="1" dirty="0"/>
          </a:p>
          <a:p>
            <a:pPr marL="533400" lvl="1" indent="0">
              <a:buNone/>
            </a:pPr>
            <a:r>
              <a:rPr lang="en-US" sz="1800" b="1" dirty="0"/>
              <a:t>https://www.w3schools.com/css/css_text_shadow.asp</a:t>
            </a:r>
            <a:endParaRPr lang="en-US" sz="18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/>
              <a:t>Any questions?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005822" y="0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92D05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rgbClr val="92D05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8676"/>
            <a:ext cx="9144000" cy="3863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231523" y="1991850"/>
            <a:ext cx="668095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000" dirty="0"/>
              <a:t>Text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Today Topics 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/>
              <a:t>Topics that we’ll cover are: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Text Alignment.</a:t>
            </a:r>
            <a:endParaRPr lang="en-US" sz="1900" dirty="0"/>
          </a:p>
          <a:p>
            <a:r>
              <a:rPr lang="en-US" sz="1900" dirty="0"/>
              <a:t>Text decoration</a:t>
            </a:r>
            <a:endParaRPr lang="en-US" sz="1900" dirty="0"/>
          </a:p>
          <a:p>
            <a:r>
              <a:rPr lang="en-US" sz="1900" dirty="0"/>
              <a:t>Text Spacing</a:t>
            </a:r>
            <a:endParaRPr lang="en-US" sz="1900" dirty="0"/>
          </a:p>
          <a:p>
            <a:r>
              <a:rPr lang="en-US" sz="1900" dirty="0"/>
              <a:t>Shaddow</a:t>
            </a:r>
            <a:endParaRPr lang="en-US" sz="1900" dirty="0"/>
          </a:p>
          <a:p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Alignment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text Align</a:t>
            </a:r>
            <a:endParaRPr lang="en-US" sz="1900" dirty="0"/>
          </a:p>
          <a:p>
            <a:r>
              <a:rPr lang="en-US" sz="1900" dirty="0"/>
              <a:t>Text Align Last</a:t>
            </a:r>
            <a:endParaRPr lang="en-US" sz="1900" dirty="0"/>
          </a:p>
          <a:p>
            <a:r>
              <a:rPr lang="en-US" sz="1900" dirty="0"/>
              <a:t>Vertical Alignment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Align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you will learn about the following properties: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 dirty="0"/>
              <a:t>Text Align</a:t>
            </a:r>
            <a:endParaRPr lang="en-US" sz="1800" b="1" dirty="0"/>
          </a:p>
          <a:p>
            <a:pPr marL="533400" lvl="1" indent="0">
              <a:buNone/>
            </a:pPr>
            <a:r>
              <a:rPr lang="en-US" sz="1800" dirty="0"/>
              <a:t>the text-align property is used to set the horizontal alignment of a text.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1)  text-align: center;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2) text-align: left;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3) text-align: right;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4) text-align: justify;</a:t>
            </a:r>
            <a:endParaRPr lang="en-US" sz="1800" dirty="0"/>
          </a:p>
          <a:p>
            <a:pPr marL="76200" indent="0">
              <a:buNone/>
            </a:pP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Alignment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you will learn about the following properties: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 dirty="0"/>
              <a:t>Text Align</a:t>
            </a:r>
            <a:endParaRPr lang="en-US" sz="1800" b="1" dirty="0"/>
          </a:p>
          <a:p>
            <a:pPr marL="533400" lvl="1" indent="0">
              <a:buNone/>
            </a:pPr>
            <a:r>
              <a:rPr lang="en-US" sz="1800" dirty="0"/>
              <a:t>the text-align property is used to set the horizontal alignment of a text.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1)  text-align: center;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2) text-align: left;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3) text-align: right;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4) text-align: justify;</a:t>
            </a:r>
            <a:endParaRPr lang="en-US" sz="1800" dirty="0"/>
          </a:p>
          <a:p>
            <a:pPr marL="76200" indent="0">
              <a:buNone/>
            </a:pP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56235" y="1550035"/>
            <a:ext cx="8715375" cy="2944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ym typeface="+mn-ea"/>
              </a:rPr>
              <a:t>Text Align Last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r>
              <a:rPr lang="en-US" sz="1800" b="1" dirty="0"/>
              <a:t>Text Align Last</a:t>
            </a:r>
            <a:endParaRPr lang="en-US" sz="1800" b="1" dirty="0"/>
          </a:p>
          <a:p>
            <a:pPr marL="533400" lvl="1" indent="0">
              <a:buNone/>
            </a:pPr>
            <a:r>
              <a:rPr lang="en-US" sz="1800" dirty="0"/>
              <a:t>The text-align-last property specifies how to align the last line of a text.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1)  text-align-last: right;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2) text-align-last: center;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3) text-align: right;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4) text-align-last: justify;</a:t>
            </a: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ym typeface="+mn-ea"/>
              </a:rPr>
              <a:t>Vertical Alignment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r>
              <a:rPr lang="en-US" sz="1800" b="1" dirty="0"/>
              <a:t>Vertical Alignment</a:t>
            </a:r>
            <a:endParaRPr lang="en-US" sz="1800" b="1" dirty="0"/>
          </a:p>
          <a:p>
            <a:pPr marL="533400" lvl="1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vertical-align</a:t>
            </a:r>
            <a:r>
              <a:rPr lang="en-US" sz="1800" dirty="0"/>
              <a:t> property sets the vertical alignment of an element.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1)  vertical-align: baseline;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2) </a:t>
            </a:r>
            <a:r>
              <a:rPr lang="en-US" sz="1800" dirty="0">
                <a:sym typeface="+mn-ea"/>
              </a:rPr>
              <a:t>vertical-align: text-top;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3) vertical-align: text-bottom;</a:t>
            </a: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2452</Words>
  <Application>WPS Presentation</Application>
  <PresentationFormat>On-screen Show (16:9)</PresentationFormat>
  <Paragraphs>205</Paragraphs>
  <Slides>18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Arial</vt:lpstr>
      <vt:lpstr>Karla</vt:lpstr>
      <vt:lpstr>Raleway</vt:lpstr>
      <vt:lpstr>Century Gothic</vt:lpstr>
      <vt:lpstr>MS PGothic</vt:lpstr>
      <vt:lpstr>Microsoft YaHei</vt:lpstr>
      <vt:lpstr>Arial Unicode MS</vt:lpstr>
      <vt:lpstr>Escalus template</vt:lpstr>
      <vt:lpstr>PowerPoint 演示文稿</vt:lpstr>
      <vt:lpstr>PowerPoint 演示文稿</vt:lpstr>
      <vt:lpstr>Text</vt:lpstr>
      <vt:lpstr>Today Topics </vt:lpstr>
      <vt:lpstr>Text Alignment</vt:lpstr>
      <vt:lpstr>Text Alignment</vt:lpstr>
      <vt:lpstr>Text Alignment</vt:lpstr>
      <vt:lpstr>Text Alignment</vt:lpstr>
      <vt:lpstr>Text Alignment</vt:lpstr>
      <vt:lpstr>Vertical Alignment</vt:lpstr>
      <vt:lpstr>Text Decoration</vt:lpstr>
      <vt:lpstr>Text Decoration</vt:lpstr>
      <vt:lpstr>CSS Text Spacing</vt:lpstr>
      <vt:lpstr>Text Decoration</vt:lpstr>
      <vt:lpstr>CSS Shaddow</vt:lpstr>
      <vt:lpstr>CSS Shaddow</vt:lpstr>
      <vt:lpstr>Text Shaddow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slide title</dc:title>
  <dc:creator/>
  <cp:lastModifiedBy>Ahmad Jajja</cp:lastModifiedBy>
  <cp:revision>230</cp:revision>
  <dcterms:created xsi:type="dcterms:W3CDTF">2023-01-05T17:31:00Z</dcterms:created>
  <dcterms:modified xsi:type="dcterms:W3CDTF">2023-01-07T16:05:13Z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48357720CCC04A4A9A8D4735AFEA73BF</vt:lpwstr>
  </property>
  <property fmtid="{D5CDD505-2E9C-101B-9397-08002B2CF9AE}" pid="3" name="KSOProductBuildVer">
    <vt:lpwstr>1033-11.2.0.11440</vt:lpwstr>
  </property>
</Properties>
</file>