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  <p:sldId id="286" r:id="rId5"/>
    <p:sldId id="289" r:id="rId6"/>
    <p:sldId id="4083" r:id="rId7"/>
    <p:sldId id="284" r:id="rId8"/>
    <p:sldId id="4075" r:id="rId9"/>
    <p:sldId id="4051" r:id="rId10"/>
    <p:sldId id="4080" r:id="rId11"/>
    <p:sldId id="4050" r:id="rId12"/>
    <p:sldId id="4076" r:id="rId13"/>
    <p:sldId id="4078" r:id="rId14"/>
    <p:sldId id="4079" r:id="rId15"/>
    <p:sldId id="4081" r:id="rId16"/>
    <p:sldId id="299" r:id="rId17"/>
  </p:sldIdLst>
  <p:sldSz cx="9144000" cy="5143500" type="screen16x9"/>
  <p:notesSz cx="6858000" cy="9144000"/>
  <p:embeddedFontLst>
    <p:embeddedFont>
      <p:font typeface="Karla"/>
      <p:regular r:id="rId21"/>
    </p:embeddedFont>
    <p:embeddedFont>
      <p:font typeface="Raleway"/>
      <p:regular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MS PGothic" panose="020B0600070205080204" pitchFamily="34" charset="-128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93D"/>
    <a:srgbClr val="2ABBAD"/>
    <a:srgbClr val="004C52"/>
    <a:srgbClr val="93DB54"/>
    <a:srgbClr val="BBE863"/>
    <a:srgbClr val="587577"/>
    <a:srgbClr val="8BC642"/>
    <a:srgbClr val="009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23AF-CBB0-47D7-82AC-5107BCE367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E81-48A5-4640-8601-DD84313AD0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521" y="1350069"/>
            <a:ext cx="6858957" cy="342947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Padding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Padding sub properties are: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/>
              <a:t>padding-top</a:t>
            </a:r>
            <a:endParaRPr lang="en-US" sz="1800" b="1"/>
          </a:p>
          <a:p>
            <a:r>
              <a:rPr lang="en-US" sz="1800" b="1"/>
              <a:t>padding-right</a:t>
            </a:r>
            <a:endParaRPr lang="en-US" sz="1800" b="1"/>
          </a:p>
          <a:p>
            <a:r>
              <a:rPr lang="en-US" sz="1800" b="1"/>
              <a:t>padding-bottom</a:t>
            </a:r>
            <a:endParaRPr lang="en-US" sz="1800" b="1"/>
          </a:p>
          <a:p>
            <a:r>
              <a:rPr lang="en-US" sz="1800" b="1"/>
              <a:t>padding-left</a:t>
            </a:r>
            <a:endParaRPr lang="en-US" sz="1800" b="1"/>
          </a:p>
          <a:p>
            <a:r>
              <a:rPr lang="en-US" sz="1800" b="1"/>
              <a:t>padding (Short hand property)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Margin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Margin sub properties are: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/>
              <a:t>margin-top</a:t>
            </a:r>
            <a:endParaRPr lang="en-US" sz="1800" b="1"/>
          </a:p>
          <a:p>
            <a:r>
              <a:rPr lang="en-US" sz="1800" b="1"/>
              <a:t>margin-right</a:t>
            </a:r>
            <a:endParaRPr lang="en-US" sz="1800" b="1"/>
          </a:p>
          <a:p>
            <a:r>
              <a:rPr lang="en-US" sz="1800" b="1"/>
              <a:t>margin-bottom</a:t>
            </a:r>
            <a:endParaRPr lang="en-US" sz="1800" b="1"/>
          </a:p>
          <a:p>
            <a:r>
              <a:rPr lang="en-US" sz="1800" b="1"/>
              <a:t>margin-left</a:t>
            </a:r>
            <a:endParaRPr lang="en-US" sz="1800" b="1"/>
          </a:p>
          <a:p>
            <a:r>
              <a:rPr lang="en-US" sz="1800" b="1"/>
              <a:t>margin (Short hand property)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Display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Display sub properties are: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/>
              <a:t>inline</a:t>
            </a:r>
            <a:endParaRPr lang="en-US" sz="1800" b="1"/>
          </a:p>
          <a:p>
            <a:r>
              <a:rPr lang="en-US" sz="1800" b="1"/>
              <a:t>block</a:t>
            </a:r>
            <a:endParaRPr lang="en-US" sz="1800" b="1"/>
          </a:p>
          <a:p>
            <a:r>
              <a:rPr lang="en-US" sz="1800" b="1"/>
              <a:t>inline-block</a:t>
            </a:r>
            <a:endParaRPr lang="en-US" sz="1800" b="1"/>
          </a:p>
          <a:p>
            <a:r>
              <a:rPr lang="en-US" sz="1800" b="1"/>
              <a:t>none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Visibility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Visibility sub properties are: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/>
              <a:t>inline</a:t>
            </a:r>
            <a:endParaRPr lang="en-US" sz="1800" b="1"/>
          </a:p>
          <a:p>
            <a:r>
              <a:rPr lang="en-US" sz="1800" b="1"/>
              <a:t>block</a:t>
            </a:r>
            <a:endParaRPr lang="en-US" sz="1800" b="1"/>
          </a:p>
          <a:p>
            <a:r>
              <a:rPr lang="en-US" sz="1800" b="1"/>
              <a:t>inline-block</a:t>
            </a:r>
            <a:endParaRPr lang="en-US" sz="1800" b="1"/>
          </a:p>
          <a:p>
            <a:r>
              <a:rPr lang="en-US" sz="1800" b="1"/>
              <a:t>none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/>
              <a:t>Any questions?</a:t>
            </a:r>
            <a:endParaRPr sz="3600" b="1" dirty="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005822" y="0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92D05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rgbClr val="92D050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8676"/>
            <a:ext cx="9144000" cy="3863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231523" y="1991850"/>
            <a:ext cx="668095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8000" dirty="0"/>
              <a:t>BOX</a:t>
            </a:r>
            <a:endParaRPr 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3365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-222250" y="-305435"/>
            <a:ext cx="9584690" cy="6086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Today Topics 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/>
              <a:t>Topics that today we’ll cover are: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Box Dimentions</a:t>
            </a:r>
            <a:br>
              <a:rPr lang="en-US" sz="1900" dirty="0"/>
            </a:br>
            <a:r>
              <a:rPr lang="en-US" sz="1900" dirty="0"/>
              <a:t>1) width 2) height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Limiting Width</a:t>
            </a:r>
            <a:br>
              <a:rPr lang="en-US" sz="1900" dirty="0"/>
            </a:br>
            <a:r>
              <a:rPr lang="en-US" sz="1900" dirty="0"/>
              <a:t>3) min-width 4) max-width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Limiting Height</a:t>
            </a:r>
            <a:br>
              <a:rPr lang="en-US" sz="1900" dirty="0"/>
            </a:br>
            <a:r>
              <a:rPr lang="en-US" sz="1900" dirty="0"/>
              <a:t>5) min-height 6) max-height</a:t>
            </a:r>
            <a:endParaRPr lang="en-US" sz="1900" dirty="0"/>
          </a:p>
          <a:p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Today Topics 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Overflowing 	Content</a:t>
            </a:r>
            <a:br>
              <a:rPr lang="en-US" sz="1900" dirty="0"/>
            </a:br>
            <a:r>
              <a:rPr lang="en-US" sz="1900" dirty="0"/>
              <a:t>1) width 2) height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Border</a:t>
            </a:r>
            <a:endParaRPr lang="en-US" sz="1900" dirty="0"/>
          </a:p>
          <a:p>
            <a:r>
              <a:rPr lang="en-US" sz="1900" dirty="0"/>
              <a:t>Margin</a:t>
            </a:r>
            <a:endParaRPr lang="en-US" sz="1900" dirty="0"/>
          </a:p>
          <a:p>
            <a:r>
              <a:rPr lang="en-US" sz="1900" dirty="0"/>
              <a:t>Padding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Margin, Border, Padding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you will learn about the following properties: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text Align</a:t>
            </a:r>
            <a:endParaRPr lang="en-US" sz="1900" dirty="0"/>
          </a:p>
          <a:p>
            <a:r>
              <a:rPr lang="en-US" sz="1900" dirty="0"/>
              <a:t>Text Align Last</a:t>
            </a:r>
            <a:endParaRPr lang="en-US" sz="1900" dirty="0"/>
          </a:p>
          <a:p>
            <a:r>
              <a:rPr lang="en-US" sz="1900" dirty="0"/>
              <a:t>Vertical Alignment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055" y="0"/>
            <a:ext cx="9262110" cy="51987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Margin, Border, Padding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you will learn about the following properties: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text Align</a:t>
            </a:r>
            <a:endParaRPr lang="en-US" sz="1900" dirty="0"/>
          </a:p>
          <a:p>
            <a:r>
              <a:rPr lang="en-US" sz="1900" dirty="0"/>
              <a:t>Text Align Last</a:t>
            </a:r>
            <a:endParaRPr lang="en-US" sz="1900" dirty="0"/>
          </a:p>
          <a:p>
            <a:r>
              <a:rPr lang="en-US" sz="1900" dirty="0"/>
              <a:t>Vertical Alignment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055" y="0"/>
            <a:ext cx="9262110" cy="51987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690" y="-75565"/>
            <a:ext cx="9407525" cy="52736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Border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Border sub properties are: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/>
              <a:t>border-width</a:t>
            </a:r>
            <a:endParaRPr lang="en-US" sz="1800" b="1"/>
          </a:p>
          <a:p>
            <a:r>
              <a:rPr lang="en-US" sz="1800" b="1"/>
              <a:t>border-color</a:t>
            </a:r>
            <a:endParaRPr lang="en-US" sz="1800" b="1"/>
          </a:p>
          <a:p>
            <a:r>
              <a:rPr lang="en-US" sz="1800" b="1"/>
              <a:t>border-style</a:t>
            </a:r>
            <a:endParaRPr lang="en-US" sz="1800" b="1"/>
          </a:p>
          <a:p>
            <a:r>
              <a:rPr lang="en-US" sz="1800" b="1"/>
              <a:t>border (short-hand-property)</a:t>
            </a:r>
            <a:br>
              <a:rPr lang="en-US" sz="1800" b="1"/>
            </a:br>
            <a:r>
              <a:rPr lang="en-US" sz="1800" b="1"/>
              <a:t>p {</a:t>
            </a:r>
            <a:br>
              <a:rPr lang="en-US" sz="1800" b="1"/>
            </a:br>
            <a:r>
              <a:rPr lang="en-US" sz="1800" b="1"/>
              <a:t>	width: 250px;</a:t>
            </a:r>
            <a:br>
              <a:rPr lang="en-US" sz="1800" b="1"/>
            </a:br>
            <a:r>
              <a:rPr lang="en-US" sz="1800" b="1"/>
              <a:t>	border: 3px dotted #0088dd;</a:t>
            </a:r>
            <a:br>
              <a:rPr lang="en-US" sz="1800" b="1"/>
            </a:br>
            <a:r>
              <a:rPr lang="en-US" sz="1800" b="1"/>
              <a:t>}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WPS Presentation</Application>
  <PresentationFormat>On-screen Show (16:9)</PresentationFormat>
  <Paragraphs>137</Paragraphs>
  <Slides>14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Karla</vt:lpstr>
      <vt:lpstr>Raleway</vt:lpstr>
      <vt:lpstr>Century Gothic</vt:lpstr>
      <vt:lpstr>MS PGothic</vt:lpstr>
      <vt:lpstr>Microsoft YaHei</vt:lpstr>
      <vt:lpstr>Arial Unicode MS</vt:lpstr>
      <vt:lpstr>Escalus template</vt:lpstr>
      <vt:lpstr>PowerPoint 演示文稿</vt:lpstr>
      <vt:lpstr>PowerPoint 演示文稿</vt:lpstr>
      <vt:lpstr>Text</vt:lpstr>
      <vt:lpstr>PowerPoint 演示文稿</vt:lpstr>
      <vt:lpstr>Today Topics </vt:lpstr>
      <vt:lpstr>Today Topics </vt:lpstr>
      <vt:lpstr>Text Alignment</vt:lpstr>
      <vt:lpstr>Margin, Border, Padding</vt:lpstr>
      <vt:lpstr>Text Align</vt:lpstr>
      <vt:lpstr>Border</vt:lpstr>
      <vt:lpstr>Padding</vt:lpstr>
      <vt:lpstr>Margin</vt:lpstr>
      <vt:lpstr>Display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slide title</dc:title>
  <dc:creator/>
  <cp:lastModifiedBy>Ahmad Jajja</cp:lastModifiedBy>
  <cp:revision>231</cp:revision>
  <dcterms:created xsi:type="dcterms:W3CDTF">2023-01-05T17:31:00Z</dcterms:created>
  <dcterms:modified xsi:type="dcterms:W3CDTF">2023-01-13T17:57:32Z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48357720CCC04A4A9A8D4735AFEA73BF</vt:lpwstr>
  </property>
  <property fmtid="{D5CDD505-2E9C-101B-9397-08002B2CF9AE}" pid="3" name="KSOProductBuildVer">
    <vt:lpwstr>1033-11.2.0.11440</vt:lpwstr>
  </property>
</Properties>
</file>