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E278A6-6257-4B3F-B9AC-A822EE76F5A3}" v="337" dt="2024-03-12T11:37:10.625"/>
    <p1510:client id="{61F2F72E-2E7C-4730-9138-F357854D2E83}" v="910" dt="2024-03-12T19:17:07.673"/>
    <p1510:client id="{629E6817-018D-463D-A37A-54C793538D06}" v="98" dt="2024-03-13T00:10:40.045"/>
    <p1510:client id="{F51EE8FC-FFFA-4C6D-B3B5-ED7BA1A0E331}" v="1196" dt="2024-03-12T11:03:20.6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zmiahmad82@gmail.com" userId="f085af7dc194401f" providerId="Windows Live" clId="Web-{F51EE8FC-FFFA-4C6D-B3B5-ED7BA1A0E331}"/>
    <pc:docChg chg="modSld">
      <pc:chgData name="kazmiahmad82@gmail.com" userId="f085af7dc194401f" providerId="Windows Live" clId="Web-{F51EE8FC-FFFA-4C6D-B3B5-ED7BA1A0E331}" dt="2024-03-12T11:03:20.685" v="849"/>
      <pc:docMkLst>
        <pc:docMk/>
      </pc:docMkLst>
      <pc:sldChg chg="addSp modSp">
        <pc:chgData name="kazmiahmad82@gmail.com" userId="f085af7dc194401f" providerId="Windows Live" clId="Web-{F51EE8FC-FFFA-4C6D-B3B5-ED7BA1A0E331}" dt="2024-03-12T08:59:58.701" v="26"/>
        <pc:sldMkLst>
          <pc:docMk/>
          <pc:sldMk cId="0" sldId="257"/>
        </pc:sldMkLst>
        <pc:spChg chg="add mod">
          <ac:chgData name="kazmiahmad82@gmail.com" userId="f085af7dc194401f" providerId="Windows Live" clId="Web-{F51EE8FC-FFFA-4C6D-B3B5-ED7BA1A0E331}" dt="2024-03-12T08:59:02.120" v="20" actId="1076"/>
          <ac:spMkLst>
            <pc:docMk/>
            <pc:sldMk cId="0" sldId="257"/>
            <ac:spMk id="22" creationId="{3585BB8E-1CA0-AD7B-16EB-628EC9D11B9E}"/>
          </ac:spMkLst>
        </pc:spChg>
        <pc:cxnChg chg="add mod">
          <ac:chgData name="kazmiahmad82@gmail.com" userId="f085af7dc194401f" providerId="Windows Live" clId="Web-{F51EE8FC-FFFA-4C6D-B3B5-ED7BA1A0E331}" dt="2024-03-12T08:59:58.701" v="26"/>
          <ac:cxnSpMkLst>
            <pc:docMk/>
            <pc:sldMk cId="0" sldId="257"/>
            <ac:cxnSpMk id="23" creationId="{617E57B9-FCD2-3A57-BB98-D21F9C1E9436}"/>
          </ac:cxnSpMkLst>
        </pc:cxnChg>
      </pc:sldChg>
      <pc:sldChg chg="addSp delSp modSp">
        <pc:chgData name="kazmiahmad82@gmail.com" userId="f085af7dc194401f" providerId="Windows Live" clId="Web-{F51EE8FC-FFFA-4C6D-B3B5-ED7BA1A0E331}" dt="2024-03-12T09:07:07.888" v="62" actId="14100"/>
        <pc:sldMkLst>
          <pc:docMk/>
          <pc:sldMk cId="0" sldId="258"/>
        </pc:sldMkLst>
        <pc:spChg chg="mod">
          <ac:chgData name="kazmiahmad82@gmail.com" userId="f085af7dc194401f" providerId="Windows Live" clId="Web-{F51EE8FC-FFFA-4C6D-B3B5-ED7BA1A0E331}" dt="2024-03-12T09:06:09.105" v="55" actId="1076"/>
          <ac:spMkLst>
            <pc:docMk/>
            <pc:sldMk cId="0" sldId="258"/>
            <ac:spMk id="31" creationId="{00000000-0000-0000-0000-000000000000}"/>
          </ac:spMkLst>
        </pc:spChg>
        <pc:spChg chg="add mod">
          <ac:chgData name="kazmiahmad82@gmail.com" userId="f085af7dc194401f" providerId="Windows Live" clId="Web-{F51EE8FC-FFFA-4C6D-B3B5-ED7BA1A0E331}" dt="2024-03-12T09:02:48.707" v="37" actId="20577"/>
          <ac:spMkLst>
            <pc:docMk/>
            <pc:sldMk cId="0" sldId="258"/>
            <ac:spMk id="34" creationId="{6CF4731E-843B-2FF3-3212-5350E3B55E39}"/>
          </ac:spMkLst>
        </pc:spChg>
        <pc:spChg chg="add del">
          <ac:chgData name="kazmiahmad82@gmail.com" userId="f085af7dc194401f" providerId="Windows Live" clId="Web-{F51EE8FC-FFFA-4C6D-B3B5-ED7BA1A0E331}" dt="2024-03-12T09:03:26.271" v="39"/>
          <ac:spMkLst>
            <pc:docMk/>
            <pc:sldMk cId="0" sldId="258"/>
            <ac:spMk id="35" creationId="{F9768E81-6C23-BCD3-A59D-A7F4F8DC8272}"/>
          </ac:spMkLst>
        </pc:spChg>
        <pc:spChg chg="add mod">
          <ac:chgData name="kazmiahmad82@gmail.com" userId="f085af7dc194401f" providerId="Windows Live" clId="Web-{F51EE8FC-FFFA-4C6D-B3B5-ED7BA1A0E331}" dt="2024-03-12T09:04:31.664" v="48" actId="14100"/>
          <ac:spMkLst>
            <pc:docMk/>
            <pc:sldMk cId="0" sldId="258"/>
            <ac:spMk id="36" creationId="{A11467A0-2FBA-55DA-CCBC-EEC93BFC74F3}"/>
          </ac:spMkLst>
        </pc:spChg>
        <pc:spChg chg="add mod">
          <ac:chgData name="kazmiahmad82@gmail.com" userId="f085af7dc194401f" providerId="Windows Live" clId="Web-{F51EE8FC-FFFA-4C6D-B3B5-ED7BA1A0E331}" dt="2024-03-12T09:05:43.666" v="53" actId="1076"/>
          <ac:spMkLst>
            <pc:docMk/>
            <pc:sldMk cId="0" sldId="258"/>
            <ac:spMk id="37" creationId="{E94F3981-8047-C880-F385-EB019AEB8EA9}"/>
          </ac:spMkLst>
        </pc:spChg>
        <pc:cxnChg chg="add mod">
          <ac:chgData name="kazmiahmad82@gmail.com" userId="f085af7dc194401f" providerId="Windows Live" clId="Web-{F51EE8FC-FFFA-4C6D-B3B5-ED7BA1A0E331}" dt="2024-03-12T09:07:07.888" v="62" actId="14100"/>
          <ac:cxnSpMkLst>
            <pc:docMk/>
            <pc:sldMk cId="0" sldId="258"/>
            <ac:cxnSpMk id="38" creationId="{045F1E32-B479-C0E7-FDDC-66291BDBA7C1}"/>
          </ac:cxnSpMkLst>
        </pc:cxnChg>
      </pc:sldChg>
      <pc:sldChg chg="addSp delSp modSp">
        <pc:chgData name="kazmiahmad82@gmail.com" userId="f085af7dc194401f" providerId="Windows Live" clId="Web-{F51EE8FC-FFFA-4C6D-B3B5-ED7BA1A0E331}" dt="2024-03-12T09:21:45.294" v="326" actId="20577"/>
        <pc:sldMkLst>
          <pc:docMk/>
          <pc:sldMk cId="0" sldId="259"/>
        </pc:sldMkLst>
        <pc:spChg chg="mod">
          <ac:chgData name="kazmiahmad82@gmail.com" userId="f085af7dc194401f" providerId="Windows Live" clId="Web-{F51EE8FC-FFFA-4C6D-B3B5-ED7BA1A0E331}" dt="2024-03-12T09:12:40.822" v="185" actId="1076"/>
          <ac:spMkLst>
            <pc:docMk/>
            <pc:sldMk cId="0" sldId="259"/>
            <ac:spMk id="6" creationId="{00000000-0000-0000-0000-000000000000}"/>
          </ac:spMkLst>
        </pc:spChg>
        <pc:spChg chg="add mod">
          <ac:chgData name="kazmiahmad82@gmail.com" userId="f085af7dc194401f" providerId="Windows Live" clId="Web-{F51EE8FC-FFFA-4C6D-B3B5-ED7BA1A0E331}" dt="2024-03-12T09:21:45.294" v="326" actId="20577"/>
          <ac:spMkLst>
            <pc:docMk/>
            <pc:sldMk cId="0" sldId="259"/>
            <ac:spMk id="22" creationId="{6BCEAACB-7B49-92BA-178B-88C70A3A6D86}"/>
          </ac:spMkLst>
        </pc:spChg>
        <pc:spChg chg="add mod">
          <ac:chgData name="kazmiahmad82@gmail.com" userId="f085af7dc194401f" providerId="Windows Live" clId="Web-{F51EE8FC-FFFA-4C6D-B3B5-ED7BA1A0E331}" dt="2024-03-12T09:17:48.333" v="304" actId="1076"/>
          <ac:spMkLst>
            <pc:docMk/>
            <pc:sldMk cId="0" sldId="259"/>
            <ac:spMk id="23" creationId="{11703A1A-541A-CABB-A0DC-D210CF57B6DE}"/>
          </ac:spMkLst>
        </pc:spChg>
        <pc:spChg chg="add del">
          <ac:chgData name="kazmiahmad82@gmail.com" userId="f085af7dc194401f" providerId="Windows Live" clId="Web-{F51EE8FC-FFFA-4C6D-B3B5-ED7BA1A0E331}" dt="2024-03-12T09:12:28.102" v="181"/>
          <ac:spMkLst>
            <pc:docMk/>
            <pc:sldMk cId="0" sldId="259"/>
            <ac:spMk id="24" creationId="{35E5C364-69F1-3E44-FC4B-8F0E9C0C55C9}"/>
          </ac:spMkLst>
        </pc:spChg>
        <pc:spChg chg="add del">
          <ac:chgData name="kazmiahmad82@gmail.com" userId="f085af7dc194401f" providerId="Windows Live" clId="Web-{F51EE8FC-FFFA-4C6D-B3B5-ED7BA1A0E331}" dt="2024-03-12T09:12:33.978" v="184"/>
          <ac:spMkLst>
            <pc:docMk/>
            <pc:sldMk cId="0" sldId="259"/>
            <ac:spMk id="25" creationId="{655DF16A-1627-2D07-9EAE-E315C1CE3781}"/>
          </ac:spMkLst>
        </pc:spChg>
        <pc:spChg chg="add mod">
          <ac:chgData name="kazmiahmad82@gmail.com" userId="f085af7dc194401f" providerId="Windows Live" clId="Web-{F51EE8FC-FFFA-4C6D-B3B5-ED7BA1A0E331}" dt="2024-03-12T09:19:36.524" v="311" actId="1076"/>
          <ac:spMkLst>
            <pc:docMk/>
            <pc:sldMk cId="0" sldId="259"/>
            <ac:spMk id="26" creationId="{FE954163-7479-EC69-3928-344EE7A125C6}"/>
          </ac:spMkLst>
        </pc:spChg>
        <pc:spChg chg="add mod">
          <ac:chgData name="kazmiahmad82@gmail.com" userId="f085af7dc194401f" providerId="Windows Live" clId="Web-{F51EE8FC-FFFA-4C6D-B3B5-ED7BA1A0E331}" dt="2024-03-12T09:20:04.713" v="313" actId="1076"/>
          <ac:spMkLst>
            <pc:docMk/>
            <pc:sldMk cId="0" sldId="259"/>
            <ac:spMk id="27" creationId="{EA31B394-DF2A-CCA8-B0B6-29342B4DF44B}"/>
          </ac:spMkLst>
        </pc:spChg>
        <pc:spChg chg="add mod">
          <ac:chgData name="kazmiahmad82@gmail.com" userId="f085af7dc194401f" providerId="Windows Live" clId="Web-{F51EE8FC-FFFA-4C6D-B3B5-ED7BA1A0E331}" dt="2024-03-12T09:20:23.135" v="316" actId="1076"/>
          <ac:spMkLst>
            <pc:docMk/>
            <pc:sldMk cId="0" sldId="259"/>
            <ac:spMk id="28" creationId="{402A869D-2364-2D3D-074B-E54AD259978E}"/>
          </ac:spMkLst>
        </pc:spChg>
        <pc:cxnChg chg="add mod">
          <ac:chgData name="kazmiahmad82@gmail.com" userId="f085af7dc194401f" providerId="Windows Live" clId="Web-{F51EE8FC-FFFA-4C6D-B3B5-ED7BA1A0E331}" dt="2024-03-12T09:21:29.981" v="324" actId="1076"/>
          <ac:cxnSpMkLst>
            <pc:docMk/>
            <pc:sldMk cId="0" sldId="259"/>
            <ac:cxnSpMk id="29" creationId="{A3F6D8F5-2B61-5C26-0FF7-6EDBF38D3551}"/>
          </ac:cxnSpMkLst>
        </pc:cxnChg>
      </pc:sldChg>
      <pc:sldChg chg="addSp modSp">
        <pc:chgData name="kazmiahmad82@gmail.com" userId="f085af7dc194401f" providerId="Windows Live" clId="Web-{F51EE8FC-FFFA-4C6D-B3B5-ED7BA1A0E331}" dt="2024-03-12T09:26:53.165" v="412" actId="1076"/>
        <pc:sldMkLst>
          <pc:docMk/>
          <pc:sldMk cId="0" sldId="260"/>
        </pc:sldMkLst>
        <pc:spChg chg="add mod">
          <ac:chgData name="kazmiahmad82@gmail.com" userId="f085af7dc194401f" providerId="Windows Live" clId="Web-{F51EE8FC-FFFA-4C6D-B3B5-ED7BA1A0E331}" dt="2024-03-12T09:26:38.227" v="410" actId="20577"/>
          <ac:spMkLst>
            <pc:docMk/>
            <pc:sldMk cId="0" sldId="260"/>
            <ac:spMk id="32" creationId="{14C622EF-D57F-BF15-8D5B-B1FBB9B8F49E}"/>
          </ac:spMkLst>
        </pc:spChg>
        <pc:spChg chg="add mod">
          <ac:chgData name="kazmiahmad82@gmail.com" userId="f085af7dc194401f" providerId="Windows Live" clId="Web-{F51EE8FC-FFFA-4C6D-B3B5-ED7BA1A0E331}" dt="2024-03-12T09:26:45.649" v="411" actId="1076"/>
          <ac:spMkLst>
            <pc:docMk/>
            <pc:sldMk cId="0" sldId="260"/>
            <ac:spMk id="33" creationId="{8D754A03-1A5B-EFF0-B892-FDAC41857E8B}"/>
          </ac:spMkLst>
        </pc:spChg>
        <pc:spChg chg="add mod">
          <ac:chgData name="kazmiahmad82@gmail.com" userId="f085af7dc194401f" providerId="Windows Live" clId="Web-{F51EE8FC-FFFA-4C6D-B3B5-ED7BA1A0E331}" dt="2024-03-12T09:26:53.165" v="412" actId="1076"/>
          <ac:spMkLst>
            <pc:docMk/>
            <pc:sldMk cId="0" sldId="260"/>
            <ac:spMk id="34" creationId="{20BBDAEF-F7CB-3805-6DE0-7F3B319BD67C}"/>
          </ac:spMkLst>
        </pc:spChg>
      </pc:sldChg>
      <pc:sldChg chg="addSp modSp">
        <pc:chgData name="kazmiahmad82@gmail.com" userId="f085af7dc194401f" providerId="Windows Live" clId="Web-{F51EE8FC-FFFA-4C6D-B3B5-ED7BA1A0E331}" dt="2024-03-12T09:34:49.916" v="573" actId="14100"/>
        <pc:sldMkLst>
          <pc:docMk/>
          <pc:sldMk cId="0" sldId="261"/>
        </pc:sldMkLst>
        <pc:spChg chg="add mod">
          <ac:chgData name="kazmiahmad82@gmail.com" userId="f085af7dc194401f" providerId="Windows Live" clId="Web-{F51EE8FC-FFFA-4C6D-B3B5-ED7BA1A0E331}" dt="2024-03-12T09:29:30.249" v="444" actId="1076"/>
          <ac:spMkLst>
            <pc:docMk/>
            <pc:sldMk cId="0" sldId="261"/>
            <ac:spMk id="39" creationId="{904DA63C-4478-D5DE-7563-AB341DBD99C6}"/>
          </ac:spMkLst>
        </pc:spChg>
        <pc:spChg chg="add mod">
          <ac:chgData name="kazmiahmad82@gmail.com" userId="f085af7dc194401f" providerId="Windows Live" clId="Web-{F51EE8FC-FFFA-4C6D-B3B5-ED7BA1A0E331}" dt="2024-03-12T09:34:49.916" v="573" actId="14100"/>
          <ac:spMkLst>
            <pc:docMk/>
            <pc:sldMk cId="0" sldId="261"/>
            <ac:spMk id="40" creationId="{62DF4D8C-C29F-3626-A789-3F2D7F85CA02}"/>
          </ac:spMkLst>
        </pc:spChg>
        <pc:spChg chg="add mod">
          <ac:chgData name="kazmiahmad82@gmail.com" userId="f085af7dc194401f" providerId="Windows Live" clId="Web-{F51EE8FC-FFFA-4C6D-B3B5-ED7BA1A0E331}" dt="2024-03-12T09:29:21.467" v="443" actId="1076"/>
          <ac:spMkLst>
            <pc:docMk/>
            <pc:sldMk cId="0" sldId="261"/>
            <ac:spMk id="41" creationId="{484F1854-79E3-CFFB-1782-A712B3B07D16}"/>
          </ac:spMkLst>
        </pc:spChg>
        <pc:spChg chg="add mod">
          <ac:chgData name="kazmiahmad82@gmail.com" userId="f085af7dc194401f" providerId="Windows Live" clId="Web-{F51EE8FC-FFFA-4C6D-B3B5-ED7BA1A0E331}" dt="2024-03-12T09:30:07.984" v="458" actId="1076"/>
          <ac:spMkLst>
            <pc:docMk/>
            <pc:sldMk cId="0" sldId="261"/>
            <ac:spMk id="42" creationId="{78FA5353-A546-2B91-1720-46BA16D6239C}"/>
          </ac:spMkLst>
        </pc:spChg>
        <pc:spChg chg="add mod">
          <ac:chgData name="kazmiahmad82@gmail.com" userId="f085af7dc194401f" providerId="Windows Live" clId="Web-{F51EE8FC-FFFA-4C6D-B3B5-ED7BA1A0E331}" dt="2024-03-12T09:30:57.736" v="469" actId="1076"/>
          <ac:spMkLst>
            <pc:docMk/>
            <pc:sldMk cId="0" sldId="261"/>
            <ac:spMk id="43" creationId="{1DF66941-3D42-C9A3-6CE8-F90047F8C4FF}"/>
          </ac:spMkLst>
        </pc:spChg>
        <pc:spChg chg="add mod">
          <ac:chgData name="kazmiahmad82@gmail.com" userId="f085af7dc194401f" providerId="Windows Live" clId="Web-{F51EE8FC-FFFA-4C6D-B3B5-ED7BA1A0E331}" dt="2024-03-12T09:32:12.754" v="496" actId="1076"/>
          <ac:spMkLst>
            <pc:docMk/>
            <pc:sldMk cId="0" sldId="261"/>
            <ac:spMk id="44" creationId="{3EED8064-AD44-5721-3606-E1E8A2B9718B}"/>
          </ac:spMkLst>
        </pc:spChg>
      </pc:sldChg>
      <pc:sldChg chg="addSp delSp modSp">
        <pc:chgData name="kazmiahmad82@gmail.com" userId="f085af7dc194401f" providerId="Windows Live" clId="Web-{F51EE8FC-FFFA-4C6D-B3B5-ED7BA1A0E331}" dt="2024-03-12T10:47:40.807" v="624"/>
        <pc:sldMkLst>
          <pc:docMk/>
          <pc:sldMk cId="0" sldId="262"/>
        </pc:sldMkLst>
        <pc:graphicFrameChg chg="add del mod">
          <ac:chgData name="kazmiahmad82@gmail.com" userId="f085af7dc194401f" providerId="Windows Live" clId="Web-{F51EE8FC-FFFA-4C6D-B3B5-ED7BA1A0E331}" dt="2024-03-12T10:38:41.210" v="579"/>
          <ac:graphicFrameMkLst>
            <pc:docMk/>
            <pc:sldMk cId="0" sldId="262"/>
            <ac:graphicFrameMk id="14" creationId="{82557A46-F2CB-844D-E897-71A056F5361F}"/>
          </ac:graphicFrameMkLst>
        </pc:graphicFrameChg>
        <pc:graphicFrameChg chg="add del mod">
          <ac:chgData name="kazmiahmad82@gmail.com" userId="f085af7dc194401f" providerId="Windows Live" clId="Web-{F51EE8FC-FFFA-4C6D-B3B5-ED7BA1A0E331}" dt="2024-03-12T10:39:15.008" v="586"/>
          <ac:graphicFrameMkLst>
            <pc:docMk/>
            <pc:sldMk cId="0" sldId="262"/>
            <ac:graphicFrameMk id="15" creationId="{82557A46-F2CB-844D-E897-71A056F5361F}"/>
          </ac:graphicFrameMkLst>
        </pc:graphicFrameChg>
        <pc:graphicFrameChg chg="add mod">
          <ac:chgData name="kazmiahmad82@gmail.com" userId="f085af7dc194401f" providerId="Windows Live" clId="Web-{F51EE8FC-FFFA-4C6D-B3B5-ED7BA1A0E331}" dt="2024-03-12T10:45:39.006" v="606" actId="1076"/>
          <ac:graphicFrameMkLst>
            <pc:docMk/>
            <pc:sldMk cId="0" sldId="262"/>
            <ac:graphicFrameMk id="16" creationId="{82557A46-F2CB-844D-E897-71A056F5361F}"/>
          </ac:graphicFrameMkLst>
        </pc:graphicFrameChg>
        <pc:graphicFrameChg chg="add del mod modGraphic">
          <ac:chgData name="kazmiahmad82@gmail.com" userId="f085af7dc194401f" providerId="Windows Live" clId="Web-{F51EE8FC-FFFA-4C6D-B3B5-ED7BA1A0E331}" dt="2024-03-12T10:47:40.807" v="624"/>
          <ac:graphicFrameMkLst>
            <pc:docMk/>
            <pc:sldMk cId="0" sldId="262"/>
            <ac:graphicFrameMk id="18" creationId="{6F1F8627-205C-96FF-9DC3-FDB4666F5488}"/>
          </ac:graphicFrameMkLst>
        </pc:graphicFrameChg>
      </pc:sldChg>
      <pc:sldChg chg="addSp delSp modSp">
        <pc:chgData name="kazmiahmad82@gmail.com" userId="f085af7dc194401f" providerId="Windows Live" clId="Web-{F51EE8FC-FFFA-4C6D-B3B5-ED7BA1A0E331}" dt="2024-03-12T11:03:20.685" v="849"/>
        <pc:sldMkLst>
          <pc:docMk/>
          <pc:sldMk cId="0" sldId="263"/>
        </pc:sldMkLst>
        <pc:spChg chg="add del">
          <ac:chgData name="kazmiahmad82@gmail.com" userId="f085af7dc194401f" providerId="Windows Live" clId="Web-{F51EE8FC-FFFA-4C6D-B3B5-ED7BA1A0E331}" dt="2024-03-12T10:50:39.673" v="644"/>
          <ac:spMkLst>
            <pc:docMk/>
            <pc:sldMk cId="0" sldId="263"/>
            <ac:spMk id="29" creationId="{5634518B-AED0-898F-DBE0-D078F9BCA09B}"/>
          </ac:spMkLst>
        </pc:spChg>
        <pc:spChg chg="add mod">
          <ac:chgData name="kazmiahmad82@gmail.com" userId="f085af7dc194401f" providerId="Windows Live" clId="Web-{F51EE8FC-FFFA-4C6D-B3B5-ED7BA1A0E331}" dt="2024-03-12T11:03:20.513" v="848" actId="1076"/>
          <ac:spMkLst>
            <pc:docMk/>
            <pc:sldMk cId="0" sldId="263"/>
            <ac:spMk id="32" creationId="{3D087BEF-E874-9EF5-9D21-A00E6876F824}"/>
          </ac:spMkLst>
        </pc:spChg>
        <pc:graphicFrameChg chg="add del mod">
          <ac:chgData name="kazmiahmad82@gmail.com" userId="f085af7dc194401f" providerId="Windows Live" clId="Web-{F51EE8FC-FFFA-4C6D-B3B5-ED7BA1A0E331}" dt="2024-03-12T10:44:13.191" v="593"/>
          <ac:graphicFrameMkLst>
            <pc:docMk/>
            <pc:sldMk cId="0" sldId="263"/>
            <ac:graphicFrameMk id="27" creationId="{82557A46-F2CB-844D-E897-71A056F5361F}"/>
          </ac:graphicFrameMkLst>
        </pc:graphicFrameChg>
        <pc:graphicFrameChg chg="add del mod">
          <ac:chgData name="kazmiahmad82@gmail.com" userId="f085af7dc194401f" providerId="Windows Live" clId="Web-{F51EE8FC-FFFA-4C6D-B3B5-ED7BA1A0E331}" dt="2024-03-12T10:44:57.708" v="599"/>
          <ac:graphicFrameMkLst>
            <pc:docMk/>
            <pc:sldMk cId="0" sldId="263"/>
            <ac:graphicFrameMk id="28" creationId="{82557A46-F2CB-844D-E897-71A056F5361F}"/>
          </ac:graphicFrameMkLst>
        </pc:graphicFrameChg>
        <pc:graphicFrameChg chg="add del mod modGraphic">
          <ac:chgData name="kazmiahmad82@gmail.com" userId="f085af7dc194401f" providerId="Windows Live" clId="Web-{F51EE8FC-FFFA-4C6D-B3B5-ED7BA1A0E331}" dt="2024-03-12T10:50:32.439" v="643"/>
          <ac:graphicFrameMkLst>
            <pc:docMk/>
            <pc:sldMk cId="0" sldId="263"/>
            <ac:graphicFrameMk id="31" creationId="{40A96674-F059-B467-A2D7-3753B40F243B}"/>
          </ac:graphicFrameMkLst>
        </pc:graphicFrameChg>
        <pc:graphicFrameChg chg="add del mod modGraphic">
          <ac:chgData name="kazmiahmad82@gmail.com" userId="f085af7dc194401f" providerId="Windows Live" clId="Web-{F51EE8FC-FFFA-4C6D-B3B5-ED7BA1A0E331}" dt="2024-03-12T10:55:13.105" v="662"/>
          <ac:graphicFrameMkLst>
            <pc:docMk/>
            <pc:sldMk cId="0" sldId="263"/>
            <ac:graphicFrameMk id="34" creationId="{67086C55-402C-4602-0C4D-70F33906C23E}"/>
          </ac:graphicFrameMkLst>
        </pc:graphicFrameChg>
        <pc:graphicFrameChg chg="add del mod modGraphic">
          <ac:chgData name="kazmiahmad82@gmail.com" userId="f085af7dc194401f" providerId="Windows Live" clId="Web-{F51EE8FC-FFFA-4C6D-B3B5-ED7BA1A0E331}" dt="2024-03-12T11:03:20.685" v="849"/>
          <ac:graphicFrameMkLst>
            <pc:docMk/>
            <pc:sldMk cId="0" sldId="263"/>
            <ac:graphicFrameMk id="36" creationId="{CAB6928D-DB01-5058-302C-ABE205192B9C}"/>
          </ac:graphicFrameMkLst>
        </pc:graphicFrameChg>
      </pc:sldChg>
    </pc:docChg>
  </pc:docChgLst>
  <pc:docChgLst>
    <pc:chgData name="kazmiahmad82@gmail.com" userId="f085af7dc194401f" providerId="Windows Live" clId="Web-{629E6817-018D-463D-A37A-54C793538D06}"/>
    <pc:docChg chg="modSld">
      <pc:chgData name="kazmiahmad82@gmail.com" userId="f085af7dc194401f" providerId="Windows Live" clId="Web-{629E6817-018D-463D-A37A-54C793538D06}" dt="2024-03-13T00:10:23.341" v="56" actId="20577"/>
      <pc:docMkLst>
        <pc:docMk/>
      </pc:docMkLst>
      <pc:sldChg chg="modSp">
        <pc:chgData name="kazmiahmad82@gmail.com" userId="f085af7dc194401f" providerId="Windows Live" clId="Web-{629E6817-018D-463D-A37A-54C793538D06}" dt="2024-03-13T00:02:47.263" v="35" actId="14100"/>
        <pc:sldMkLst>
          <pc:docMk/>
          <pc:sldMk cId="0" sldId="256"/>
        </pc:sldMkLst>
        <pc:spChg chg="mod">
          <ac:chgData name="kazmiahmad82@gmail.com" userId="f085af7dc194401f" providerId="Windows Live" clId="Web-{629E6817-018D-463D-A37A-54C793538D06}" dt="2024-03-13T00:02:47.263" v="35" actId="14100"/>
          <ac:spMkLst>
            <pc:docMk/>
            <pc:sldMk cId="0" sldId="256"/>
            <ac:spMk id="24" creationId="{00000000-0000-0000-0000-000000000000}"/>
          </ac:spMkLst>
        </pc:spChg>
      </pc:sldChg>
      <pc:sldChg chg="modSp">
        <pc:chgData name="kazmiahmad82@gmail.com" userId="f085af7dc194401f" providerId="Windows Live" clId="Web-{629E6817-018D-463D-A37A-54C793538D06}" dt="2024-03-13T00:07:17.835" v="52" actId="14100"/>
        <pc:sldMkLst>
          <pc:docMk/>
          <pc:sldMk cId="0" sldId="260"/>
        </pc:sldMkLst>
        <pc:spChg chg="mod">
          <ac:chgData name="kazmiahmad82@gmail.com" userId="f085af7dc194401f" providerId="Windows Live" clId="Web-{629E6817-018D-463D-A37A-54C793538D06}" dt="2024-03-13T00:07:17.835" v="52" actId="14100"/>
          <ac:spMkLst>
            <pc:docMk/>
            <pc:sldMk cId="0" sldId="260"/>
            <ac:spMk id="32" creationId="{14C622EF-D57F-BF15-8D5B-B1FBB9B8F49E}"/>
          </ac:spMkLst>
        </pc:spChg>
      </pc:sldChg>
      <pc:sldChg chg="modSp">
        <pc:chgData name="kazmiahmad82@gmail.com" userId="f085af7dc194401f" providerId="Windows Live" clId="Web-{629E6817-018D-463D-A37A-54C793538D06}" dt="2024-03-13T00:10:23.341" v="56" actId="20577"/>
        <pc:sldMkLst>
          <pc:docMk/>
          <pc:sldMk cId="0" sldId="262"/>
        </pc:sldMkLst>
        <pc:spChg chg="mod">
          <ac:chgData name="kazmiahmad82@gmail.com" userId="f085af7dc194401f" providerId="Windows Live" clId="Web-{629E6817-018D-463D-A37A-54C793538D06}" dt="2024-03-13T00:10:23.341" v="56" actId="20577"/>
          <ac:spMkLst>
            <pc:docMk/>
            <pc:sldMk cId="0" sldId="262"/>
            <ac:spMk id="20" creationId="{62073EA9-8157-37C3-16B3-45C46EE9ADC4}"/>
          </ac:spMkLst>
        </pc:spChg>
      </pc:sldChg>
    </pc:docChg>
  </pc:docChgLst>
  <pc:docChgLst>
    <pc:chgData name="kazmiahmad82@gmail.com" userId="f085af7dc194401f" providerId="Windows Live" clId="Web-{61F2F72E-2E7C-4730-9138-F357854D2E83}"/>
    <pc:docChg chg="modSld">
      <pc:chgData name="kazmiahmad82@gmail.com" userId="f085af7dc194401f" providerId="Windows Live" clId="Web-{61F2F72E-2E7C-4730-9138-F357854D2E83}" dt="2024-03-12T19:17:07.673" v="579" actId="1076"/>
      <pc:docMkLst>
        <pc:docMk/>
      </pc:docMkLst>
      <pc:sldChg chg="delSp modSp">
        <pc:chgData name="kazmiahmad82@gmail.com" userId="f085af7dc194401f" providerId="Windows Live" clId="Web-{61F2F72E-2E7C-4730-9138-F357854D2E83}" dt="2024-03-12T18:40:42.731" v="3"/>
        <pc:sldMkLst>
          <pc:docMk/>
          <pc:sldMk cId="0" sldId="262"/>
        </pc:sldMkLst>
        <pc:spChg chg="mod">
          <ac:chgData name="kazmiahmad82@gmail.com" userId="f085af7dc194401f" providerId="Windows Live" clId="Web-{61F2F72E-2E7C-4730-9138-F357854D2E83}" dt="2024-03-12T18:40:32.481" v="2" actId="14100"/>
          <ac:spMkLst>
            <pc:docMk/>
            <pc:sldMk cId="0" sldId="262"/>
            <ac:spMk id="17" creationId="{1475C180-325D-1864-6E98-97DECB602164}"/>
          </ac:spMkLst>
        </pc:spChg>
        <pc:graphicFrameChg chg="del">
          <ac:chgData name="kazmiahmad82@gmail.com" userId="f085af7dc194401f" providerId="Windows Live" clId="Web-{61F2F72E-2E7C-4730-9138-F357854D2E83}" dt="2024-03-12T18:40:42.731" v="3"/>
          <ac:graphicFrameMkLst>
            <pc:docMk/>
            <pc:sldMk cId="0" sldId="262"/>
            <ac:graphicFrameMk id="16" creationId="{82557A46-F2CB-844D-E897-71A056F5361F}"/>
          </ac:graphicFrameMkLst>
        </pc:graphicFrameChg>
      </pc:sldChg>
      <pc:sldChg chg="addSp delSp modSp">
        <pc:chgData name="kazmiahmad82@gmail.com" userId="f085af7dc194401f" providerId="Windows Live" clId="Web-{61F2F72E-2E7C-4730-9138-F357854D2E83}" dt="2024-03-12T18:44:46.064" v="108" actId="1076"/>
        <pc:sldMkLst>
          <pc:docMk/>
          <pc:sldMk cId="0" sldId="263"/>
        </pc:sldMkLst>
        <pc:spChg chg="add mod">
          <ac:chgData name="kazmiahmad82@gmail.com" userId="f085af7dc194401f" providerId="Windows Live" clId="Web-{61F2F72E-2E7C-4730-9138-F357854D2E83}" dt="2024-03-12T18:44:44.721" v="107" actId="1076"/>
          <ac:spMkLst>
            <pc:docMk/>
            <pc:sldMk cId="0" sldId="263"/>
            <ac:spMk id="28" creationId="{1742CCAD-B148-21B3-8FB8-F6DD88F87C98}"/>
          </ac:spMkLst>
        </pc:spChg>
        <pc:spChg chg="del mod">
          <ac:chgData name="kazmiahmad82@gmail.com" userId="f085af7dc194401f" providerId="Windows Live" clId="Web-{61F2F72E-2E7C-4730-9138-F357854D2E83}" dt="2024-03-12T18:41:05.528" v="6"/>
          <ac:spMkLst>
            <pc:docMk/>
            <pc:sldMk cId="0" sldId="263"/>
            <ac:spMk id="32" creationId="{3D087BEF-E874-9EF5-9D21-A00E6876F824}"/>
          </ac:spMkLst>
        </pc:spChg>
        <pc:graphicFrameChg chg="add mod">
          <ac:chgData name="kazmiahmad82@gmail.com" userId="f085af7dc194401f" providerId="Windows Live" clId="Web-{61F2F72E-2E7C-4730-9138-F357854D2E83}" dt="2024-03-12T18:44:46.064" v="108" actId="1076"/>
          <ac:graphicFrameMkLst>
            <pc:docMk/>
            <pc:sldMk cId="0" sldId="263"/>
            <ac:graphicFrameMk id="27" creationId="{82557A46-F2CB-844D-E897-71A056F5361F}"/>
          </ac:graphicFrameMkLst>
        </pc:graphicFrameChg>
      </pc:sldChg>
      <pc:sldChg chg="addSp delSp modSp">
        <pc:chgData name="kazmiahmad82@gmail.com" userId="f085af7dc194401f" providerId="Windows Live" clId="Web-{61F2F72E-2E7C-4730-9138-F357854D2E83}" dt="2024-03-12T19:17:07.673" v="579" actId="1076"/>
        <pc:sldMkLst>
          <pc:docMk/>
          <pc:sldMk cId="0" sldId="265"/>
        </pc:sldMkLst>
        <pc:spChg chg="add del">
          <ac:chgData name="kazmiahmad82@gmail.com" userId="f085af7dc194401f" providerId="Windows Live" clId="Web-{61F2F72E-2E7C-4730-9138-F357854D2E83}" dt="2024-03-12T19:04:40.156" v="182"/>
          <ac:spMkLst>
            <pc:docMk/>
            <pc:sldMk cId="0" sldId="265"/>
            <ac:spMk id="17" creationId="{A31A5F8F-8FAF-BD8F-5A74-0CD8FA416AD9}"/>
          </ac:spMkLst>
        </pc:spChg>
        <pc:spChg chg="add mod">
          <ac:chgData name="kazmiahmad82@gmail.com" userId="f085af7dc194401f" providerId="Windows Live" clId="Web-{61F2F72E-2E7C-4730-9138-F357854D2E83}" dt="2024-03-12T19:17:07.673" v="579" actId="1076"/>
          <ac:spMkLst>
            <pc:docMk/>
            <pc:sldMk cId="0" sldId="265"/>
            <ac:spMk id="18" creationId="{BD873106-C851-9260-C599-7F73F5AD2E75}"/>
          </ac:spMkLst>
        </pc:spChg>
        <pc:spChg chg="add del">
          <ac:chgData name="kazmiahmad82@gmail.com" userId="f085af7dc194401f" providerId="Windows Live" clId="Web-{61F2F72E-2E7C-4730-9138-F357854D2E83}" dt="2024-03-12T19:05:23.376" v="196"/>
          <ac:spMkLst>
            <pc:docMk/>
            <pc:sldMk cId="0" sldId="265"/>
            <ac:spMk id="19" creationId="{E9D002FB-91B2-CFBC-601F-B1A388B20DB3}"/>
          </ac:spMkLst>
        </pc:spChg>
        <pc:spChg chg="add del">
          <ac:chgData name="kazmiahmad82@gmail.com" userId="f085af7dc194401f" providerId="Windows Live" clId="Web-{61F2F72E-2E7C-4730-9138-F357854D2E83}" dt="2024-03-12T19:05:26.282" v="198"/>
          <ac:spMkLst>
            <pc:docMk/>
            <pc:sldMk cId="0" sldId="265"/>
            <ac:spMk id="26" creationId="{7AE191DB-37AF-3397-4CF6-AB5AF0982EBE}"/>
          </ac:spMkLst>
        </pc:spChg>
        <pc:spChg chg="add mod">
          <ac:chgData name="kazmiahmad82@gmail.com" userId="f085af7dc194401f" providerId="Windows Live" clId="Web-{61F2F72E-2E7C-4730-9138-F357854D2E83}" dt="2024-03-12T19:16:56.063" v="578" actId="1076"/>
          <ac:spMkLst>
            <pc:docMk/>
            <pc:sldMk cId="0" sldId="265"/>
            <ac:spMk id="27" creationId="{6C2A3792-CE98-1667-1E95-76D10B40EE90}"/>
          </ac:spMkLst>
        </pc:spChg>
        <pc:spChg chg="add mod">
          <ac:chgData name="kazmiahmad82@gmail.com" userId="f085af7dc194401f" providerId="Windows Live" clId="Web-{61F2F72E-2E7C-4730-9138-F357854D2E83}" dt="2024-03-12T19:08:55.427" v="305" actId="20577"/>
          <ac:spMkLst>
            <pc:docMk/>
            <pc:sldMk cId="0" sldId="265"/>
            <ac:spMk id="28" creationId="{4E4E75A3-8C77-E51C-3E51-C68F33361326}"/>
          </ac:spMkLst>
        </pc:spChg>
        <pc:spChg chg="add mod">
          <ac:chgData name="kazmiahmad82@gmail.com" userId="f085af7dc194401f" providerId="Windows Live" clId="Web-{61F2F72E-2E7C-4730-9138-F357854D2E83}" dt="2024-03-12T19:10:40.117" v="408" actId="20577"/>
          <ac:spMkLst>
            <pc:docMk/>
            <pc:sldMk cId="0" sldId="265"/>
            <ac:spMk id="29" creationId="{09B97450-8036-3D66-21C3-FCBA2883C268}"/>
          </ac:spMkLst>
        </pc:spChg>
        <pc:spChg chg="add mod">
          <ac:chgData name="kazmiahmad82@gmail.com" userId="f085af7dc194401f" providerId="Windows Live" clId="Web-{61F2F72E-2E7C-4730-9138-F357854D2E83}" dt="2024-03-12T19:11:04.290" v="418" actId="20577"/>
          <ac:spMkLst>
            <pc:docMk/>
            <pc:sldMk cId="0" sldId="265"/>
            <ac:spMk id="30" creationId="{F824EF66-ADFA-1492-020D-91108C8A6361}"/>
          </ac:spMkLst>
        </pc:spChg>
        <pc:spChg chg="add mod">
          <ac:chgData name="kazmiahmad82@gmail.com" userId="f085af7dc194401f" providerId="Windows Live" clId="Web-{61F2F72E-2E7C-4730-9138-F357854D2E83}" dt="2024-03-12T19:15:25.186" v="570" actId="20577"/>
          <ac:spMkLst>
            <pc:docMk/>
            <pc:sldMk cId="0" sldId="265"/>
            <ac:spMk id="31" creationId="{CA01A96F-9A9F-0B52-FF10-8FEFA3257729}"/>
          </ac:spMkLst>
        </pc:spChg>
        <pc:spChg chg="add mod">
          <ac:chgData name="kazmiahmad82@gmail.com" userId="f085af7dc194401f" providerId="Windows Live" clId="Web-{61F2F72E-2E7C-4730-9138-F357854D2E83}" dt="2024-03-12T19:16:08.859" v="576" actId="1076"/>
          <ac:spMkLst>
            <pc:docMk/>
            <pc:sldMk cId="0" sldId="265"/>
            <ac:spMk id="32" creationId="{90F63478-147D-38BD-7F0A-1B8C641C54D5}"/>
          </ac:spMkLst>
        </pc:spChg>
        <pc:grpChg chg="mod">
          <ac:chgData name="kazmiahmad82@gmail.com" userId="f085af7dc194401f" providerId="Windows Live" clId="Web-{61F2F72E-2E7C-4730-9138-F357854D2E83}" dt="2024-03-12T19:16:27.312" v="577" actId="1076"/>
          <ac:grpSpMkLst>
            <pc:docMk/>
            <pc:sldMk cId="0" sldId="265"/>
            <ac:grpSpMk id="20" creationId="{C00ABEC5-EF3F-4E3E-827E-EB1F2EF17C0D}"/>
          </ac:grpSpMkLst>
        </pc:grpChg>
      </pc:sldChg>
      <pc:sldChg chg="addSp delSp modSp">
        <pc:chgData name="kazmiahmad82@gmail.com" userId="f085af7dc194401f" providerId="Windows Live" clId="Web-{61F2F72E-2E7C-4730-9138-F357854D2E83}" dt="2024-03-12T19:03:45.108" v="180" actId="20577"/>
        <pc:sldMkLst>
          <pc:docMk/>
          <pc:sldMk cId="2453851658" sldId="267"/>
        </pc:sldMkLst>
        <pc:spChg chg="add mod">
          <ac:chgData name="kazmiahmad82@gmail.com" userId="f085af7dc194401f" providerId="Windows Live" clId="Web-{61F2F72E-2E7C-4730-9138-F357854D2E83}" dt="2024-03-12T19:03:45.108" v="180" actId="20577"/>
          <ac:spMkLst>
            <pc:docMk/>
            <pc:sldMk cId="2453851658" sldId="267"/>
            <ac:spMk id="30" creationId="{A66CB65D-426F-EDE5-B1A5-86D03A2A876D}"/>
          </ac:spMkLst>
        </pc:spChg>
        <pc:graphicFrameChg chg="add del mod">
          <ac:chgData name="kazmiahmad82@gmail.com" userId="f085af7dc194401f" providerId="Windows Live" clId="Web-{61F2F72E-2E7C-4730-9138-F357854D2E83}" dt="2024-03-12T18:58:20.426" v="114"/>
          <ac:graphicFrameMkLst>
            <pc:docMk/>
            <pc:sldMk cId="2453851658" sldId="267"/>
            <ac:graphicFrameMk id="27" creationId="{7505EDE3-052D-EF7F-1E66-AEC53389DAC5}"/>
          </ac:graphicFrameMkLst>
        </pc:graphicFrameChg>
        <pc:graphicFrameChg chg="add del">
          <ac:chgData name="kazmiahmad82@gmail.com" userId="f085af7dc194401f" providerId="Windows Live" clId="Web-{61F2F72E-2E7C-4730-9138-F357854D2E83}" dt="2024-03-12T18:58:27.707" v="116"/>
          <ac:graphicFrameMkLst>
            <pc:docMk/>
            <pc:sldMk cId="2453851658" sldId="267"/>
            <ac:graphicFrameMk id="28" creationId="{7505EDE3-052D-EF7F-1E66-AEC53389DAC5}"/>
          </ac:graphicFrameMkLst>
        </pc:graphicFrameChg>
        <pc:graphicFrameChg chg="add mod">
          <ac:chgData name="kazmiahmad82@gmail.com" userId="f085af7dc194401f" providerId="Windows Live" clId="Web-{61F2F72E-2E7C-4730-9138-F357854D2E83}" dt="2024-03-12T19:01:18.839" v="122" actId="1076"/>
          <ac:graphicFrameMkLst>
            <pc:docMk/>
            <pc:sldMk cId="2453851658" sldId="267"/>
            <ac:graphicFrameMk id="29" creationId="{7505EDE3-052D-EF7F-1E66-AEC53389DAC5}"/>
          </ac:graphicFrameMkLst>
        </pc:graphicFrameChg>
      </pc:sldChg>
    </pc:docChg>
  </pc:docChgLst>
  <pc:docChgLst>
    <pc:chgData name="kazmiahmad82@gmail.com" userId="f085af7dc194401f" providerId="Windows Live" clId="Web-{47E278A6-6257-4B3F-B9AC-A822EE76F5A3}"/>
    <pc:docChg chg="modSld">
      <pc:chgData name="kazmiahmad82@gmail.com" userId="f085af7dc194401f" providerId="Windows Live" clId="Web-{47E278A6-6257-4B3F-B9AC-A822EE76F5A3}" dt="2024-03-12T11:37:10.282" v="253" actId="20577"/>
      <pc:docMkLst>
        <pc:docMk/>
      </pc:docMkLst>
      <pc:sldChg chg="modSp">
        <pc:chgData name="kazmiahmad82@gmail.com" userId="f085af7dc194401f" providerId="Windows Live" clId="Web-{47E278A6-6257-4B3F-B9AC-A822EE76F5A3}" dt="2024-03-12T11:14:33.752" v="0" actId="1076"/>
        <pc:sldMkLst>
          <pc:docMk/>
          <pc:sldMk cId="0" sldId="256"/>
        </pc:sldMkLst>
        <pc:grpChg chg="mod">
          <ac:chgData name="kazmiahmad82@gmail.com" userId="f085af7dc194401f" providerId="Windows Live" clId="Web-{47E278A6-6257-4B3F-B9AC-A822EE76F5A3}" dt="2024-03-12T11:14:33.752" v="0" actId="1076"/>
          <ac:grpSpMkLst>
            <pc:docMk/>
            <pc:sldMk cId="0" sldId="256"/>
            <ac:grpSpMk id="3" creationId="{00000000-0000-0000-0000-000000000000}"/>
          </ac:grpSpMkLst>
        </pc:grpChg>
      </pc:sldChg>
      <pc:sldChg chg="addSp modSp">
        <pc:chgData name="kazmiahmad82@gmail.com" userId="f085af7dc194401f" providerId="Windows Live" clId="Web-{47E278A6-6257-4B3F-B9AC-A822EE76F5A3}" dt="2024-03-12T11:37:10.282" v="253" actId="20577"/>
        <pc:sldMkLst>
          <pc:docMk/>
          <pc:sldMk cId="0" sldId="262"/>
        </pc:sldMkLst>
        <pc:spChg chg="add mod">
          <ac:chgData name="kazmiahmad82@gmail.com" userId="f085af7dc194401f" providerId="Windows Live" clId="Web-{47E278A6-6257-4B3F-B9AC-A822EE76F5A3}" dt="2024-03-12T11:36:22.984" v="246" actId="1076"/>
          <ac:spMkLst>
            <pc:docMk/>
            <pc:sldMk cId="0" sldId="262"/>
            <ac:spMk id="14" creationId="{B1EB6466-1CE3-BE30-BBA3-73ED0087C740}"/>
          </ac:spMkLst>
        </pc:spChg>
        <pc:spChg chg="add mod">
          <ac:chgData name="kazmiahmad82@gmail.com" userId="f085af7dc194401f" providerId="Windows Live" clId="Web-{47E278A6-6257-4B3F-B9AC-A822EE76F5A3}" dt="2024-03-12T11:37:10.282" v="253" actId="20577"/>
          <ac:spMkLst>
            <pc:docMk/>
            <pc:sldMk cId="0" sldId="262"/>
            <ac:spMk id="15" creationId="{C6FF175C-4BD5-9933-1AAF-8560A36BE65E}"/>
          </ac:spMkLst>
        </pc:spChg>
        <pc:spChg chg="add mod">
          <ac:chgData name="kazmiahmad82@gmail.com" userId="f085af7dc194401f" providerId="Windows Live" clId="Web-{47E278A6-6257-4B3F-B9AC-A822EE76F5A3}" dt="2024-03-12T11:31:29.165" v="167" actId="20577"/>
          <ac:spMkLst>
            <pc:docMk/>
            <pc:sldMk cId="0" sldId="262"/>
            <ac:spMk id="17" creationId="{1475C180-325D-1864-6E98-97DECB602164}"/>
          </ac:spMkLst>
        </pc:spChg>
        <pc:spChg chg="add mod">
          <ac:chgData name="kazmiahmad82@gmail.com" userId="f085af7dc194401f" providerId="Windows Live" clId="Web-{47E278A6-6257-4B3F-B9AC-A822EE76F5A3}" dt="2024-03-12T11:36:35.750" v="247" actId="1076"/>
          <ac:spMkLst>
            <pc:docMk/>
            <pc:sldMk cId="0" sldId="262"/>
            <ac:spMk id="18" creationId="{7CCF3B15-604D-0100-BAC2-689926CB430E}"/>
          </ac:spMkLst>
        </pc:spChg>
        <pc:spChg chg="add mod">
          <ac:chgData name="kazmiahmad82@gmail.com" userId="f085af7dc194401f" providerId="Windows Live" clId="Web-{47E278A6-6257-4B3F-B9AC-A822EE76F5A3}" dt="2024-03-12T11:35:39.108" v="239" actId="1076"/>
          <ac:spMkLst>
            <pc:docMk/>
            <pc:sldMk cId="0" sldId="262"/>
            <ac:spMk id="19" creationId="{0302D25E-5C46-E378-47BD-666DF97DE9BF}"/>
          </ac:spMkLst>
        </pc:spChg>
        <pc:spChg chg="add mod">
          <ac:chgData name="kazmiahmad82@gmail.com" userId="f085af7dc194401f" providerId="Windows Live" clId="Web-{47E278A6-6257-4B3F-B9AC-A822EE76F5A3}" dt="2024-03-12T11:36:58.797" v="250" actId="20577"/>
          <ac:spMkLst>
            <pc:docMk/>
            <pc:sldMk cId="0" sldId="262"/>
            <ac:spMk id="20" creationId="{62073EA9-8157-37C3-16B3-45C46EE9ADC4}"/>
          </ac:spMkLst>
        </pc:spChg>
        <pc:spChg chg="add mod">
          <ac:chgData name="kazmiahmad82@gmail.com" userId="f085af7dc194401f" providerId="Windows Live" clId="Web-{47E278A6-6257-4B3F-B9AC-A822EE76F5A3}" dt="2024-03-12T11:34:36.138" v="227" actId="1076"/>
          <ac:spMkLst>
            <pc:docMk/>
            <pc:sldMk cId="0" sldId="262"/>
            <ac:spMk id="21" creationId="{4262CD2A-5771-976F-6D30-6D63115439ED}"/>
          </ac:spMkLst>
        </pc:spChg>
        <pc:graphicFrameChg chg="mod">
          <ac:chgData name="kazmiahmad82@gmail.com" userId="f085af7dc194401f" providerId="Windows Live" clId="Web-{47E278A6-6257-4B3F-B9AC-A822EE76F5A3}" dt="2024-03-12T11:15:14.987" v="1" actId="1076"/>
          <ac:graphicFrameMkLst>
            <pc:docMk/>
            <pc:sldMk cId="0" sldId="262"/>
            <ac:graphicFrameMk id="16" creationId="{82557A46-F2CB-844D-E897-71A056F5361F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085af7dc194401f/Reactio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085af7dc194401f/Reaction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5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'[Reactions.xlsx]top 5 categories'!$A$1:$A$6</c:f>
              <c:strCache>
                <c:ptCount val="6"/>
                <c:pt idx="0">
                  <c:v>Category</c:v>
                </c:pt>
                <c:pt idx="1">
                  <c:v>Animals</c:v>
                </c:pt>
                <c:pt idx="2">
                  <c:v>cooking</c:v>
                </c:pt>
                <c:pt idx="3">
                  <c:v>culture</c:v>
                </c:pt>
                <c:pt idx="4">
                  <c:v>dogs</c:v>
                </c:pt>
                <c:pt idx="5">
                  <c:v>education</c:v>
                </c:pt>
              </c:strCache>
            </c:strRef>
          </c:cat>
          <c:val>
            <c:numRef>
              <c:f>'[Reactions.xlsx]top 5 categories'!$B$1:$B$6</c:f>
              <c:numCache>
                <c:formatCode>General</c:formatCode>
                <c:ptCount val="6"/>
                <c:pt idx="0">
                  <c:v>0</c:v>
                </c:pt>
                <c:pt idx="1">
                  <c:v>50339</c:v>
                </c:pt>
                <c:pt idx="2">
                  <c:v>67230</c:v>
                </c:pt>
                <c:pt idx="3">
                  <c:v>48490</c:v>
                </c:pt>
                <c:pt idx="4">
                  <c:v>70662</c:v>
                </c:pt>
                <c:pt idx="5">
                  <c:v>48285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F3-4ABA-8091-99EDA8D88E92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'[Reactions.xlsx]top 5 categories'!$A$1:$A$6</c:f>
              <c:strCache>
                <c:ptCount val="6"/>
                <c:pt idx="0">
                  <c:v>Category</c:v>
                </c:pt>
                <c:pt idx="1">
                  <c:v>Animals</c:v>
                </c:pt>
                <c:pt idx="2">
                  <c:v>cooking</c:v>
                </c:pt>
                <c:pt idx="3">
                  <c:v>culture</c:v>
                </c:pt>
                <c:pt idx="4">
                  <c:v>dogs</c:v>
                </c:pt>
                <c:pt idx="5">
                  <c:v>education</c:v>
                </c:pt>
              </c:strCache>
            </c:strRef>
          </c:cat>
          <c:val>
            <c:numRef>
              <c:f>'[Reactions.xlsx]top 5 categories'!$C$1:$C$6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1-E3F3-4ABA-8091-99EDA8D88E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24797960"/>
        <c:axId val="924832776"/>
      </c:barChart>
      <c:catAx>
        <c:axId val="9247979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Categories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4832776"/>
        <c:crosses val="autoZero"/>
        <c:auto val="1"/>
        <c:lblAlgn val="ctr"/>
        <c:lblOffset val="100"/>
        <c:noMultiLvlLbl val="0"/>
      </c:catAx>
      <c:valAx>
        <c:axId val="924832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4797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Popularity Persentage share from  Top  5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2E5-461B-8F91-CACA8364EF0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2E5-461B-8F91-CACA8364EF0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2E5-461B-8F91-CACA8364EF0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2E5-461B-8F91-CACA8364EF0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2E5-461B-8F91-CACA8364EF0D}"/>
              </c:ext>
            </c:extLst>
          </c:dPt>
          <c:dLbls>
            <c:spPr>
              <a:noFill/>
              <a:ln w="25400"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'[Reactions.xlsx]top 5 categories'!$A$2:$A$6</c:f>
              <c:strCache>
                <c:ptCount val="5"/>
                <c:pt idx="0">
                  <c:v>Animals</c:v>
                </c:pt>
                <c:pt idx="1">
                  <c:v>cooking</c:v>
                </c:pt>
                <c:pt idx="2">
                  <c:v>culture</c:v>
                </c:pt>
                <c:pt idx="3">
                  <c:v>dogs</c:v>
                </c:pt>
                <c:pt idx="4">
                  <c:v>education</c:v>
                </c:pt>
              </c:strCache>
            </c:strRef>
          </c:cat>
          <c:val>
            <c:numRef>
              <c:f>'[Reactions.xlsx]top 5 categories'!$B$2:$B$6</c:f>
              <c:numCache>
                <c:formatCode>General</c:formatCode>
                <c:ptCount val="5"/>
                <c:pt idx="0">
                  <c:v>50339</c:v>
                </c:pt>
                <c:pt idx="1">
                  <c:v>67230</c:v>
                </c:pt>
                <c:pt idx="2">
                  <c:v>48490</c:v>
                </c:pt>
                <c:pt idx="3">
                  <c:v>70662</c:v>
                </c:pt>
                <c:pt idx="4">
                  <c:v>48285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2E5-461B-8F91-CACA8364EF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631999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6151545" cy="41379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6600" b="1" dirty="0">
                <a:solidFill>
                  <a:schemeClr val="bg1"/>
                </a:solidFill>
                <a:latin typeface="48"/>
              </a:rPr>
              <a:t>SOCIAL BUZZ</a:t>
            </a:r>
            <a:endParaRPr lang="en-US" sz="6600" b="1" dirty="0">
              <a:solidFill>
                <a:schemeClr val="bg1"/>
              </a:solidFill>
              <a:latin typeface="48"/>
              <a:cs typeface="Calibri"/>
            </a:endParaRPr>
          </a:p>
          <a:p>
            <a:pPr algn="ctr">
              <a:lnSpc>
                <a:spcPts val="11059"/>
              </a:lnSpc>
            </a:pPr>
            <a:r>
              <a:rPr lang="en-US" sz="6600" b="1" dirty="0">
                <a:solidFill>
                  <a:schemeClr val="bg1"/>
                </a:solidFill>
                <a:latin typeface="48"/>
              </a:rPr>
              <a:t>ANALYTICS</a:t>
            </a:r>
          </a:p>
          <a:p>
            <a:pPr algn="ctr">
              <a:lnSpc>
                <a:spcPts val="11059"/>
              </a:lnSpc>
            </a:pPr>
            <a:endParaRPr lang="en-US" sz="6600" b="1" spc="-105" dirty="0">
              <a:solidFill>
                <a:schemeClr val="bg1"/>
              </a:solidFill>
              <a:latin typeface="4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639237" y="5303743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D873106-C851-9260-C599-7F73F5AD2E75}"/>
              </a:ext>
            </a:extLst>
          </p:cNvPr>
          <p:cNvSpPr txBox="1"/>
          <p:nvPr/>
        </p:nvSpPr>
        <p:spPr>
          <a:xfrm>
            <a:off x="13487661" y="1700251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>
                <a:cs typeface="Calibri"/>
              </a:rPr>
              <a:t>ANALYSIS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2A3792-CE98-1667-1E95-76D10B40EE90}"/>
              </a:ext>
            </a:extLst>
          </p:cNvPr>
          <p:cNvSpPr txBox="1"/>
          <p:nvPr/>
        </p:nvSpPr>
        <p:spPr>
          <a:xfrm>
            <a:off x="13485155" y="2952685"/>
            <a:ext cx="396023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cs typeface="Calibri"/>
              </a:rPr>
              <a:t>Animals and science are the two most popular categories of content ,showing that people enjoy "real-life" and "factual" content of the most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4E75A3-8C77-E51C-3E51-C68F33361326}"/>
              </a:ext>
            </a:extLst>
          </p:cNvPr>
          <p:cNvSpPr txBox="1"/>
          <p:nvPr/>
        </p:nvSpPr>
        <p:spPr>
          <a:xfrm>
            <a:off x="13619803" y="492808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cs typeface="Calibri"/>
              </a:rPr>
              <a:t>INSIGHT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B97450-8036-3D66-21C3-FCBA2883C268}"/>
              </a:ext>
            </a:extLst>
          </p:cNvPr>
          <p:cNvSpPr txBox="1"/>
          <p:nvPr/>
        </p:nvSpPr>
        <p:spPr>
          <a:xfrm>
            <a:off x="13453454" y="5593476"/>
            <a:ext cx="326459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Food is a common theme with "Healthy Eating" ranking the highest. This may give an indication to the audience within </a:t>
            </a:r>
            <a:r>
              <a:rPr lang="en-US">
                <a:cs typeface="Calibri"/>
              </a:rPr>
              <a:t>your user base 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24EF66-ADFA-1492-020D-91108C8A6361}"/>
              </a:ext>
            </a:extLst>
          </p:cNvPr>
          <p:cNvSpPr txBox="1"/>
          <p:nvPr/>
        </p:nvSpPr>
        <p:spPr>
          <a:xfrm>
            <a:off x="13599009" y="773521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NEXT STEPS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01A96F-9A9F-0B52-FF10-8FEFA3257729}"/>
              </a:ext>
            </a:extLst>
          </p:cNvPr>
          <p:cNvSpPr txBox="1"/>
          <p:nvPr/>
        </p:nvSpPr>
        <p:spPr>
          <a:xfrm>
            <a:off x="15150930" y="10588762"/>
            <a:ext cx="97737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F63478-147D-38BD-7F0A-1B8C641C54D5}"/>
              </a:ext>
            </a:extLst>
          </p:cNvPr>
          <p:cNvSpPr txBox="1"/>
          <p:nvPr/>
        </p:nvSpPr>
        <p:spPr>
          <a:xfrm>
            <a:off x="13481475" y="8188287"/>
            <a:ext cx="376164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This ad-</a:t>
            </a:r>
            <a:r>
              <a:rPr lang="en-US" dirty="0">
                <a:cs typeface="Calibri"/>
              </a:rPr>
              <a:t>hoc</a:t>
            </a:r>
            <a:r>
              <a:rPr lang="en-US" b="1" dirty="0">
                <a:cs typeface="Calibri"/>
              </a:rPr>
              <a:t> analysis is insightful, but it's  time to take this analysis into large Scale Production for real understanding of your business. We can show you how to do this.</a:t>
            </a:r>
          </a:p>
          <a:p>
            <a:pPr algn="l"/>
            <a:endParaRPr lang="en-US" b="1" dirty="0"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585BB8E-1CA0-AD7B-16EB-628EC9D11B9E}"/>
              </a:ext>
            </a:extLst>
          </p:cNvPr>
          <p:cNvSpPr/>
          <p:nvPr/>
        </p:nvSpPr>
        <p:spPr>
          <a:xfrm>
            <a:off x="7259408" y="7061865"/>
            <a:ext cx="3407434" cy="215660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accent3">
                    <a:lumMod val="75000"/>
                  </a:schemeClr>
                </a:solidFill>
                <a:cs typeface="Calibri"/>
              </a:rPr>
              <a:t>The Agenda Should List the Key heading in your presentation</a:t>
            </a:r>
          </a:p>
          <a:p>
            <a:pPr algn="ctr"/>
            <a:endParaRPr lang="en-US" b="1">
              <a:solidFill>
                <a:schemeClr val="accent3">
                  <a:lumMod val="75000"/>
                </a:schemeClr>
              </a:solidFill>
              <a:cs typeface="Calibri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17E57B9-FCD2-3A57-BB98-D21F9C1E9436}"/>
              </a:ext>
            </a:extLst>
          </p:cNvPr>
          <p:cNvCxnSpPr/>
          <p:nvPr/>
        </p:nvCxnSpPr>
        <p:spPr>
          <a:xfrm flipH="1" flipV="1">
            <a:off x="5287994" y="6075154"/>
            <a:ext cx="2385203" cy="98341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5205688" y="2027150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CF4731E-843B-2FF3-3212-5350E3B55E39}"/>
              </a:ext>
            </a:extLst>
          </p:cNvPr>
          <p:cNvSpPr/>
          <p:nvPr/>
        </p:nvSpPr>
        <p:spPr>
          <a:xfrm>
            <a:off x="9391689" y="289565"/>
            <a:ext cx="6728603" cy="150962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2">
                    <a:lumMod val="25000"/>
                  </a:schemeClr>
                </a:solidFill>
                <a:cs typeface="Calibri"/>
              </a:rPr>
              <a:t>The  Project  Recap </a:t>
            </a:r>
            <a:r>
              <a:rPr lang="en-US" sz="2000" b="1">
                <a:solidFill>
                  <a:schemeClr val="bg2">
                    <a:lumMod val="25000"/>
                  </a:schemeClr>
                </a:solidFill>
                <a:cs typeface="Calibri"/>
              </a:rPr>
              <a:t>provides</a:t>
            </a:r>
            <a:r>
              <a:rPr lang="en-US" b="1">
                <a:solidFill>
                  <a:schemeClr val="bg2">
                    <a:lumMod val="25000"/>
                  </a:schemeClr>
                </a:solidFill>
                <a:cs typeface="Calibri"/>
              </a:rPr>
              <a:t> a brief summary of the client brief</a:t>
            </a:r>
          </a:p>
          <a:p>
            <a:pPr algn="ctr"/>
            <a:endParaRPr lang="en-US" b="1">
              <a:solidFill>
                <a:schemeClr val="bg2">
                  <a:lumMod val="25000"/>
                </a:schemeClr>
              </a:solidFill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1467A0-2FBA-55DA-CCBC-EEC93BFC74F3}"/>
              </a:ext>
            </a:extLst>
          </p:cNvPr>
          <p:cNvSpPr txBox="1"/>
          <p:nvPr/>
        </p:nvSpPr>
        <p:spPr>
          <a:xfrm>
            <a:off x="10130990" y="3430942"/>
            <a:ext cx="519858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Social Buzz is a fast growing technology unicorn that need to adopt quickly to </a:t>
            </a:r>
            <a:r>
              <a:rPr lang="en-US" err="1">
                <a:cs typeface="Calibri"/>
              </a:rPr>
              <a:t>It's</a:t>
            </a:r>
            <a:r>
              <a:rPr lang="en-US">
                <a:cs typeface="Calibri"/>
              </a:rPr>
              <a:t> global scale.</a:t>
            </a:r>
          </a:p>
          <a:p>
            <a:r>
              <a:rPr lang="en-US">
                <a:cs typeface="Calibri"/>
              </a:rPr>
              <a:t>Accenture has begun a 3 month POC focusing on these task:</a:t>
            </a:r>
          </a:p>
          <a:p>
            <a:pPr algn="l"/>
            <a:endParaRPr lang="en-US">
              <a:cs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4F3981-8047-C880-F385-EB019AEB8EA9}"/>
              </a:ext>
            </a:extLst>
          </p:cNvPr>
          <p:cNvSpPr txBox="1"/>
          <p:nvPr/>
        </p:nvSpPr>
        <p:spPr>
          <a:xfrm>
            <a:off x="10513061" y="4854823"/>
            <a:ext cx="430427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>
                <a:cs typeface="Calibri"/>
              </a:rPr>
              <a:t>An audit of Social Buzz's big data practice </a:t>
            </a:r>
          </a:p>
          <a:p>
            <a:pPr marL="285750" indent="-285750">
              <a:buFont typeface="Arial,Sans-Serif"/>
              <a:buChar char="•"/>
            </a:pPr>
            <a:r>
              <a:rPr lang="en-US">
                <a:cs typeface="Calibri"/>
              </a:rPr>
              <a:t>Recommendations for successful IPO </a:t>
            </a:r>
          </a:p>
          <a:p>
            <a:pPr marL="285750" indent="-285750">
              <a:buFont typeface="Arial,Sans-Serif"/>
              <a:buChar char="•"/>
            </a:pPr>
            <a:r>
              <a:rPr lang="en-US">
                <a:cs typeface="Calibri"/>
              </a:rPr>
              <a:t>Analysis to find Social Buzz's top 5 most popular category of content. </a:t>
            </a:r>
          </a:p>
          <a:p>
            <a:pPr algn="l"/>
            <a:endParaRPr lang="en-US">
              <a:cs typeface="Calibri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45F1E32-B479-C0E7-FDDC-66291BDBA7C1}"/>
              </a:ext>
            </a:extLst>
          </p:cNvPr>
          <p:cNvCxnSpPr/>
          <p:nvPr/>
        </p:nvCxnSpPr>
        <p:spPr>
          <a:xfrm>
            <a:off x="11940576" y="1793756"/>
            <a:ext cx="73325" cy="128102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BCEAACB-7B49-92BA-178B-88C70A3A6D86}"/>
              </a:ext>
            </a:extLst>
          </p:cNvPr>
          <p:cNvSpPr/>
          <p:nvPr/>
        </p:nvSpPr>
        <p:spPr>
          <a:xfrm>
            <a:off x="8546166" y="623035"/>
            <a:ext cx="5175848" cy="321333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Use Key </a:t>
            </a:r>
            <a:r>
              <a:rPr lang="en-US" sz="2000" b="1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statstics</a:t>
            </a:r>
            <a:r>
              <a:rPr lang="en-US" sz="2000" b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to highlight the size of the problem.</a:t>
            </a:r>
          </a:p>
          <a:p>
            <a:pPr algn="ctr"/>
            <a:r>
              <a:rPr lang="en-US" sz="2000" b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Include the question that you will answer in the presentation.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703A1A-541A-CABB-A0DC-D210CF57B6DE}"/>
              </a:ext>
            </a:extLst>
          </p:cNvPr>
          <p:cNvSpPr txBox="1"/>
          <p:nvPr/>
        </p:nvSpPr>
        <p:spPr>
          <a:xfrm>
            <a:off x="3576435" y="4907935"/>
            <a:ext cx="37220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  <a:cs typeface="Calibri"/>
              </a:rPr>
              <a:t>Over </a:t>
            </a:r>
            <a:r>
              <a:rPr lang="en-US" sz="2400" u="sng">
                <a:solidFill>
                  <a:schemeClr val="bg1"/>
                </a:solidFill>
                <a:cs typeface="Calibri"/>
              </a:rPr>
              <a:t>100000</a:t>
            </a:r>
            <a:r>
              <a:rPr lang="en-US" sz="2400">
                <a:solidFill>
                  <a:schemeClr val="bg1"/>
                </a:solidFill>
                <a:cs typeface="Calibri"/>
              </a:rPr>
              <a:t> posts per day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954163-7479-EC69-3928-344EE7A125C6}"/>
              </a:ext>
            </a:extLst>
          </p:cNvPr>
          <p:cNvSpPr txBox="1"/>
          <p:nvPr/>
        </p:nvSpPr>
        <p:spPr>
          <a:xfrm>
            <a:off x="3571738" y="5606420"/>
            <a:ext cx="420106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u="sng">
                <a:solidFill>
                  <a:schemeClr val="bg1"/>
                </a:solidFill>
                <a:cs typeface="Calibri"/>
              </a:rPr>
              <a:t>36,500,000</a:t>
            </a:r>
            <a:r>
              <a:rPr lang="en-US" sz="2400">
                <a:solidFill>
                  <a:schemeClr val="bg1"/>
                </a:solidFill>
                <a:cs typeface="Calibri"/>
              </a:rPr>
              <a:t> pieces of content per year!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31B394-DF2A-CCA8-B0B6-29342B4DF44B}"/>
              </a:ext>
            </a:extLst>
          </p:cNvPr>
          <p:cNvSpPr txBox="1"/>
          <p:nvPr/>
        </p:nvSpPr>
        <p:spPr>
          <a:xfrm>
            <a:off x="3576435" y="7554963"/>
            <a:ext cx="45768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But how to capitalize on it When there is so much?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2A869D-2364-2D3D-074B-E54AD259978E}"/>
              </a:ext>
            </a:extLst>
          </p:cNvPr>
          <p:cNvSpPr txBox="1"/>
          <p:nvPr/>
        </p:nvSpPr>
        <p:spPr>
          <a:xfrm>
            <a:off x="3571738" y="8606167"/>
            <a:ext cx="47272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>
                <a:solidFill>
                  <a:schemeClr val="bg1"/>
                </a:solidFill>
                <a:cs typeface="Calibri"/>
              </a:rPr>
              <a:t>Analysis to find Social Buzz's top 5 most popular categories of content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3F6D8F5-2B61-5C26-0FF7-6EDBF38D3551}"/>
              </a:ext>
            </a:extLst>
          </p:cNvPr>
          <p:cNvCxnSpPr/>
          <p:nvPr/>
        </p:nvCxnSpPr>
        <p:spPr>
          <a:xfrm flipH="1">
            <a:off x="8399683" y="3878039"/>
            <a:ext cx="508958" cy="104379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C622EF-D57F-BF15-8D5B-B1FBB9B8F49E}"/>
              </a:ext>
            </a:extLst>
          </p:cNvPr>
          <p:cNvSpPr txBox="1"/>
          <p:nvPr/>
        </p:nvSpPr>
        <p:spPr>
          <a:xfrm>
            <a:off x="14846625" y="1642694"/>
            <a:ext cx="18806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AHMAD KAZMI</a:t>
            </a:r>
          </a:p>
          <a:p>
            <a:r>
              <a:rPr lang="en-US" dirty="0">
                <a:cs typeface="Calibri"/>
              </a:rPr>
              <a:t>Data Analyst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754A03-1A5B-EFF0-B892-FDAC41857E8B}"/>
              </a:ext>
            </a:extLst>
          </p:cNvPr>
          <p:cNvSpPr txBox="1"/>
          <p:nvPr/>
        </p:nvSpPr>
        <p:spPr>
          <a:xfrm>
            <a:off x="14842700" y="5052070"/>
            <a:ext cx="27431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cs typeface="Calibri"/>
              </a:rPr>
              <a:t>Marcus </a:t>
            </a:r>
            <a:r>
              <a:rPr lang="en-US" sz="2000" b="1" err="1">
                <a:cs typeface="Calibri"/>
              </a:rPr>
              <a:t>Rompton</a:t>
            </a:r>
            <a:endParaRPr lang="en-US" sz="2000" b="1">
              <a:cs typeface="Calibri"/>
            </a:endParaRPr>
          </a:p>
          <a:p>
            <a:r>
              <a:rPr lang="en-US" sz="2000">
                <a:cs typeface="Calibri"/>
              </a:rPr>
              <a:t>Senior Principle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BBDAEF-F7CB-3805-6DE0-7F3B319BD67C}"/>
              </a:ext>
            </a:extLst>
          </p:cNvPr>
          <p:cNvSpPr txBox="1"/>
          <p:nvPr/>
        </p:nvSpPr>
        <p:spPr>
          <a:xfrm>
            <a:off x="14848880" y="8087162"/>
            <a:ext cx="27431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cs typeface="Calibri"/>
              </a:rPr>
              <a:t>Andrew Fleming</a:t>
            </a:r>
          </a:p>
          <a:p>
            <a:r>
              <a:rPr lang="en-US" sz="2000">
                <a:cs typeface="Calibri"/>
              </a:rPr>
              <a:t>Chief Technical Architect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4DA63C-4478-D5DE-7563-AB341DBD99C6}"/>
              </a:ext>
            </a:extLst>
          </p:cNvPr>
          <p:cNvSpPr txBox="1"/>
          <p:nvPr/>
        </p:nvSpPr>
        <p:spPr>
          <a:xfrm>
            <a:off x="4252181" y="1654208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  <a:cs typeface="Calibri"/>
              </a:rPr>
              <a:t>Data Understanding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2DF4D8C-C29F-3626-A789-3F2D7F85CA02}"/>
              </a:ext>
            </a:extLst>
          </p:cNvPr>
          <p:cNvSpPr/>
          <p:nvPr/>
        </p:nvSpPr>
        <p:spPr>
          <a:xfrm>
            <a:off x="12458871" y="2635619"/>
            <a:ext cx="5154282" cy="299767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2">
                    <a:lumMod val="25000"/>
                  </a:schemeClr>
                </a:solidFill>
                <a:cs typeface="Calibri"/>
              </a:rPr>
              <a:t>Outline the key steps you took as a data analyst.</a:t>
            </a:r>
          </a:p>
          <a:p>
            <a:pPr algn="ctr"/>
            <a:r>
              <a:rPr lang="en-US" sz="2000" b="1">
                <a:solidFill>
                  <a:schemeClr val="bg2">
                    <a:lumMod val="25000"/>
                  </a:schemeClr>
                </a:solidFill>
                <a:cs typeface="Calibri"/>
              </a:rPr>
              <a:t>Keep your slide clean, you can talk to each point as you </a:t>
            </a:r>
            <a:r>
              <a:rPr lang="en-US" sz="2000" b="1" err="1">
                <a:solidFill>
                  <a:schemeClr val="bg2">
                    <a:lumMod val="25000"/>
                  </a:schemeClr>
                </a:solidFill>
                <a:cs typeface="Calibri"/>
              </a:rPr>
              <a:t>prresent</a:t>
            </a:r>
            <a:r>
              <a:rPr lang="en-US" sz="2000" b="1">
                <a:solidFill>
                  <a:schemeClr val="bg2">
                    <a:lumMod val="25000"/>
                  </a:schemeClr>
                </a:solidFill>
                <a:cs typeface="Calibri"/>
              </a:rPr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4F1854-79E3-CFFB-1782-A712B3B07D16}"/>
              </a:ext>
            </a:extLst>
          </p:cNvPr>
          <p:cNvSpPr txBox="1"/>
          <p:nvPr/>
        </p:nvSpPr>
        <p:spPr>
          <a:xfrm>
            <a:off x="5955351" y="3338110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  <a:cs typeface="Calibri"/>
              </a:rPr>
              <a:t>Data Cleaning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FA5353-A546-2B91-1720-46BA16D6239C}"/>
              </a:ext>
            </a:extLst>
          </p:cNvPr>
          <p:cNvSpPr txBox="1"/>
          <p:nvPr/>
        </p:nvSpPr>
        <p:spPr>
          <a:xfrm>
            <a:off x="7766352" y="4935575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  <a:cs typeface="Calibri"/>
              </a:rPr>
              <a:t>Data Modeling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F66941-3D42-C9A3-6CE8-F90047F8C4FF}"/>
              </a:ext>
            </a:extLst>
          </p:cNvPr>
          <p:cNvSpPr txBox="1"/>
          <p:nvPr/>
        </p:nvSpPr>
        <p:spPr>
          <a:xfrm>
            <a:off x="9722485" y="657970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  <a:cs typeface="Calibri"/>
              </a:rPr>
              <a:t>Data Analysis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ED8064-AD44-5721-3606-E1E8A2B9718B}"/>
              </a:ext>
            </a:extLst>
          </p:cNvPr>
          <p:cNvSpPr txBox="1"/>
          <p:nvPr/>
        </p:nvSpPr>
        <p:spPr>
          <a:xfrm>
            <a:off x="11343985" y="8770938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  <a:cs typeface="Calibri"/>
              </a:rPr>
              <a:t>Uncover insight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EB6466-1CE3-BE30-BBA3-73ED0087C740}"/>
              </a:ext>
            </a:extLst>
          </p:cNvPr>
          <p:cNvSpPr txBox="1"/>
          <p:nvPr/>
        </p:nvSpPr>
        <p:spPr>
          <a:xfrm>
            <a:off x="2807135" y="3769047"/>
            <a:ext cx="141396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b="1">
                <a:solidFill>
                  <a:srgbClr val="A100FF"/>
                </a:solidFill>
                <a:ea typeface="Calibri"/>
                <a:cs typeface="Calibri"/>
              </a:rPr>
              <a:t>16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FF175C-4BD5-9933-1AAF-8560A36BE65E}"/>
              </a:ext>
            </a:extLst>
          </p:cNvPr>
          <p:cNvSpPr txBox="1"/>
          <p:nvPr/>
        </p:nvSpPr>
        <p:spPr>
          <a:xfrm>
            <a:off x="2810934" y="5531096"/>
            <a:ext cx="162273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ea typeface="Calibri"/>
                <a:cs typeface="Calibri"/>
              </a:rPr>
              <a:t>UNIQUE</a:t>
            </a:r>
          </a:p>
          <a:p>
            <a:r>
              <a:rPr lang="en-US" sz="2000" b="1">
                <a:ea typeface="Calibri"/>
                <a:cs typeface="Calibri"/>
              </a:rPr>
              <a:t>CATEGORIES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475C180-325D-1864-6E98-97DECB602164}"/>
              </a:ext>
            </a:extLst>
          </p:cNvPr>
          <p:cNvSpPr/>
          <p:nvPr/>
        </p:nvSpPr>
        <p:spPr>
          <a:xfrm>
            <a:off x="8170736" y="451217"/>
            <a:ext cx="8540149" cy="191937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  <a:ea typeface="Calibri"/>
                <a:cs typeface="Calibri"/>
              </a:rPr>
              <a:t>Here we outline some interesting finds about Social Buzz's </a:t>
            </a:r>
            <a:r>
              <a:rPr lang="en-US" sz="2000" err="1">
                <a:solidFill>
                  <a:schemeClr val="tx1"/>
                </a:solidFill>
                <a:ea typeface="Calibri"/>
                <a:cs typeface="Calibri"/>
              </a:rPr>
              <a:t>categories.Note</a:t>
            </a:r>
            <a:r>
              <a:rPr lang="en-US" sz="2000">
                <a:solidFill>
                  <a:schemeClr val="tx1"/>
                </a:solidFill>
                <a:ea typeface="Calibri"/>
                <a:cs typeface="Calibri"/>
              </a:rPr>
              <a:t> how the slides is very clean , and the Key statistics are highlighted in purple.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CF3B15-604D-0100-BAC2-689926CB430E}"/>
              </a:ext>
            </a:extLst>
          </p:cNvPr>
          <p:cNvSpPr txBox="1"/>
          <p:nvPr/>
        </p:nvSpPr>
        <p:spPr>
          <a:xfrm>
            <a:off x="7819163" y="3767502"/>
            <a:ext cx="191301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b="1">
                <a:solidFill>
                  <a:srgbClr val="A100FF"/>
                </a:solidFill>
                <a:ea typeface="Calibri"/>
                <a:cs typeface="Calibri"/>
              </a:rPr>
              <a:t>1897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02D25E-5C46-E378-47BD-666DF97DE9BF}"/>
              </a:ext>
            </a:extLst>
          </p:cNvPr>
          <p:cNvSpPr txBox="1"/>
          <p:nvPr/>
        </p:nvSpPr>
        <p:spPr>
          <a:xfrm>
            <a:off x="12680939" y="3842180"/>
            <a:ext cx="268861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b="1">
                <a:solidFill>
                  <a:srgbClr val="A100FF"/>
                </a:solidFill>
                <a:ea typeface="Calibri"/>
                <a:cs typeface="Calibri"/>
              </a:rPr>
              <a:t>JANUARY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073EA9-8157-37C3-16B3-45C46EE9ADC4}"/>
              </a:ext>
            </a:extLst>
          </p:cNvPr>
          <p:cNvSpPr txBox="1"/>
          <p:nvPr/>
        </p:nvSpPr>
        <p:spPr>
          <a:xfrm>
            <a:off x="7859978" y="5531096"/>
            <a:ext cx="210015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cs typeface="Calibri"/>
              </a:rPr>
              <a:t>REACTIONS TO "ANIMAL" POSTS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62CD2A-5771-976F-6D30-6D63115439ED}"/>
              </a:ext>
            </a:extLst>
          </p:cNvPr>
          <p:cNvSpPr txBox="1"/>
          <p:nvPr/>
        </p:nvSpPr>
        <p:spPr>
          <a:xfrm>
            <a:off x="13186937" y="5281572"/>
            <a:ext cx="192459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ea typeface="Calibri"/>
                <a:cs typeface="Calibri"/>
              </a:rPr>
              <a:t>MONTH WITH MOST POINTS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82557A46-F2CB-844D-E897-71A056F536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8209705"/>
              </p:ext>
            </p:extLst>
          </p:nvPr>
        </p:nvGraphicFramePr>
        <p:xfrm>
          <a:off x="2751559" y="1323348"/>
          <a:ext cx="11234646" cy="7319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742CCAD-B148-21B3-8FB8-F6DD88F87C98}"/>
              </a:ext>
            </a:extLst>
          </p:cNvPr>
          <p:cNvSpPr/>
          <p:nvPr/>
        </p:nvSpPr>
        <p:spPr>
          <a:xfrm>
            <a:off x="14078869" y="1944555"/>
            <a:ext cx="3536829" cy="424850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cs typeface="Calibri"/>
              </a:rPr>
              <a:t>A bar chart is a great way to show popularity for the top 5 categories.</a:t>
            </a:r>
          </a:p>
          <a:p>
            <a:pPr algn="ctr"/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cs typeface="Calibri"/>
              </a:rPr>
              <a:t>It's visually clear and easy to understand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7505EDE3-052D-EF7F-1E66-AEC53389DAC5}"/>
              </a:ext>
              <a:ext uri="{147F2762-F138-4A5C-976F-8EAC2B608ADB}">
                <a16:predDERef xmlns:a16="http://schemas.microsoft.com/office/drawing/2014/main" pred="{82557A46-F2CB-844D-E897-71A056F536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7063713"/>
              </p:ext>
            </p:extLst>
          </p:nvPr>
        </p:nvGraphicFramePr>
        <p:xfrm>
          <a:off x="2150134" y="1237084"/>
          <a:ext cx="11359191" cy="8591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66CB65D-426F-EDE5-B1A5-86D03A2A876D}"/>
              </a:ext>
            </a:extLst>
          </p:cNvPr>
          <p:cNvSpPr/>
          <p:nvPr/>
        </p:nvSpPr>
        <p:spPr>
          <a:xfrm>
            <a:off x="12828039" y="2224914"/>
            <a:ext cx="4011282" cy="446416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cs typeface="Calibri"/>
              </a:rPr>
              <a:t>Within the Top 5 Categories, you can then reformat the data to show popularity % share.</a:t>
            </a:r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11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revision>168</cp:revision>
  <dcterms:created xsi:type="dcterms:W3CDTF">2006-08-16T00:00:00Z</dcterms:created>
  <dcterms:modified xsi:type="dcterms:W3CDTF">2024-03-13T00:10:43Z</dcterms:modified>
  <dc:identifier>DAEhDyfaYKE</dc:identifier>
</cp:coreProperties>
</file>