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5BB8-8A23-BDEC-CD8A-55D065B3A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ECAFD-E70A-5D1B-8832-765DE79B9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962A-E861-D255-0D40-77AA7FED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5F1E-FE97-6F8E-91DD-ED1A59B1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A4A9-8B95-8B1B-0C51-54362FED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5FD6-523C-B6DE-C700-8F5E03ED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3AB4-7919-4486-3C92-DCBCDBDB5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CEE9-C56E-9335-1300-A7CF71C2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2A4D-1886-A167-E087-A035435B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9C9F-068E-EBE4-80A0-BA3D27E9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8D261-86FD-1A46-21C9-AD57FC2B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5AC21-E4DD-697D-44F6-97D67AB7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96B6-1BF4-13C4-1BED-EF1C6725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C929-DB2C-5BEA-2A97-F94ADC5E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E505-4CE9-268B-5065-77EAFC8D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0A3F-558B-BD2A-AEAD-0A228F81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B28B-8FCA-D94C-C0F2-303A96EF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342B-D975-0F04-0340-87E5144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666A-1425-245C-9486-250EE785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35FD-D0E2-306D-4F93-B64B71E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CD9E-5328-F30F-FF88-1D4C0E61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8398-F9CF-DEA5-C115-54A5864A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526A-846C-9449-C599-878B9169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3D81-DD96-1FE2-19E9-6EBF04C5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827E-DF53-C6CA-39A9-721E7363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EC32-62CB-89BA-8AE7-F7EA3778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9978-3B50-E6F2-E3D4-FA93AF461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436A-4004-5212-3836-513F0BEA5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C819-3FE5-DB66-1D4A-0132C708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0C54D-088A-2315-9F21-38E8DD39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BD082-FC68-8896-9D95-5518734A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3A58-ECC9-12BC-A683-3EA7AA49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0F18-B740-20CC-48C4-448248C9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A2D7-F509-845F-2166-E54371E3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4B1EC-C8AC-D25F-B63C-BDA588A48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4A8A5-802F-20E7-71A1-7634F060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2CA50-AA06-D963-7686-7CA83BF8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7268-F823-E0E2-9DA5-163C380D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B1CAF-99BF-991E-F9F6-3468AAF6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3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C6FD-FBE5-EE9E-821D-00E05811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D30CB-D978-EE9E-739B-D1768D9C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E324C-7AF9-5E93-91C2-1A8A46FF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AAB19-E9A1-F8E7-ACAC-CDCDFEA3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B349A-05AA-5C0B-8607-56CBB3F7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92703-0DA8-4079-5C60-1098607D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6C7B-A8CD-302F-BE49-C393AFBD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379C-44DC-7BEB-E0A8-470F9E06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A29A-0996-4590-917F-A1DEC828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8C47D-92A5-B814-605F-5DF17207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3728-62A2-5F67-9C1C-246FAB70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7B28-1CFB-593F-3F7B-81A6C487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B5056-5306-47FE-8B16-10ABEE5F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5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835-115B-651A-C71B-9EB95520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68565-68A9-F426-C86B-23F72893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BF79-FF71-85D2-1D64-25257CB77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BD12-B987-B1FC-793C-E50C670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7F67-1598-1AE6-3F10-5CD73121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6476-91A2-CFD5-AAE1-76D0F6B7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57C9E-0F21-D30F-6017-6CF74ADF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5D5C-3B26-AF30-8557-CA7C31EE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EDFB-CE76-450D-2E13-DFCF1C34C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1165-47E8-CE4F-A8B9-073F060EA81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C46B-887C-6821-36FF-C4C04C4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EC6B-451B-A365-0C90-8E42E4190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3781-4046-2046-B530-25692802A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A52-A8A8-E157-364E-2D5C5B3C7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562" y="-833240"/>
            <a:ext cx="9215437" cy="58338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Decontamination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And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Cleaning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6A838-A093-D7AB-466A-1954AEE2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57999"/>
            <a:ext cx="9144000" cy="48220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9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58BC-77F4-8F97-DAC9-5EA5B333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5A6C6-713B-FB5C-3CDE-3F6079D1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599" cy="6127750"/>
          </a:xfrm>
        </p:spPr>
      </p:pic>
    </p:spTree>
    <p:extLst>
      <p:ext uri="{BB962C8B-B14F-4D97-AF65-F5344CB8AC3E}">
        <p14:creationId xmlns:p14="http://schemas.microsoft.com/office/powerpoint/2010/main" val="30813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D334-0D1E-49C4-7F0D-49F3E3F77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Package And Sterilization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of instruments and</a:t>
            </a:r>
          </a:p>
          <a:p>
            <a:pPr marL="0" indent="0" algn="ctr">
              <a:buNone/>
            </a:pPr>
            <a:r>
              <a:rPr lang="en-US" sz="6000" b="1" dirty="0" err="1">
                <a:solidFill>
                  <a:schemeClr val="accent2">
                    <a:lumMod val="75000"/>
                  </a:schemeClr>
                </a:solidFill>
              </a:rPr>
              <a:t>equipments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73AB-7A64-4159-46A0-5B7C1A20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Sterilization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D400-C591-A631-9847-89A24AF1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1" y="2768203"/>
            <a:ext cx="11221250" cy="32682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        Process capable of removing all viable form </a:t>
            </a:r>
          </a:p>
          <a:p>
            <a:pPr marL="0" indent="0" algn="ctr">
              <a:buNone/>
            </a:pPr>
            <a:r>
              <a:rPr lang="en-US" sz="3600" dirty="0"/>
              <a:t>Forms of microbial life including </a:t>
            </a:r>
            <a:r>
              <a:rPr lang="en-US" sz="3600" dirty="0" err="1"/>
              <a:t>bectarial</a:t>
            </a:r>
            <a:r>
              <a:rPr lang="en-US" sz="3600" dirty="0"/>
              <a:t> spores.</a:t>
            </a:r>
          </a:p>
        </p:txBody>
      </p:sp>
    </p:spTree>
    <p:extLst>
      <p:ext uri="{BB962C8B-B14F-4D97-AF65-F5344CB8AC3E}">
        <p14:creationId xmlns:p14="http://schemas.microsoft.com/office/powerpoint/2010/main" val="22987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74CC-D944-F4A5-E58B-BBAEF87D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7983"/>
          </a:xfrm>
        </p:spPr>
        <p:txBody>
          <a:bodyPr/>
          <a:lstStyle/>
          <a:p>
            <a:pPr algn="ctr"/>
            <a:r>
              <a:rPr lang="en-US" b="1" dirty="0"/>
              <a:t>Methods of sterilization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33A9-B485-CD05-4715-42BD7509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984"/>
            <a:ext cx="10515600" cy="5474891"/>
          </a:xfrm>
        </p:spPr>
        <p:txBody>
          <a:bodyPr anchor="t">
            <a:normAutofit/>
          </a:bodyPr>
          <a:lstStyle/>
          <a:p>
            <a:r>
              <a:rPr lang="en-US" sz="3600" dirty="0"/>
              <a:t>Thermal sterilization</a:t>
            </a:r>
          </a:p>
          <a:p>
            <a:pPr marL="0" indent="0">
              <a:buNone/>
            </a:pPr>
            <a:r>
              <a:rPr lang="en-US" sz="3600" dirty="0"/>
              <a:t>        </a:t>
            </a:r>
            <a:r>
              <a:rPr lang="en-US" dirty="0"/>
              <a:t>Moist heat</a:t>
            </a:r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dirty="0"/>
              <a:t>     Dry heat</a:t>
            </a:r>
          </a:p>
          <a:p>
            <a:r>
              <a:rPr lang="en-US" sz="3600" dirty="0"/>
              <a:t>Chemical sterilization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Ethylene oxide gas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Paracetic</a:t>
            </a:r>
            <a:r>
              <a:rPr lang="en-US" dirty="0"/>
              <a:t> acid</a:t>
            </a:r>
          </a:p>
          <a:p>
            <a:r>
              <a:rPr lang="en-US" sz="3600" dirty="0"/>
              <a:t>Radiation sterilization</a:t>
            </a:r>
          </a:p>
          <a:p>
            <a:pPr marL="0" indent="0">
              <a:buNone/>
            </a:pPr>
            <a:r>
              <a:rPr lang="en-US" dirty="0"/>
              <a:t>          Microwave</a:t>
            </a:r>
          </a:p>
          <a:p>
            <a:pPr marL="0" indent="0">
              <a:buNone/>
            </a:pPr>
            <a:r>
              <a:rPr lang="en-US" dirty="0"/>
              <a:t>          X- 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4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C1A8-B944-4640-AFDD-2205B5EF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843"/>
          </a:xfrm>
        </p:spPr>
        <p:txBody>
          <a:bodyPr/>
          <a:lstStyle/>
          <a:p>
            <a:pPr algn="ctr"/>
            <a:r>
              <a:rPr lang="en-US" b="1" dirty="0"/>
              <a:t>Packaging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A389-CFFE-DC02-0F8A-D8856716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844"/>
            <a:ext cx="10515600" cy="55542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        After sterilization instruments are put in to a </a:t>
            </a:r>
          </a:p>
          <a:p>
            <a:pPr marL="0" indent="0">
              <a:buNone/>
            </a:pPr>
            <a:r>
              <a:rPr lang="en-US" sz="3600" dirty="0"/>
              <a:t>Closed container or wrapped individually.</a:t>
            </a:r>
          </a:p>
          <a:p>
            <a:pPr marL="0" indent="0" algn="ctr">
              <a:buNone/>
            </a:pPr>
            <a:r>
              <a:rPr lang="en-US" sz="4400" dirty="0"/>
              <a:t>Packaging material</a:t>
            </a:r>
          </a:p>
          <a:p>
            <a:r>
              <a:rPr lang="en-US" sz="3600" dirty="0"/>
              <a:t>Woven Fabrics</a:t>
            </a:r>
          </a:p>
          <a:p>
            <a:r>
              <a:rPr lang="en-US" sz="3600" dirty="0"/>
              <a:t>Non woven fabrics</a:t>
            </a:r>
          </a:p>
          <a:p>
            <a:r>
              <a:rPr lang="en-US" sz="3600" dirty="0"/>
              <a:t>Peel packs or pouches</a:t>
            </a:r>
          </a:p>
          <a:p>
            <a:r>
              <a:rPr lang="en-US" sz="3600" dirty="0"/>
              <a:t>Sealants and labeling</a:t>
            </a:r>
          </a:p>
          <a:p>
            <a:r>
              <a:rPr lang="en-US" sz="3600" dirty="0"/>
              <a:t>Count sheets</a:t>
            </a:r>
          </a:p>
        </p:txBody>
      </p:sp>
    </p:spTree>
    <p:extLst>
      <p:ext uri="{BB962C8B-B14F-4D97-AF65-F5344CB8AC3E}">
        <p14:creationId xmlns:p14="http://schemas.microsoft.com/office/powerpoint/2010/main" val="4902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F5-2686-9E90-616A-4FF7FC7344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60734"/>
            <a:ext cx="10515600" cy="928688"/>
          </a:xfrm>
        </p:spPr>
        <p:txBody>
          <a:bodyPr/>
          <a:lstStyle/>
          <a:p>
            <a:pPr algn="ctr"/>
            <a:r>
              <a:rPr lang="en-US" dirty="0"/>
              <a:t>   Methods of packaging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2553D-9033-8364-1BEE-50ACC599B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67" y="1089422"/>
            <a:ext cx="4951066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4C4461-DAF6-345F-F293-9572B5A8F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3" y="193730"/>
            <a:ext cx="4923941" cy="64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0417-E2A9-669A-89EC-69691403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Decontamination: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129D-B47F-5679-E5FE-62E991F1A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59" y="2803922"/>
            <a:ext cx="10515600" cy="35159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</a:t>
            </a:r>
            <a:r>
              <a:rPr lang="en-US" sz="3600" dirty="0"/>
              <a:t>The removal of all visible and non-visible soil</a:t>
            </a:r>
          </a:p>
          <a:p>
            <a:pPr marL="0" indent="0">
              <a:buNone/>
            </a:pPr>
            <a:r>
              <a:rPr lang="en-US" sz="3600" dirty="0"/>
              <a:t>And any other foreign material from the medical </a:t>
            </a:r>
          </a:p>
          <a:p>
            <a:pPr marL="0" indent="0">
              <a:buNone/>
            </a:pPr>
            <a:r>
              <a:rPr lang="en-US" sz="3600" dirty="0"/>
              <a:t>Devices being reprocessed.</a:t>
            </a:r>
          </a:p>
        </p:txBody>
      </p:sp>
    </p:spTree>
    <p:extLst>
      <p:ext uri="{BB962C8B-B14F-4D97-AF65-F5344CB8AC3E}">
        <p14:creationId xmlns:p14="http://schemas.microsoft.com/office/powerpoint/2010/main" val="25636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4758-595F-5F39-9F6D-46DB1B92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26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Importance of cleaning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70F92-EC5F-2755-82FD-E05FAD56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thaiDist">
              <a:buNone/>
            </a:pPr>
            <a:r>
              <a:rPr lang="en-US" sz="3600" dirty="0"/>
              <a:t>         Cleaning is the foundation of disinfection</a:t>
            </a:r>
          </a:p>
          <a:p>
            <a:pPr marL="0" indent="0" algn="justLow">
              <a:buNone/>
            </a:pPr>
            <a:r>
              <a:rPr lang="en-US" sz="3600" dirty="0"/>
              <a:t>Sterilization.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F0841-DDBB-B0F0-6A39-8683950DF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4" y="3429000"/>
            <a:ext cx="520065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1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DB66-AF5E-FE38-6F25-2934AC7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858124-2957-49CC-EC15-16081485C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9064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C97-755F-08F9-A1EC-74E28417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1F98EA-13E6-77C3-9674-F9BB9641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693569"/>
          </a:xfrm>
        </p:spPr>
      </p:pic>
    </p:spTree>
    <p:extLst>
      <p:ext uri="{BB962C8B-B14F-4D97-AF65-F5344CB8AC3E}">
        <p14:creationId xmlns:p14="http://schemas.microsoft.com/office/powerpoint/2010/main" val="216171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352-06BA-F3C1-6303-130EAAD9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CA747-D7AD-C658-7461-1E6C04C1F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19994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C531-204D-30A6-1E67-25B498E7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Decontamination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9FAB-4780-EC57-7DDD-82A5EEE8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063"/>
            <a:ext cx="10515600" cy="3390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        Removing or reducing contamination by </a:t>
            </a:r>
          </a:p>
          <a:p>
            <a:pPr marL="0" indent="0" algn="ctr">
              <a:buNone/>
            </a:pPr>
            <a:r>
              <a:rPr lang="en-US" sz="3600" dirty="0"/>
              <a:t>Infectious organisms or other harmful substances.</a:t>
            </a:r>
          </a:p>
        </p:txBody>
      </p:sp>
    </p:spTree>
    <p:extLst>
      <p:ext uri="{BB962C8B-B14F-4D97-AF65-F5344CB8AC3E}">
        <p14:creationId xmlns:p14="http://schemas.microsoft.com/office/powerpoint/2010/main" val="22167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86AC-280D-50A8-0658-408584C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9A902D-B724-5A7B-EE04-DD2FE5FC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946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E92F-EC61-3535-B9A6-FF69A51C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DE5DFA-F9F6-ADB1-1B64-4B721943A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238666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Decontamination And Cleaning </vt:lpstr>
      <vt:lpstr>Decontamination:</vt:lpstr>
      <vt:lpstr>Importance of cleaning </vt:lpstr>
      <vt:lpstr>PowerPoint Presentation</vt:lpstr>
      <vt:lpstr>PowerPoint Presentation</vt:lpstr>
      <vt:lpstr>PowerPoint Presentation</vt:lpstr>
      <vt:lpstr>Decontamination </vt:lpstr>
      <vt:lpstr>PowerPoint Presentation</vt:lpstr>
      <vt:lpstr>PowerPoint Presentation</vt:lpstr>
      <vt:lpstr>PowerPoint Presentation</vt:lpstr>
      <vt:lpstr>PowerPoint Presentation</vt:lpstr>
      <vt:lpstr>Sterilization </vt:lpstr>
      <vt:lpstr>Methods of sterilization </vt:lpstr>
      <vt:lpstr>Packaging </vt:lpstr>
      <vt:lpstr>   Methods of packaging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Decontamination And Cleaning </dc:title>
  <dc:creator>tayab1858765@gmail.com</dc:creator>
  <cp:lastModifiedBy>tayab1858765@gmail.com</cp:lastModifiedBy>
  <cp:revision>7</cp:revision>
  <dcterms:created xsi:type="dcterms:W3CDTF">2024-01-03T15:07:55Z</dcterms:created>
  <dcterms:modified xsi:type="dcterms:W3CDTF">2024-01-03T17:47:02Z</dcterms:modified>
</cp:coreProperties>
</file>