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C2AA-81EF-4716-A161-96C17052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796-5E41-46EE-B17F-ED1EA8BC1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141B-C9A9-438F-883A-E18D6C1E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6FA0-BFA8-445B-AEEA-4FF6CF2F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2F83-06C4-4B3A-BD00-9BA5281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CFD-EDC0-4C61-B32E-D5D78E04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75FD3-5799-4D78-99EB-216FC2D7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97FE-6484-4700-97D4-2C4D00FB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EFF1-D4B1-4F34-A090-E95692D0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F53F-AE66-4AF1-BAA3-5D2CD0A8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B3806-1AA1-4511-88B8-6A71AF983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7CB13-502B-4B4B-965B-CB112E287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A19-5C62-47A8-9C01-81BD5803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B197-68CE-4981-98FE-760DFE4A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B89E-0B7C-4F4A-822F-B9D6728E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8D6A-82FE-41B2-B23A-84FEA07C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C2DB-59D8-4435-B0A6-A22ADEF64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C428-074E-4005-A04F-7AE36CCF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014D-87D3-4BDF-82D3-4B22FD3E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E1BE-7A1E-4CD6-B46A-B68ED1C3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849D-272C-4451-9E56-049E2CF1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CC6B3-A715-45FD-999A-384D5206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8CF2-E22B-4D0E-A3E9-3D65339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2ADE-392D-431F-B902-FA240355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A5AF-B86F-499B-99F5-1616573B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5B68-14C6-4817-A051-40845172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6961-47A1-4E12-9367-84CC2E5D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15E72-4953-407D-8277-AC3E004B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E7BC3-02F1-4A26-BA61-9E06701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75FF-9613-4906-9C91-8DB008EC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7E80-A9DF-42BF-B977-F6A750E8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FDFF-6AFB-4F35-A5E4-4DFA5093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7142-EF4A-4E23-AB9F-674B3685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8296-D52C-496F-9D16-16E8C0BD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DE24-BDDC-48FC-8B33-2B6137E2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08493-E043-4188-BAE2-34FCFD39A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4AA12-24CA-4A0E-ACA0-0AF288AC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BA9C4-5290-4A9E-988B-BBA111C8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C7BA7-72E7-4100-8185-89CC8BE6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3443-1A61-40F2-94A8-8002D333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4933-C18A-411F-9A5B-45B6E8EC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3662-74DB-4474-BD37-BF4F5686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0C22-FAE8-41E9-9807-3DF2F963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2A629-9FDA-46CA-A0B9-EF5EC4EA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94792-D577-4F9B-965A-12373FEA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0B586-C984-444A-B243-E9D56467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A720-E286-46AF-893C-BD018526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EFA0-73E3-44C5-A880-DE9D3D7F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AA562-07DA-4884-B9F3-27ADA190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79FCC-F7A2-49C0-BF19-892430F0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8D76-BD3B-464D-8C5C-76148F47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8E535-0F22-4CB0-8471-DA4338D1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A18B-7700-44B3-BFD0-BC90A288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E10FA-8CDF-4B07-870A-000C3D579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FB08-5891-4942-93E2-C471CF584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92ED-CD60-4D6D-A299-75359994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77E7-C9A6-43F5-9FC0-6428FC75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DC570-C678-42E8-A5DC-40568A00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32F18-D23C-4D34-8C02-52BB1C55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BB3B7-DFCF-40B1-95F5-B8338879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C285-C84F-422D-8BFF-232134F79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FDF8-C134-4B5F-865F-D621A42C65E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B1A1-BCF1-4F01-B564-5419B0C4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7A60-B290-42C8-9BA7-57C95BE7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6C9C-088A-4168-85E5-4F9F5D16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3F8A5-C5D8-4296-9E88-0C98D06B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04797D-28A1-4F27-84EB-4B907921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DD739-1C5C-455D-B10B-CB5CC894C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CA270-A571-4CE6-B666-00A8A0ED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8B249-3B7F-4DDD-9C4A-CC7FF2FE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6005F-B332-4219-8D29-3967BB28F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9E308-24AE-4DF1-A5A0-43DA953C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37A05-E2F1-4218-B740-AACA4650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612E1-ED32-4F60-8C45-38DB252DC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24FD9-6E99-48B9-964F-4A8EEFC2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5FB29-1E56-47A7-A701-70286861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mohsinahmad2023@outlook.com</dc:creator>
  <cp:lastModifiedBy>mohsinahmad2023@outlook.com</cp:lastModifiedBy>
  <cp:revision>3</cp:revision>
  <dcterms:created xsi:type="dcterms:W3CDTF">2023-10-15T19:24:48Z</dcterms:created>
  <dcterms:modified xsi:type="dcterms:W3CDTF">2023-10-16T04:52:17Z</dcterms:modified>
</cp:coreProperties>
</file>