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8" r:id="rId6"/>
    <p:sldId id="259" r:id="rId7"/>
    <p:sldId id="257" r:id="rId8"/>
    <p:sldId id="25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103B-C281-4831-80CA-FA1B739D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F59D5-E7D1-4FE7-A0FE-AAC5513F0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5B81-1BEC-4401-8E24-87C9F636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AAB5-3C9C-4CDE-87F8-019A8E86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7105-9E20-4823-BE99-E2CE70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53C4-AFCF-4D23-9885-943C3155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60E06-5A24-4D01-8AC7-5BBC6D32F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DF2D-E667-4277-8E20-86EB6617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6FA0-1BB3-4DB4-AF8E-3B5D3B30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2C073-2487-47AC-8C7F-967BE9CB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F8DF4-3B70-466E-8605-058E6C0C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79D7E-6590-40AF-BDF5-CF6A800AB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E609-CFE5-409D-8148-02DE9061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A7FD-9421-485D-BE28-B49A4C38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8763-A6F0-4635-BF9A-2D03F3D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FCD-83DD-42FA-920E-320C0E81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DE99-856A-4720-BF36-998541AC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F27AD-C287-4441-975E-28EF94E8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182F-342C-40B6-AE3F-E9B97D7F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87A1-8729-467A-88A7-FB498AD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B4DB-E224-482A-B7C3-E98EA3E8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1D02-BD5F-4C5A-BF4F-93D97FE1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5A5A-0148-46B6-BFA1-1E873B2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5A77-7DC0-4266-B7EA-CC019F3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64C0-286D-4A95-847A-85DFE4B0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4E12-3C65-49C2-A92E-A363D4A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F8D1-079D-456C-9512-223FC20C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DA29-144B-4860-B953-C937E7123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0433-EA00-469F-B0B0-9E9B461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C5542-A599-4C09-875F-58FA572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EBD-9FE2-4EEC-AB15-6BA0411B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2874-9F8B-468A-9A52-508B6F29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ADEF-A343-4ED9-97E7-B0ADF83A1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E047A-AF3F-4819-91C4-21322C3F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FEFFC-91E2-4E64-91C0-F8A2F0B27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81068-ECF2-4103-82E5-3F20A106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3EE0D-056D-4848-96AA-2E8EF3A2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65721-4213-4C7D-8043-046310C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2EE4-0AFB-489A-8CB4-45DDF6C2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A299-BA71-4707-9751-EEC1B615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060D4-4B86-47CD-85AA-7203BA81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051B-5AB2-475E-A398-DCAF4EEC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12045-3A09-4C0F-AE50-814D7E37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45126-DF71-4B28-9A38-265D8E7B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E84A-8CD3-493D-86A3-33084327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7E0A2-E12F-47D8-8DC9-CBA617E2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6BE0-D7F3-4710-AB7E-34855B9C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3A51-11AE-44E2-AFC6-883FDF6A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F7C60-6A02-4C08-A3B3-7B6351DF5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F34D9-E78D-4156-8E3D-780112D8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60144-5B6C-4B4B-A835-DEC577EC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5B44-132B-4EE9-8107-3C4682D0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8A60-BD56-48DD-ADF5-8E8A940F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731EC-B255-46A0-9066-D9F364FCF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C978C-8C6D-4FBC-B3C6-887F5E677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0E698-F51F-40B7-A74E-5383194C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D10C-F4CB-4E33-B41D-2ECE7E65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A508-5299-4382-846A-A3630EC0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C202F-9DE1-4B2E-B9FA-34592CF7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ADE8-9992-4816-8EA0-52023DF5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0B96-69BE-400B-9DAE-1D28A74C0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D51B-91CA-4E5E-8704-FA52615A2FF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6529-EECC-4E61-B083-3486027EB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CE68-8F67-4DA1-B9F7-FA6869D90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F692-63AE-42A8-8A15-067DB26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C39FC-529B-459D-A4A6-BFBA35E8F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4" t="20909" r="19345" b="132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4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167F6-FF0F-437E-8976-2B25268A39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4" t="21113" r="19345" b="134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8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7E43B-3FCF-4B5A-92CD-2EDEE0F45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0" t="20909" r="19577" b="1321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8CB4A-27D0-4060-8A3B-BC2C0B4D9C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4" t="20909" r="19345" b="13418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E44C8-AB41-42D3-BED2-BC0618378CCF}"/>
              </a:ext>
            </a:extLst>
          </p:cNvPr>
          <p:cNvSpPr txBox="1"/>
          <p:nvPr/>
        </p:nvSpPr>
        <p:spPr>
          <a:xfrm>
            <a:off x="2644726" y="225082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What immediate improvements can we bring to the product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E5D34-77CA-4534-8671-E252E89A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6924" cy="1083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38DB7E-C5F0-40F1-9E5F-AE19FA3D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56" y="-20631"/>
            <a:ext cx="1258588" cy="1258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9E3850-A3DF-49C9-9764-6BD931886B12}"/>
              </a:ext>
            </a:extLst>
          </p:cNvPr>
          <p:cNvSpPr txBox="1"/>
          <p:nvPr/>
        </p:nvSpPr>
        <p:spPr>
          <a:xfrm>
            <a:off x="1106925" y="1505243"/>
            <a:ext cx="5753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Health Concern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 the survey, we observed that 233 out of 980 respondents are not purchasing our product due to health concerns. Therefore, we should consider adding healthier ingredients to our drink.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survey revealed that 229 out of 980 respondents are not buying our product because it is unavailable. We need to ensure the local availability of our product.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 Perception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According to the survey, 219 out of 980 respondents have a positive perception of our brand. We should take necessary actions to capitalize on this positive perception.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7E77F-D029-482F-8A65-4C4B88792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2" t="56619" r="47154" b="13212"/>
          <a:stretch/>
        </p:blipFill>
        <p:spPr>
          <a:xfrm>
            <a:off x="7146388" y="1237957"/>
            <a:ext cx="4557932" cy="206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65FE8-340D-462C-8C7A-FAC06675CD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9939" r="79115" b="54259"/>
          <a:stretch/>
        </p:blipFill>
        <p:spPr>
          <a:xfrm>
            <a:off x="8152472" y="4119705"/>
            <a:ext cx="3047756" cy="16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E44C8-AB41-42D3-BED2-BC0618378CCF}"/>
              </a:ext>
            </a:extLst>
          </p:cNvPr>
          <p:cNvSpPr txBox="1"/>
          <p:nvPr/>
        </p:nvSpPr>
        <p:spPr>
          <a:xfrm>
            <a:off x="2644726" y="225082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 What should be the ideal price of our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E5D34-77CA-4534-8671-E252E89A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6924" cy="1083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38DB7E-C5F0-40F1-9E5F-AE19FA3D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56" y="-20631"/>
            <a:ext cx="1258588" cy="125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D619E-6B17-4FB4-AA9F-B5560ECD18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t="29528" r="37116" b="23885"/>
          <a:stretch/>
        </p:blipFill>
        <p:spPr>
          <a:xfrm>
            <a:off x="5591503" y="1716258"/>
            <a:ext cx="5507905" cy="3418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3095B-B0AA-4358-A03D-98C0AE197695}"/>
              </a:ext>
            </a:extLst>
          </p:cNvPr>
          <p:cNvSpPr txBox="1"/>
          <p:nvPr/>
        </p:nvSpPr>
        <p:spPr>
          <a:xfrm>
            <a:off x="1280160" y="2067951"/>
            <a:ext cx="346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seen in this visual, most cities prefer to purchase drinks priced between 50 and 99, with the ideal price range falling within this bracket.</a:t>
            </a:r>
          </a:p>
        </p:txBody>
      </p:sp>
    </p:spTree>
    <p:extLst>
      <p:ext uri="{BB962C8B-B14F-4D97-AF65-F5344CB8AC3E}">
        <p14:creationId xmlns:p14="http://schemas.microsoft.com/office/powerpoint/2010/main" val="206937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6EFC1-CFC5-4D6C-882C-838292175708}"/>
              </a:ext>
            </a:extLst>
          </p:cNvPr>
          <p:cNvSpPr txBox="1"/>
          <p:nvPr/>
        </p:nvSpPr>
        <p:spPr>
          <a:xfrm>
            <a:off x="2644726" y="225082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kind of marketing campaigns, offers, and discounts we can run?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A23F3-26F6-4985-9A17-B5B105C7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6924" cy="1083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F8FD8A-BD5E-40B6-86BC-E0D69629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56" y="-20631"/>
            <a:ext cx="1258588" cy="1258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15938D-D80A-4A08-B68D-4A71C36217E4}"/>
              </a:ext>
            </a:extLst>
          </p:cNvPr>
          <p:cNvSpPr txBox="1"/>
          <p:nvPr/>
        </p:nvSpPr>
        <p:spPr>
          <a:xfrm>
            <a:off x="1997612" y="1097279"/>
            <a:ext cx="766689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Marketing Campaigns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social media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Social media is a great way to connect with our target audience and promote our marketing campaigns. Be sure to post engaging content and interact with our followers.</a:t>
            </a:r>
          </a:p>
          <a:p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Run contests and giveaways</a:t>
            </a:r>
            <a:r>
              <a:rPr lang="en-US" dirty="0"/>
              <a:t>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Contests and giveaways are a great way to generate excitement and buzz around our brand. Be sure to choose prizes that our target audience will be interested in.</a:t>
            </a:r>
          </a:p>
          <a:p>
            <a:endParaRPr lang="en-US" dirty="0"/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Offers and Discounts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Bundle Deals</a:t>
            </a:r>
            <a:r>
              <a:rPr lang="en-US" sz="1600" dirty="0"/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Offer bundle deals on our soft drinks and other products. This is a great way to encourage customers to buy more products from us.</a:t>
            </a:r>
          </a:p>
          <a:p>
            <a:endParaRPr lang="en-US" sz="1600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Limited-Time Offers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Limited-time offers create a sense of urgency and encourage customers to buy now. We could offer a discount on a specific product or size, or a free item with purchase.</a:t>
            </a:r>
          </a:p>
          <a:p>
            <a:endParaRPr lang="en-US" sz="1600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Loyalty Programs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Loyalty programs reward customers for buying from you repeatedly. We could offer points that can be redeemed for discounts or free products.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B8DFB-B7E7-40F5-8A9C-9FBA96FCC2FD}"/>
              </a:ext>
            </a:extLst>
          </p:cNvPr>
          <p:cNvSpPr txBox="1"/>
          <p:nvPr/>
        </p:nvSpPr>
        <p:spPr>
          <a:xfrm>
            <a:off x="3343422" y="225083"/>
            <a:ext cx="610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Who can be a brand ambassador, and why?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CE78-993D-48C5-BFEC-41F6A0F8C6E2}"/>
              </a:ext>
            </a:extLst>
          </p:cNvPr>
          <p:cNvSpPr txBox="1"/>
          <p:nvPr/>
        </p:nvSpPr>
        <p:spPr>
          <a:xfrm>
            <a:off x="175585" y="2767280"/>
            <a:ext cx="6654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Ranveer Singh: Ranveer Singh is a popular Bollywood actor who is known for his energetic and flamboyant personality.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is also a fashion icon and has a large following among young people.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A1E91-7F3B-45FC-9624-FE0C7617F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185" y="1575434"/>
            <a:ext cx="5135230" cy="400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93A28-31B1-4AFD-8799-B2DEB3E13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35677" cy="1111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A6251-B74A-4EC2-9D16-693A7D278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851" y="-20632"/>
            <a:ext cx="1399115" cy="13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2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E44C8-AB41-42D3-BED2-BC0618378CCF}"/>
              </a:ext>
            </a:extLst>
          </p:cNvPr>
          <p:cNvSpPr txBox="1"/>
          <p:nvPr/>
        </p:nvSpPr>
        <p:spPr>
          <a:xfrm>
            <a:off x="2644726" y="225082"/>
            <a:ext cx="7666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Who should be our target audience, and why?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E5D34-77CA-4534-8671-E252E89A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06924" cy="1083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38DB7E-C5F0-40F1-9E5F-AE19FA3D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956" y="-20631"/>
            <a:ext cx="1258588" cy="125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BA60C-DAB6-4B5A-B28E-664D259189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0" t="34864" r="33308" b="15676"/>
          <a:stretch/>
        </p:blipFill>
        <p:spPr>
          <a:xfrm>
            <a:off x="6246056" y="1659988"/>
            <a:ext cx="5008098" cy="3953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87284-1DE3-45F5-BCC2-7A96CA4FF20C}"/>
              </a:ext>
            </a:extLst>
          </p:cNvPr>
          <p:cNvSpPr txBox="1"/>
          <p:nvPr/>
        </p:nvSpPr>
        <p:spPr>
          <a:xfrm>
            <a:off x="1237957" y="1969477"/>
            <a:ext cx="4707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data, it is evident that males between the ages of 19-30 purchase a significant amount of our drink, followed by females in the same age group. This age demographic proves to be ideal for our brand.</a:t>
            </a:r>
          </a:p>
        </p:txBody>
      </p:sp>
    </p:spTree>
    <p:extLst>
      <p:ext uri="{BB962C8B-B14F-4D97-AF65-F5344CB8AC3E}">
        <p14:creationId xmlns:p14="http://schemas.microsoft.com/office/powerpoint/2010/main" val="404950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428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mohsinahmad2023@outlook.com</dc:creator>
  <cp:lastModifiedBy>mohsinahmad2023@outlook.com</cp:lastModifiedBy>
  <cp:revision>18</cp:revision>
  <dcterms:created xsi:type="dcterms:W3CDTF">2023-10-17T12:08:52Z</dcterms:created>
  <dcterms:modified xsi:type="dcterms:W3CDTF">2023-10-18T09:49:54Z</dcterms:modified>
</cp:coreProperties>
</file>