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8FDF-F2C5-4F79-8E57-25A110AE6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F66F-FDBF-4F26-B6AB-EF17A8E46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73A8-7F84-4671-B0F5-E70AE2AF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D37B-DC3B-41FF-A3EF-396BB0CA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26B3-0EF3-4D5A-A38A-CC1BA87C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8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FB9F-748B-4BE1-BD75-41D5122A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1C54D-3671-4F87-88C6-E453B2D8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66DB-B97A-4BB6-BFCC-2EDA4D1A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4B35-A6CE-4D43-9CD0-02906898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6408-1803-4504-9F6F-0865DD58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7E739-8A4D-48F8-BCF6-8477087B0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164D9-D949-4DD8-9540-542B242C6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535C-AE25-4CCF-8183-53C2EFDD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32B4-5532-4B1E-80AA-9E1E9194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8CF5-438D-4947-9344-C46CEC1E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D99-5CF5-4B07-BF0B-1616CC5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E88B-63A4-4FCE-9F92-43705688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4E8B-26A0-45EE-840B-3BEEAE48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585D-797F-4D62-94C6-FB1AF27F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0AEB-CEEE-4793-A947-3A742159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93D7-C199-41E3-9155-DD1024CE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AA277-D032-4986-8E65-F624AFD5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497D-011C-4E95-9441-597A83E2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77DC-5305-4DCB-9BF3-55FCBC30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83E8-FC1F-4D2F-A87F-3D568E1F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C25D-3E2C-4ED6-9975-4CDB098B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BC9E-7E2E-46CA-B869-A3C0CAF05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7287D-0DEF-4ADE-8F73-47C898D70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AA9D-1A9A-46CB-9330-2E5F0F83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C2C3-5B04-4134-BF15-100646B2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20A69-8A9F-48EC-AEF6-0824D4D5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4463-F330-43B3-B7D7-FFCBBF98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6E4D5-81C5-44D4-B1CE-CD3EF06F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DD8C-3EC3-4D4D-9E52-4B11F2CA9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761E3-50E9-473F-8017-844C8088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E4391-C6B0-4236-A43C-B557ED436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C069A-9EDA-4E3C-8846-C70C8DF8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B29B6-F726-45B0-AF34-EF36BF9A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CFE28-EDD4-4A02-AB31-BBFCF082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93B1-B890-4748-924D-1E7559DE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BA603-42EF-47B4-8E3F-97942D7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58379-56AF-464F-BC70-C1C725E9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726E1-338E-4FE9-81F6-22BE2714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0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5E38E-CA2F-461B-8417-7C1D9E6A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834AB-B9F4-42C4-BB7C-5F7154BC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8840B-E541-4258-B44A-FA0A213F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D9A0-8291-4074-952B-BEF66A4A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1DC2-A139-445F-93D7-6044E08AE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57A15-16E9-405A-9461-705BC82E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46A9-CC99-45A7-9CB7-D2CA8C2E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D9CA-F5D5-4850-ABFC-ED5DD3C2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5E4E4-3D4C-4FC6-9EC6-879D1F6E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A2AE-C143-43BD-9AB0-602E1C2E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D5442-41B4-4E15-9984-9009A809E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E7BC2-2090-43C8-A35F-D35247C34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F4B5-DF65-4D82-9115-442DE124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D4228-F6B7-4BCF-90BC-FBB66E3C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2715-4C9C-4A0A-9652-0956DEDA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B3250-EAA3-411B-B89B-5CD4E93B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62B6-6B00-4BA4-8268-6CD0E600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2544-88E2-4039-B75B-3DC23F5A7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0697-2A98-4DCB-86EA-B1517A10E35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649D-8533-4AB2-A035-4FDB2B68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3980-2F7F-4899-B8C3-B02507583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FAE1-5E59-4928-974D-FB687FAA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54A3-A5B9-461A-BFC0-F42E8573C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2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B1399-E714-4982-9212-E1529B64D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3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CF2B1-F386-4B10-BEA3-71A964AB2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FF80F-9032-42C5-B4EE-235042CF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7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ADB61B-6F5E-4E09-BAB5-549064D05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mohsinahmad2023@outlook.com</dc:creator>
  <cp:lastModifiedBy>mohsinahmad2023@outlook.com</cp:lastModifiedBy>
  <cp:revision>1</cp:revision>
  <dcterms:created xsi:type="dcterms:W3CDTF">2023-11-15T17:59:02Z</dcterms:created>
  <dcterms:modified xsi:type="dcterms:W3CDTF">2023-11-15T18:02:53Z</dcterms:modified>
</cp:coreProperties>
</file>