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4B4D-3CC7-4A15-9DF0-5B299B25D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A3847-9A41-41C6-8C8F-771F383C0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DB4E-8353-4273-B579-63357C3A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173-3C5B-4388-875C-7D04E047CE5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FBBB1-73CD-4D47-9A97-17F30E77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F729-1B15-4BC9-9F01-59EF73A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F66-BE56-4331-A1BA-EDAF98BA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0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882B-0311-446A-AC23-6583D095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1B551-379E-4273-AC2B-6C5532DD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46A5-C06A-4127-AEDF-75AB46A6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173-3C5B-4388-875C-7D04E047CE5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5A685-100F-4881-94F1-C5028385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F078-0DE8-427F-996F-FD45FAD6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F66-BE56-4331-A1BA-EDAF98BA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BC1C9-5BE5-4AA2-A7E4-242495175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AF463-E2F7-47FB-BE07-4BB976F9B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9714-CD5B-4DA3-9A3B-359E7D55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173-3C5B-4388-875C-7D04E047CE5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BD313-BE11-4C2F-B1ED-EBECE784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6305-9CCA-4804-BDC6-6C568655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F66-BE56-4331-A1BA-EDAF98BA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8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6ACF-901E-43A3-8D46-572448EC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E819-4AA9-4438-A5F7-1E921154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621C1-78B8-46F7-8B5C-BFC47ACE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173-3C5B-4388-875C-7D04E047CE5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48165-9338-4646-84F4-7C445224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C28D-FFA1-4D61-8EDC-331354D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F66-BE56-4331-A1BA-EDAF98BA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794A-9D63-4E2D-A318-5D07EF94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8212-8AC7-488A-883F-5E8EC879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B9AA-A570-46D5-8FB3-7B4848A9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173-3C5B-4388-875C-7D04E047CE5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E0AC-3AE0-4FE8-9F62-7471C326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6027-84A7-413C-B4A2-E86C8C9D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F66-BE56-4331-A1BA-EDAF98BA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8F9A-B606-41D8-9492-DA6A6B73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67F6-D588-4868-827F-3BFDBC0E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28250-5839-40CE-87D4-5C13484D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3D44F-7F4C-4C4D-9DC3-600B8B87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173-3C5B-4388-875C-7D04E047CE5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2B68D-DC21-4A34-87EF-E6CDD1E6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CFCB-C6D6-4A38-B410-517C36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F66-BE56-4331-A1BA-EDAF98BA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34A4-0649-47BE-94A6-214851AF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4C5B-CCD8-486D-8182-1C23A7FCE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A5068-350A-46F1-B557-FFC974F66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5D368-F768-46AC-901B-DBD6B91A3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A25E6-BAD2-4F8E-B3D0-2C00C0AB0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683FB-281C-4643-84B5-51B9845F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173-3C5B-4388-875C-7D04E047CE5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29E77-9A9B-44CF-A4C3-5113F272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E90D-908E-410C-922C-5D5E630A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F66-BE56-4331-A1BA-EDAF98BA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5A71-D703-4133-9F85-3646CADC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A6E1B-B76C-47CA-8E1C-8D57971C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173-3C5B-4388-875C-7D04E047CE5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B8631-D393-429C-96D1-CEB9CDC9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F3FA9-99EB-4244-B4D3-BCA86A69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F66-BE56-4331-A1BA-EDAF98BA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9535D-9ECC-4EAC-9F67-16967313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173-3C5B-4388-875C-7D04E047CE5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F49A7-342A-478C-A0A9-3B85B9BF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0142F-C61F-4512-9A0A-168F6783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F66-BE56-4331-A1BA-EDAF98BA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5C6D-A776-41D9-9332-8FE06804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CC49-24DB-4B6E-927D-669637A0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FE4C2-1D79-40C2-B851-0E738C01A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D2F48-0331-48D8-A406-F460A2A7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173-3C5B-4388-875C-7D04E047CE5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CA52-25A2-4B6C-AB91-CB43F172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461A4-1CA3-4B41-B037-F4BDC059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F66-BE56-4331-A1BA-EDAF98BA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6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E03D-1576-4FCE-8390-1688EADE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6AC1A-D809-4E0C-802C-7A129A5C8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5A2B5-FF3F-4556-BCC6-E78E68EA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3072C-505F-41EE-B0E3-9CBC0D92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173-3C5B-4388-875C-7D04E047CE5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BAAB2-E364-4758-AE0A-7D4DCB48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D1C52-DC19-4F3B-93F0-ABCAB464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F66-BE56-4331-A1BA-EDAF98BA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572E3-383F-4E94-A11B-26321A89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73112-B389-4556-83DB-3E6D8FB74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3866-378F-46A8-81E9-621451500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A173-3C5B-4388-875C-7D04E047CE5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E2768-2FA6-452B-9513-24913C8EF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9AE0-74F5-4BEF-980B-E4C2AE0A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4F66-BE56-4331-A1BA-EDAF98BA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8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75824-BDE8-447B-A65F-B90B6C30F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82C11-67A8-4B92-9F03-052F231C1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9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4B8E1-D069-4837-B904-3EF840110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3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mohsinahmad2023@outlook.com</dc:creator>
  <cp:lastModifiedBy>mohsinahmad2023@outlook.com</cp:lastModifiedBy>
  <cp:revision>1</cp:revision>
  <dcterms:created xsi:type="dcterms:W3CDTF">2023-10-08T06:51:27Z</dcterms:created>
  <dcterms:modified xsi:type="dcterms:W3CDTF">2023-10-08T06:56:30Z</dcterms:modified>
</cp:coreProperties>
</file>