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5" r:id="rId6"/>
    <p:sldId id="266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  <a:srgbClr val="DECCCE"/>
    <a:srgbClr val="C3C3C3"/>
    <a:srgbClr val="C2C2C2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6471-0CC0-2731-F82A-B844B5362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8EC34-D90A-BFC3-B7ED-156488074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3B74-217E-FA8B-D5DC-5D694D95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6016-D8F1-DD54-3D74-BCB8823D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EEB5-66C9-879E-A1AB-369E37DA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0FD5-CE3E-0AD8-C93F-4372AC24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3725-DAB3-5E36-8EF3-7D0B808C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A9DC2-B55E-24AB-03DB-9E4C4C7D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DB55-7C08-9DF5-9609-A54A8B25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0253-6C6C-8C3A-5AAE-0E6C7EC5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B38B8-F992-71B7-2397-B10DF4427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15DCD-0192-568F-6129-ADA371A3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E527-EA29-3D4D-BD98-DE7282D1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69706-EAE3-464F-CBB1-ED6310A8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B43C3-5918-620B-F4E6-F2A9D71B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CF69-484F-DE3F-3378-D1317A5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EA7E-1078-668D-C726-EBDEEB3D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B19A-0284-C792-4972-B5FB0155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4A2B-28A3-8189-CE7F-01CFCC62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5E8E-A207-36D2-5E07-38DE3AC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6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506D-2F03-5EDC-68D3-3F0E644B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DFADF-A058-CD71-6952-1DA51FC4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3B03-54B3-2024-16D0-E1CD7049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45D6-69A8-A597-50F4-F4BF1B86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4672-D617-8EF6-B406-8032943C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C06-CBCB-7DDA-DD22-C03412EE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92EB-5E6C-2251-7993-1EB37FC28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038B6-9BB6-52DA-EB18-B70995405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09D85-7B74-73B6-1FE4-7F45A0A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C0066-0B22-7044-68E4-77736B73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13BA-F947-324B-A808-08319F27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F1B-2673-86AD-A968-AB3F86C2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FD3DB-EECF-AFB6-34E0-5D3DDAA5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43439-8812-A31A-7D3C-210A7173C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B6E08-3F4F-34BA-87E5-5D73CBCEB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A5851-CCC4-B92C-5154-9DC87BAD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8F4B2-AA29-6825-CB7E-A8C9B37E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B4530-6C1E-807B-6D25-459CBEA8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20166-11A4-186A-4A28-27A49F9D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9C9C-CC06-80C8-E9FF-3C7D4F5F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B69D1-37A9-97C7-4F81-8D7A0D1B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863C6-A3F5-E9A3-12E2-960E37D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B56F3-D938-0B6B-9FC4-C4409054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CE493-E072-498D-070C-A9251F9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A6BE5-14B6-3BE2-BF14-5CE63941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F02DF-A4BE-059A-FC5D-DCBA9E51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594-6B20-8956-2FDF-63506AA9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595-4B4B-4FEF-A52F-1285D11D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9019D-4977-EB5C-7E45-44E622DF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A3DF-61FC-4F27-6C10-972CFCC7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8938-6212-9620-19D4-DFAE42B7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E0EB-18F8-5F51-FF5B-83B1E728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2786-AFB6-B80F-2519-E6ABBB6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E21FB-1778-4317-8E4A-B27163D60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07614-F4DF-9B27-798F-C5A5DC792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C6AD3-0E72-0439-3DEC-1D176A02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85DA8-F536-96E9-0A5F-CB60EDEC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98B4C-1607-87FF-484A-A3D8CF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A7407-5B27-E5FB-92DA-EEF7B774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2C373-166A-B440-D318-43E45E0F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8A8E-5366-D8F2-AD74-2BAE39C12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8326-6227-4FBE-9422-7F663EE8D68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E684-9DB4-4278-E581-F6A618BA8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F5BF-0F28-F47C-6FE5-43AB4F27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inja.cityjson.or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gc.or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ityJSON? | CityJSON">
            <a:extLst>
              <a:ext uri="{FF2B5EF4-FFF2-40B4-BE49-F238E27FC236}">
                <a16:creationId xmlns:a16="http://schemas.microsoft.com/office/drawing/2014/main" id="{FF656A96-DC2F-40DE-C93D-1A216A9F5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4" r="3564" b="1437"/>
          <a:stretch/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F9B0E0FF-A3C3-C74D-95EF-3EBD4A2D88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A8B841-9079-47F8-FA92-0E176F5C4F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301075" y="2208212"/>
            <a:ext cx="9589849" cy="2136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16807-0C8A-8B13-5131-FEE25073A4BF}"/>
              </a:ext>
            </a:extLst>
          </p:cNvPr>
          <p:cNvSpPr txBox="1"/>
          <p:nvPr/>
        </p:nvSpPr>
        <p:spPr>
          <a:xfrm>
            <a:off x="9766170" y="6469004"/>
            <a:ext cx="236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BBCNassim" panose="02000500000000000000" pitchFamily="2" charset="-78"/>
                <a:cs typeface="BBCNassim" panose="02000500000000000000" pitchFamily="2" charset="-78"/>
              </a:rPr>
              <a:t>احمدرضا قلی زاده</a:t>
            </a:r>
            <a:endParaRPr lang="en-US" dirty="0">
              <a:latin typeface="BBCNassim" panose="02000500000000000000" pitchFamily="2" charset="-78"/>
              <a:cs typeface="BBCNassim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837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F7AC5E-B344-6695-D630-566661B56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DDFC943E-8F5C-2BCC-E307-BB29E957A5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04D8E-42A8-B053-CA31-50094D8F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06" y="1763885"/>
            <a:ext cx="3436918" cy="3330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6A8A1D-737B-E6CC-A36F-3EC00D80BB33}"/>
              </a:ext>
            </a:extLst>
          </p:cNvPr>
          <p:cNvSpPr txBox="1"/>
          <p:nvPr/>
        </p:nvSpPr>
        <p:spPr>
          <a:xfrm>
            <a:off x="2652251" y="2905780"/>
            <a:ext cx="2362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 unit Cube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37528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357D31-6338-BBFF-F87A-BB6046BE3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2217412E-7431-36AF-E60A-BBD6D106D2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10E55-A6AC-B138-D514-395DA0C29ED5}"/>
              </a:ext>
            </a:extLst>
          </p:cNvPr>
          <p:cNvSpPr txBox="1"/>
          <p:nvPr/>
        </p:nvSpPr>
        <p:spPr>
          <a:xfrm>
            <a:off x="1799303" y="3014990"/>
            <a:ext cx="3779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simple tetrahedron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C2B8E-2EE7-4AD8-55E9-6348D6134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8" b="4015"/>
          <a:stretch/>
        </p:blipFill>
        <p:spPr>
          <a:xfrm>
            <a:off x="6989204" y="1732934"/>
            <a:ext cx="3403493" cy="34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002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0A8238-C7DC-11B6-5E28-5B25556EA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748C9345-AA88-4A9D-85C2-842D2B50E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481FC-4BCC-92AC-BFDE-6F9BFA9DE52E}"/>
              </a:ext>
            </a:extLst>
          </p:cNvPr>
          <p:cNvSpPr txBox="1"/>
          <p:nvPr/>
        </p:nvSpPr>
        <p:spPr>
          <a:xfrm>
            <a:off x="930442" y="2905780"/>
            <a:ext cx="5582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unit cube with a genus of one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E3326-E671-E151-BAF8-6763AAC7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853" y="1581003"/>
            <a:ext cx="3635055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27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715EF-B8B9-3AFF-2BB3-3A85C4743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66D4F77A-9AB0-73BB-DB44-3CC7B34D4C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8E44B-A1AC-81B4-2026-83CC761C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447" y="1596244"/>
            <a:ext cx="3444538" cy="3360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144AF-CE0A-5F4A-2A06-BFA470091C94}"/>
              </a:ext>
            </a:extLst>
          </p:cNvPr>
          <p:cNvSpPr txBox="1"/>
          <p:nvPr/>
        </p:nvSpPr>
        <p:spPr>
          <a:xfrm>
            <a:off x="1696064" y="3013501"/>
            <a:ext cx="42351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ne MultiSolid: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2 unit cubes that are not adjacent</a:t>
            </a:r>
            <a:endParaRPr lang="en-US" sz="20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58012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43C0E-EB5F-078D-74EB-87A595E1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8F9F7C6B-2761-C58F-B747-7EBBED693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C2F63-EBFA-6FB1-E411-0ED262F7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29" y="1608677"/>
            <a:ext cx="3884407" cy="3335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31D50-97D4-5323-C886-7AF3598D27B5}"/>
              </a:ext>
            </a:extLst>
          </p:cNvPr>
          <p:cNvSpPr txBox="1"/>
          <p:nvPr/>
        </p:nvSpPr>
        <p:spPr>
          <a:xfrm>
            <a:off x="1543664" y="2861101"/>
            <a:ext cx="35867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ne CompositeSolid: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2 adjacent unit cubes</a:t>
            </a:r>
            <a:endParaRPr lang="en-US" sz="20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14224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2C15E-0172-80B5-F394-142B48DCE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441E2741-8C91-4DA3-C90B-AC35E51882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1B893-B989-210C-C536-289ED48CFF81}"/>
              </a:ext>
            </a:extLst>
          </p:cNvPr>
          <p:cNvSpPr txBox="1"/>
          <p:nvPr/>
        </p:nvSpPr>
        <p:spPr>
          <a:xfrm>
            <a:off x="741013" y="2861101"/>
            <a:ext cx="5507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one object as two geometries: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2 unit cubes adjacent (sharing a face)</a:t>
            </a:r>
            <a:endParaRPr lang="en-US" sz="20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FC029-FE49-9CE2-D236-4F049A98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39" y="1798949"/>
            <a:ext cx="3975827" cy="33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294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E4650B-7D9A-44D7-4760-74FD768F2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AF694F02-307E-FA3A-BF21-8C95B1B50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D3DB9-2F38-5C3A-8844-2558A1BF8CC2}"/>
              </a:ext>
            </a:extLst>
          </p:cNvPr>
          <p:cNvSpPr txBox="1"/>
          <p:nvPr/>
        </p:nvSpPr>
        <p:spPr>
          <a:xfrm>
            <a:off x="1174955" y="1906994"/>
            <a:ext cx="984209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یک رمزگذاری مبتنی بر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JSON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برای ذخیره مدل‌های شهری سه‌بعدی است،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1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که همچنین با نام‌های ماکت‌های دیجیتال یا دوقلوهای دیجیتال شناخته می‌شوند.</a:t>
            </a:r>
          </a:p>
          <a:p>
            <a:pPr algn="just" rtl="1"/>
            <a:endParaRPr lang="fa-IR" sz="16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هدف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ارائه یک فرمت فشرده و دوست‌دار</a:t>
            </a:r>
            <a:r>
              <a:rPr lang="fa-IR" sz="24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ِ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توسعه‌دهنده است،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تا فایل‌ها به راحتی مشاهده، دستکاری و ویرایش شوند. </a:t>
            </a: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برای ذهن برنامه‌نویسان طراحی شده است، تا ابزارها و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API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‌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هایی که آن را پشتیبانی می‌کنند به سرعت ایجاد شود، </a:t>
            </a:r>
            <a:r>
              <a:rPr lang="fa-IR" sz="1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ابزارهای مشهور و معروف زیادی در دسترس است </a:t>
            </a:r>
            <a:r>
              <a:rPr lang="fa-IR" sz="1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(بیشتر به عنوان </a:t>
            </a:r>
            <a:r>
              <a:rPr lang="en-US" sz="1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Open Source</a:t>
            </a:r>
            <a:r>
              <a:rPr lang="fa-IR" sz="1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)</a:t>
            </a:r>
            <a:r>
              <a:rPr lang="fa-IR" sz="1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.</a:t>
            </a:r>
            <a:endParaRPr lang="fa-IR" sz="20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14965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A0AAA-C987-0951-498D-21C0667F1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738051B7-E191-8DB7-D717-6D1BD9A73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21D8B-EB0D-8B48-5CD4-620D4FBF1E22}"/>
              </a:ext>
            </a:extLst>
          </p:cNvPr>
          <p:cNvSpPr txBox="1"/>
          <p:nvPr/>
        </p:nvSpPr>
        <p:spPr>
          <a:xfrm>
            <a:off x="1174954" y="1968549"/>
            <a:ext cx="984209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8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ساده است، سادگی آن سبب سادگی در اضافه کردن به </a:t>
            </a:r>
            <a:r>
              <a:rPr lang="en-US" sz="28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Software</a:t>
            </a:r>
          </a:p>
          <a:p>
            <a:pPr algn="just" rtl="1"/>
            <a:endParaRPr lang="en-US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(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Software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های زیادی در حال حاضر پشتیبانی می‌کنند)</a:t>
            </a:r>
            <a:endParaRPr lang="fa-IR" sz="16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A9BCAA5-4B15-77BF-B2E3-E5CD401C7377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00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1A633C-F243-E2D9-4BDF-0F8DE588C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C7A078C4-8DE8-D28D-ADB4-A1801ACEDD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A960A-4A2E-897B-D503-FCFC98BAC1BD}"/>
              </a:ext>
            </a:extLst>
          </p:cNvPr>
          <p:cNvSpPr txBox="1"/>
          <p:nvPr/>
        </p:nvSpPr>
        <p:spPr>
          <a:xfrm>
            <a:off x="1174954" y="2183993"/>
            <a:ext cx="984209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می‌توان با یک کلیک فایل‌های </a:t>
            </a:r>
            <a:r>
              <a:rPr lang="en-US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CityGML-XML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را به فایل‌های </a:t>
            </a:r>
            <a:r>
              <a:rPr lang="en-US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تبدیل کرد و بالعکس</a:t>
            </a:r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E77EDC1-CC33-0EFD-169D-B37EB1C59095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742F24-8F12-F268-F962-DE9C4537F827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14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AAA422-C443-2538-350B-07D178A08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EB8ED2AD-F486-4A47-785A-033F3680D1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6DF89-1407-D0AA-A98F-3C87EAE8FE91}"/>
              </a:ext>
            </a:extLst>
          </p:cNvPr>
          <p:cNvSpPr txBox="1"/>
          <p:nvPr/>
        </p:nvSpPr>
        <p:spPr>
          <a:xfrm>
            <a:off x="1165122" y="2183993"/>
            <a:ext cx="984209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با استفاده از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cjio</a:t>
            </a:r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به آسانی فایل‌ها را مدیریت کرد، (ادغام/حذف/فیلتر)، </a:t>
            </a:r>
            <a:r>
              <a:rPr lang="en-US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CRS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را تغییر دهید،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Texture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‌ها را مدیریت کنید، و ...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21857D8-19EA-B36D-00B3-CB2CFE6CCFD4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20B8544-F29B-D4D4-5253-769E31CB908C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10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7CFE6-D99F-3F11-899D-2BAE616A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38ADA6E1-23EC-8ED2-77BE-2B4BB51546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C8252-3CC2-EE71-2DD1-9AD3EEFF03B8}"/>
              </a:ext>
            </a:extLst>
          </p:cNvPr>
          <p:cNvSpPr txBox="1"/>
          <p:nvPr/>
        </p:nvSpPr>
        <p:spPr>
          <a:xfrm>
            <a:off x="1174954" y="2346225"/>
            <a:ext cx="984209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- 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به آسانی می‌توان افزونه‌ها</a:t>
            </a:r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یی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را به مدل اصلی اضافه کرد.</a:t>
            </a: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-  توسعه آن در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GitHub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باز است؛ از طریق یک جامعه پویا پشتیبانی می‌شود</a:t>
            </a: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F2059-C05D-BF26-0C1A-836F9B76A7B2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B3F19C-4F13-5DF1-1398-EB8350B73C90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15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AB8D6-4B46-5D25-0C62-6DD82428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C43C4E37-9E5E-CAB8-B053-0B2A145E0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516DB-1616-0DD4-8604-D724FB5F2F63}"/>
              </a:ext>
            </a:extLst>
          </p:cNvPr>
          <p:cNvSpPr txBox="1"/>
          <p:nvPr/>
        </p:nvSpPr>
        <p:spPr>
          <a:xfrm>
            <a:off x="1174954" y="2307104"/>
            <a:ext cx="98420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وجود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Web Viewer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برای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Drag and Drop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و نمایش</a:t>
            </a:r>
          </a:p>
          <a:p>
            <a:pPr algn="just" rtl="1"/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2000" dirty="0"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https://ninja.cityjson.org/</a:t>
            </a:r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a-IR" sz="20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0564DB8-3C4F-49D3-42C3-D7F13952FD9F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926E14F-2275-98E8-FAB2-B58CD3F05CDA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84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EF1AD-CE7D-CDF7-16A5-86FC47332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FBDDC547-D2F4-F11C-38EC-1B2AD909A6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A8D7C63-BBDA-2D6B-D77F-2343BCA9DA43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950F3-B0DC-3B1B-5EB4-6BA1916B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012"/>
            <a:ext cx="12192000" cy="58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411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743B7-CEBE-0A0D-40D4-ACDE98C75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7DB21283-2BDA-C445-5DD4-8BC94022F7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80950-0432-7D49-B58E-998E7956F62A}"/>
              </a:ext>
            </a:extLst>
          </p:cNvPr>
          <p:cNvSpPr txBox="1"/>
          <p:nvPr/>
        </p:nvSpPr>
        <p:spPr>
          <a:xfrm>
            <a:off x="2347451" y="2799546"/>
            <a:ext cx="7801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 v2.0 is an official standard</a:t>
            </a:r>
          </a:p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of the 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Geospatial Consortium (OGC)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.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2462589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302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BBCNassim</vt:lpstr>
      <vt:lpstr>Calibri</vt:lpstr>
      <vt:lpstr>Calibri Light</vt:lpstr>
      <vt:lpstr>IRANSans UltraLight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AhMaDrEzA .Gholizade</dc:creator>
  <cp:lastModifiedBy>AhMaDrEzA .Gholizade</cp:lastModifiedBy>
  <cp:revision>9</cp:revision>
  <dcterms:created xsi:type="dcterms:W3CDTF">2024-03-06T18:10:25Z</dcterms:created>
  <dcterms:modified xsi:type="dcterms:W3CDTF">2024-03-11T20:03:03Z</dcterms:modified>
</cp:coreProperties>
</file>