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9" r:id="rId1"/>
    <p:sldMasterId id="2147483690" r:id="rId2"/>
  </p:sldMasterIdLst>
  <p:notesMasterIdLst>
    <p:notesMasterId r:id="rId16"/>
  </p:notesMasterIdLst>
  <p:sldIdLst>
    <p:sldId id="287" r:id="rId3"/>
    <p:sldId id="259" r:id="rId4"/>
    <p:sldId id="288" r:id="rId5"/>
    <p:sldId id="274" r:id="rId6"/>
    <p:sldId id="289" r:id="rId7"/>
    <p:sldId id="290" r:id="rId8"/>
    <p:sldId id="260" r:id="rId9"/>
    <p:sldId id="291" r:id="rId10"/>
    <p:sldId id="292" r:id="rId11"/>
    <p:sldId id="293" r:id="rId12"/>
    <p:sldId id="294" r:id="rId13"/>
    <p:sldId id="262" r:id="rId14"/>
    <p:sldId id="295" r:id="rId15"/>
  </p:sldIdLst>
  <p:sldSz cx="9144000" cy="5143500" type="screen16x9"/>
  <p:notesSz cx="6858000" cy="9144000"/>
  <p:embeddedFontLst>
    <p:embeddedFont>
      <p:font typeface="Catamaran Thin" panose="020B0604020202020204" charset="0"/>
      <p:bold r:id="rId17"/>
    </p:embeddedFont>
    <p:embeddedFont>
      <p:font typeface="Montserrat Black" panose="020B0604020202020204" charset="0"/>
      <p:bold r:id="rId18"/>
      <p:boldItalic r:id="rId19"/>
    </p:embeddedFont>
    <p:embeddedFont>
      <p:font typeface="Montserrat Light" panose="020B0604020202020204" charset="0"/>
      <p:regular r:id="rId20"/>
      <p:bold r:id="rId21"/>
      <p:italic r:id="rId22"/>
      <p:boldItalic r:id="rId23"/>
    </p:embeddedFont>
    <p:embeddedFont>
      <p:font typeface="Roboto Condensed"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8D0FF9B-1D09-4176-8FA8-12056DD60C61}">
  <a:tblStyle styleId="{18D0FF9B-1D09-4176-8FA8-12056DD60C6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88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1.xml"/><Relationship Id="rId21"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6"/>
        <p:cNvGrpSpPr/>
        <p:nvPr/>
      </p:nvGrpSpPr>
      <p:grpSpPr>
        <a:xfrm>
          <a:off x="0" y="0"/>
          <a:ext cx="0" cy="0"/>
          <a:chOff x="0" y="0"/>
          <a:chExt cx="0" cy="0"/>
        </a:xfrm>
      </p:grpSpPr>
      <p:sp>
        <p:nvSpPr>
          <p:cNvPr id="3337" name="Google Shape;3337;g531f0fbb07_0_1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8" name="Google Shape;3338;g531f0fbb07_0_1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4"/>
        <p:cNvGrpSpPr/>
        <p:nvPr/>
      </p:nvGrpSpPr>
      <p:grpSpPr>
        <a:xfrm>
          <a:off x="0" y="0"/>
          <a:ext cx="0" cy="0"/>
          <a:chOff x="0" y="0"/>
          <a:chExt cx="0" cy="0"/>
        </a:xfrm>
      </p:grpSpPr>
      <p:sp>
        <p:nvSpPr>
          <p:cNvPr id="3355" name="Google Shape;3355;g531f0fbb07_0_16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6" name="Google Shape;3356;g531f0fbb07_0_16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4620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9"/>
        <p:cNvGrpSpPr/>
        <p:nvPr/>
      </p:nvGrpSpPr>
      <p:grpSpPr>
        <a:xfrm>
          <a:off x="0" y="0"/>
          <a:ext cx="0" cy="0"/>
          <a:chOff x="0" y="0"/>
          <a:chExt cx="0" cy="0"/>
        </a:xfrm>
      </p:grpSpPr>
      <p:sp>
        <p:nvSpPr>
          <p:cNvPr id="3370" name="Google Shape;3370;g531f0fbb07_0_1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1" name="Google Shape;3371;g531f0fbb07_0_1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9"/>
        <p:cNvGrpSpPr/>
        <p:nvPr/>
      </p:nvGrpSpPr>
      <p:grpSpPr>
        <a:xfrm>
          <a:off x="0" y="0"/>
          <a:ext cx="0" cy="0"/>
          <a:chOff x="0" y="0"/>
          <a:chExt cx="0" cy="0"/>
        </a:xfrm>
      </p:grpSpPr>
      <p:sp>
        <p:nvSpPr>
          <p:cNvPr id="3370" name="Google Shape;3370;g531f0fbb07_0_1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1" name="Google Shape;3371;g531f0fbb07_0_1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3881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6"/>
        <p:cNvGrpSpPr/>
        <p:nvPr/>
      </p:nvGrpSpPr>
      <p:grpSpPr>
        <a:xfrm>
          <a:off x="0" y="0"/>
          <a:ext cx="0" cy="0"/>
          <a:chOff x="0" y="0"/>
          <a:chExt cx="0" cy="0"/>
        </a:xfrm>
      </p:grpSpPr>
      <p:sp>
        <p:nvSpPr>
          <p:cNvPr id="3337" name="Google Shape;3337;g531f0fbb07_0_1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8" name="Google Shape;3338;g531f0fbb07_0_1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4395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3"/>
        <p:cNvGrpSpPr/>
        <p:nvPr/>
      </p:nvGrpSpPr>
      <p:grpSpPr>
        <a:xfrm>
          <a:off x="0" y="0"/>
          <a:ext cx="0" cy="0"/>
          <a:chOff x="0" y="0"/>
          <a:chExt cx="0" cy="0"/>
        </a:xfrm>
      </p:grpSpPr>
      <p:sp>
        <p:nvSpPr>
          <p:cNvPr id="3694" name="Google Shape;3694;g91f1f61733_0_1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5" name="Google Shape;3695;g91f1f61733_0_1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3"/>
        <p:cNvGrpSpPr/>
        <p:nvPr/>
      </p:nvGrpSpPr>
      <p:grpSpPr>
        <a:xfrm>
          <a:off x="0" y="0"/>
          <a:ext cx="0" cy="0"/>
          <a:chOff x="0" y="0"/>
          <a:chExt cx="0" cy="0"/>
        </a:xfrm>
      </p:grpSpPr>
      <p:sp>
        <p:nvSpPr>
          <p:cNvPr id="3694" name="Google Shape;3694;g91f1f61733_0_1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5" name="Google Shape;3695;g91f1f61733_0_1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7241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3"/>
        <p:cNvGrpSpPr/>
        <p:nvPr/>
      </p:nvGrpSpPr>
      <p:grpSpPr>
        <a:xfrm>
          <a:off x="0" y="0"/>
          <a:ext cx="0" cy="0"/>
          <a:chOff x="0" y="0"/>
          <a:chExt cx="0" cy="0"/>
        </a:xfrm>
      </p:grpSpPr>
      <p:sp>
        <p:nvSpPr>
          <p:cNvPr id="3694" name="Google Shape;3694;g91f1f61733_0_1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5" name="Google Shape;3695;g91f1f61733_0_1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2973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4"/>
        <p:cNvGrpSpPr/>
        <p:nvPr/>
      </p:nvGrpSpPr>
      <p:grpSpPr>
        <a:xfrm>
          <a:off x="0" y="0"/>
          <a:ext cx="0" cy="0"/>
          <a:chOff x="0" y="0"/>
          <a:chExt cx="0" cy="0"/>
        </a:xfrm>
      </p:grpSpPr>
      <p:sp>
        <p:nvSpPr>
          <p:cNvPr id="3355" name="Google Shape;3355;g531f0fbb07_0_16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6" name="Google Shape;3356;g531f0fbb07_0_16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4"/>
        <p:cNvGrpSpPr/>
        <p:nvPr/>
      </p:nvGrpSpPr>
      <p:grpSpPr>
        <a:xfrm>
          <a:off x="0" y="0"/>
          <a:ext cx="0" cy="0"/>
          <a:chOff x="0" y="0"/>
          <a:chExt cx="0" cy="0"/>
        </a:xfrm>
      </p:grpSpPr>
      <p:sp>
        <p:nvSpPr>
          <p:cNvPr id="3355" name="Google Shape;3355;g531f0fbb07_0_16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6" name="Google Shape;3356;g531f0fbb07_0_16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6015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4"/>
        <p:cNvGrpSpPr/>
        <p:nvPr/>
      </p:nvGrpSpPr>
      <p:grpSpPr>
        <a:xfrm>
          <a:off x="0" y="0"/>
          <a:ext cx="0" cy="0"/>
          <a:chOff x="0" y="0"/>
          <a:chExt cx="0" cy="0"/>
        </a:xfrm>
      </p:grpSpPr>
      <p:sp>
        <p:nvSpPr>
          <p:cNvPr id="3355" name="Google Shape;3355;g531f0fbb07_0_16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6" name="Google Shape;3356;g531f0fbb07_0_16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0474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4"/>
        <p:cNvGrpSpPr/>
        <p:nvPr/>
      </p:nvGrpSpPr>
      <p:grpSpPr>
        <a:xfrm>
          <a:off x="0" y="0"/>
          <a:ext cx="0" cy="0"/>
          <a:chOff x="0" y="0"/>
          <a:chExt cx="0" cy="0"/>
        </a:xfrm>
      </p:grpSpPr>
      <p:sp>
        <p:nvSpPr>
          <p:cNvPr id="3355" name="Google Shape;3355;g531f0fbb07_0_16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6" name="Google Shape;3356;g531f0fbb07_0_16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0253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grpSp>
        <p:nvGrpSpPr>
          <p:cNvPr id="54" name="Google Shape;54;p14"/>
          <p:cNvGrpSpPr/>
          <p:nvPr/>
        </p:nvGrpSpPr>
        <p:grpSpPr>
          <a:xfrm>
            <a:off x="4890367" y="2044512"/>
            <a:ext cx="5893047" cy="4073184"/>
            <a:chOff x="3747367" y="1410331"/>
            <a:chExt cx="5893047" cy="4073184"/>
          </a:xfrm>
        </p:grpSpPr>
        <p:sp>
          <p:nvSpPr>
            <p:cNvPr id="55" name="Google Shape;55;p14"/>
            <p:cNvSpPr/>
            <p:nvPr/>
          </p:nvSpPr>
          <p:spPr>
            <a:xfrm>
              <a:off x="8336157" y="3724083"/>
              <a:ext cx="434452" cy="503396"/>
            </a:xfrm>
            <a:custGeom>
              <a:avLst/>
              <a:gdLst/>
              <a:ahLst/>
              <a:cxnLst/>
              <a:rect l="l" t="t" r="r" b="b"/>
              <a:pathLst>
                <a:path w="13983" h="16202" extrusionOk="0">
                  <a:moveTo>
                    <a:pt x="6992" y="1"/>
                  </a:moveTo>
                  <a:lnTo>
                    <a:pt x="1" y="4074"/>
                  </a:lnTo>
                  <a:lnTo>
                    <a:pt x="1" y="12128"/>
                  </a:lnTo>
                  <a:lnTo>
                    <a:pt x="6992" y="16201"/>
                  </a:lnTo>
                  <a:lnTo>
                    <a:pt x="13983" y="12159"/>
                  </a:lnTo>
                  <a:lnTo>
                    <a:pt x="13983" y="4074"/>
                  </a:lnTo>
                  <a:lnTo>
                    <a:pt x="699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4"/>
            <p:cNvSpPr/>
            <p:nvPr/>
          </p:nvSpPr>
          <p:spPr>
            <a:xfrm>
              <a:off x="8988751" y="3850631"/>
              <a:ext cx="434452" cy="501501"/>
            </a:xfrm>
            <a:custGeom>
              <a:avLst/>
              <a:gdLst/>
              <a:ahLst/>
              <a:cxnLst/>
              <a:rect l="l" t="t" r="r" b="b"/>
              <a:pathLst>
                <a:path w="13983" h="16141" extrusionOk="0">
                  <a:moveTo>
                    <a:pt x="0" y="12128"/>
                  </a:moveTo>
                  <a:lnTo>
                    <a:pt x="6991" y="16141"/>
                  </a:lnTo>
                  <a:lnTo>
                    <a:pt x="13982" y="12128"/>
                  </a:lnTo>
                  <a:lnTo>
                    <a:pt x="13982" y="4013"/>
                  </a:lnTo>
                  <a:lnTo>
                    <a:pt x="6991" y="1"/>
                  </a:lnTo>
                  <a:lnTo>
                    <a:pt x="0" y="401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4"/>
            <p:cNvSpPr/>
            <p:nvPr/>
          </p:nvSpPr>
          <p:spPr>
            <a:xfrm>
              <a:off x="7899872" y="4478649"/>
              <a:ext cx="436316" cy="501501"/>
            </a:xfrm>
            <a:custGeom>
              <a:avLst/>
              <a:gdLst/>
              <a:ahLst/>
              <a:cxnLst/>
              <a:rect l="l" t="t" r="r" b="b"/>
              <a:pathLst>
                <a:path w="14043" h="16141" extrusionOk="0">
                  <a:moveTo>
                    <a:pt x="14043" y="12128"/>
                  </a:moveTo>
                  <a:lnTo>
                    <a:pt x="6991" y="16141"/>
                  </a:lnTo>
                  <a:lnTo>
                    <a:pt x="0" y="12128"/>
                  </a:lnTo>
                  <a:lnTo>
                    <a:pt x="0" y="4013"/>
                  </a:lnTo>
                  <a:lnTo>
                    <a:pt x="7052" y="1"/>
                  </a:lnTo>
                  <a:lnTo>
                    <a:pt x="14043" y="401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p:nvPr/>
          </p:nvSpPr>
          <p:spPr>
            <a:xfrm>
              <a:off x="7030068" y="4980119"/>
              <a:ext cx="434452" cy="503396"/>
            </a:xfrm>
            <a:custGeom>
              <a:avLst/>
              <a:gdLst/>
              <a:ahLst/>
              <a:cxnLst/>
              <a:rect l="l" t="t" r="r" b="b"/>
              <a:pathLst>
                <a:path w="13983" h="16202" extrusionOk="0">
                  <a:moveTo>
                    <a:pt x="6992" y="1"/>
                  </a:moveTo>
                  <a:lnTo>
                    <a:pt x="1" y="4074"/>
                  </a:lnTo>
                  <a:lnTo>
                    <a:pt x="1" y="12128"/>
                  </a:lnTo>
                  <a:lnTo>
                    <a:pt x="6992" y="16201"/>
                  </a:lnTo>
                  <a:lnTo>
                    <a:pt x="13983" y="12128"/>
                  </a:lnTo>
                  <a:lnTo>
                    <a:pt x="13983" y="404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p:nvPr/>
          </p:nvSpPr>
          <p:spPr>
            <a:xfrm>
              <a:off x="9205962" y="4980119"/>
              <a:ext cx="434452" cy="503396"/>
            </a:xfrm>
            <a:custGeom>
              <a:avLst/>
              <a:gdLst/>
              <a:ahLst/>
              <a:cxnLst/>
              <a:rect l="l" t="t" r="r" b="b"/>
              <a:pathLst>
                <a:path w="13983" h="16202" extrusionOk="0">
                  <a:moveTo>
                    <a:pt x="6991" y="1"/>
                  </a:moveTo>
                  <a:lnTo>
                    <a:pt x="0" y="4074"/>
                  </a:lnTo>
                  <a:lnTo>
                    <a:pt x="0" y="12128"/>
                  </a:lnTo>
                  <a:lnTo>
                    <a:pt x="6991" y="16201"/>
                  </a:lnTo>
                  <a:lnTo>
                    <a:pt x="13982" y="12128"/>
                  </a:lnTo>
                  <a:lnTo>
                    <a:pt x="13982" y="4043"/>
                  </a:lnTo>
                  <a:lnTo>
                    <a:pt x="69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4"/>
            <p:cNvSpPr/>
            <p:nvPr/>
          </p:nvSpPr>
          <p:spPr>
            <a:xfrm>
              <a:off x="8770578" y="4980119"/>
              <a:ext cx="435415" cy="503396"/>
            </a:xfrm>
            <a:custGeom>
              <a:avLst/>
              <a:gdLst/>
              <a:ahLst/>
              <a:cxnLst/>
              <a:rect l="l" t="t" r="r" b="b"/>
              <a:pathLst>
                <a:path w="14014" h="16202" extrusionOk="0">
                  <a:moveTo>
                    <a:pt x="1" y="12128"/>
                  </a:moveTo>
                  <a:lnTo>
                    <a:pt x="7022" y="16201"/>
                  </a:lnTo>
                  <a:lnTo>
                    <a:pt x="14013" y="12128"/>
                  </a:lnTo>
                  <a:lnTo>
                    <a:pt x="14013" y="4043"/>
                  </a:lnTo>
                  <a:lnTo>
                    <a:pt x="6992" y="1"/>
                  </a:lnTo>
                  <a:lnTo>
                    <a:pt x="1" y="407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4"/>
            <p:cNvSpPr/>
            <p:nvPr/>
          </p:nvSpPr>
          <p:spPr>
            <a:xfrm>
              <a:off x="8988751" y="4603302"/>
              <a:ext cx="434452" cy="502464"/>
            </a:xfrm>
            <a:custGeom>
              <a:avLst/>
              <a:gdLst/>
              <a:ahLst/>
              <a:cxnLst/>
              <a:rect l="l" t="t" r="r" b="b"/>
              <a:pathLst>
                <a:path w="13983" h="16172" extrusionOk="0">
                  <a:moveTo>
                    <a:pt x="0" y="12129"/>
                  </a:moveTo>
                  <a:lnTo>
                    <a:pt x="6991" y="16171"/>
                  </a:lnTo>
                  <a:lnTo>
                    <a:pt x="13982" y="12129"/>
                  </a:lnTo>
                  <a:lnTo>
                    <a:pt x="13982" y="4043"/>
                  </a:lnTo>
                  <a:lnTo>
                    <a:pt x="6991" y="1"/>
                  </a:lnTo>
                  <a:lnTo>
                    <a:pt x="0"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p:nvPr/>
          </p:nvSpPr>
          <p:spPr>
            <a:xfrm>
              <a:off x="8553368" y="4603302"/>
              <a:ext cx="435415" cy="502464"/>
            </a:xfrm>
            <a:custGeom>
              <a:avLst/>
              <a:gdLst/>
              <a:ahLst/>
              <a:cxnLst/>
              <a:rect l="l" t="t" r="r" b="b"/>
              <a:pathLst>
                <a:path w="14014" h="16172" extrusionOk="0">
                  <a:moveTo>
                    <a:pt x="6992" y="1"/>
                  </a:moveTo>
                  <a:lnTo>
                    <a:pt x="1" y="4043"/>
                  </a:lnTo>
                  <a:lnTo>
                    <a:pt x="1" y="12129"/>
                  </a:lnTo>
                  <a:lnTo>
                    <a:pt x="6992" y="16171"/>
                  </a:lnTo>
                  <a:lnTo>
                    <a:pt x="14013" y="12129"/>
                  </a:lnTo>
                  <a:lnTo>
                    <a:pt x="13983" y="4043"/>
                  </a:lnTo>
                  <a:lnTo>
                    <a:pt x="6992"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4"/>
            <p:cNvSpPr/>
            <p:nvPr/>
          </p:nvSpPr>
          <p:spPr>
            <a:xfrm>
              <a:off x="8117083" y="4603302"/>
              <a:ext cx="436316" cy="502464"/>
            </a:xfrm>
            <a:custGeom>
              <a:avLst/>
              <a:gdLst/>
              <a:ahLst/>
              <a:cxnLst/>
              <a:rect l="l" t="t" r="r" b="b"/>
              <a:pathLst>
                <a:path w="14043" h="16172" extrusionOk="0">
                  <a:moveTo>
                    <a:pt x="0" y="12129"/>
                  </a:moveTo>
                  <a:lnTo>
                    <a:pt x="7052" y="16171"/>
                  </a:lnTo>
                  <a:lnTo>
                    <a:pt x="14043" y="12129"/>
                  </a:lnTo>
                  <a:lnTo>
                    <a:pt x="14043" y="4043"/>
                  </a:lnTo>
                  <a:lnTo>
                    <a:pt x="7052" y="1"/>
                  </a:lnTo>
                  <a:lnTo>
                    <a:pt x="0" y="4043"/>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a:off x="7899872" y="4980119"/>
              <a:ext cx="436316" cy="503396"/>
            </a:xfrm>
            <a:custGeom>
              <a:avLst/>
              <a:gdLst/>
              <a:ahLst/>
              <a:cxnLst/>
              <a:rect l="l" t="t" r="r" b="b"/>
              <a:pathLst>
                <a:path w="14043" h="16202" extrusionOk="0">
                  <a:moveTo>
                    <a:pt x="0" y="12128"/>
                  </a:moveTo>
                  <a:lnTo>
                    <a:pt x="7052" y="16201"/>
                  </a:lnTo>
                  <a:lnTo>
                    <a:pt x="14043" y="12128"/>
                  </a:lnTo>
                  <a:lnTo>
                    <a:pt x="14043" y="4043"/>
                  </a:lnTo>
                  <a:lnTo>
                    <a:pt x="6991" y="1"/>
                  </a:lnTo>
                  <a:lnTo>
                    <a:pt x="0" y="4074"/>
                  </a:lnTo>
                  <a:close/>
                </a:path>
              </a:pathLst>
            </a:custGeom>
            <a:solidFill>
              <a:srgbClr val="55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7464488" y="4980119"/>
              <a:ext cx="435415" cy="503396"/>
            </a:xfrm>
            <a:custGeom>
              <a:avLst/>
              <a:gdLst/>
              <a:ahLst/>
              <a:cxnLst/>
              <a:rect l="l" t="t" r="r" b="b"/>
              <a:pathLst>
                <a:path w="14014" h="16202" extrusionOk="0">
                  <a:moveTo>
                    <a:pt x="31" y="12128"/>
                  </a:moveTo>
                  <a:lnTo>
                    <a:pt x="7022" y="16201"/>
                  </a:lnTo>
                  <a:lnTo>
                    <a:pt x="14013" y="12128"/>
                  </a:lnTo>
                  <a:lnTo>
                    <a:pt x="14013" y="4043"/>
                  </a:lnTo>
                  <a:lnTo>
                    <a:pt x="7022" y="1"/>
                  </a:lnTo>
                  <a:lnTo>
                    <a:pt x="1" y="407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p:nvPr/>
          </p:nvSpPr>
          <p:spPr>
            <a:xfrm>
              <a:off x="6160294" y="4977046"/>
              <a:ext cx="434452" cy="503396"/>
            </a:xfrm>
            <a:custGeom>
              <a:avLst/>
              <a:gdLst/>
              <a:ahLst/>
              <a:cxnLst/>
              <a:rect l="l" t="t" r="r" b="b"/>
              <a:pathLst>
                <a:path w="13983" h="16202" extrusionOk="0">
                  <a:moveTo>
                    <a:pt x="0" y="12128"/>
                  </a:moveTo>
                  <a:lnTo>
                    <a:pt x="6991" y="16201"/>
                  </a:lnTo>
                  <a:lnTo>
                    <a:pt x="13982" y="12128"/>
                  </a:lnTo>
                  <a:lnTo>
                    <a:pt x="13982" y="4043"/>
                  </a:lnTo>
                  <a:lnTo>
                    <a:pt x="6991" y="1"/>
                  </a:lnTo>
                  <a:lnTo>
                    <a:pt x="0" y="407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4"/>
            <p:cNvSpPr/>
            <p:nvPr/>
          </p:nvSpPr>
          <p:spPr>
            <a:xfrm>
              <a:off x="6377504" y="4603302"/>
              <a:ext cx="435384" cy="502464"/>
            </a:xfrm>
            <a:custGeom>
              <a:avLst/>
              <a:gdLst/>
              <a:ahLst/>
              <a:cxnLst/>
              <a:rect l="l" t="t" r="r" b="b"/>
              <a:pathLst>
                <a:path w="14013" h="16172" extrusionOk="0">
                  <a:moveTo>
                    <a:pt x="0" y="12129"/>
                  </a:moveTo>
                  <a:lnTo>
                    <a:pt x="6991" y="16171"/>
                  </a:lnTo>
                  <a:lnTo>
                    <a:pt x="14013" y="12129"/>
                  </a:lnTo>
                  <a:lnTo>
                    <a:pt x="13982" y="4043"/>
                  </a:lnTo>
                  <a:lnTo>
                    <a:pt x="6991" y="1"/>
                  </a:lnTo>
                  <a:lnTo>
                    <a:pt x="0"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5942120" y="4603302"/>
              <a:ext cx="435415" cy="502464"/>
            </a:xfrm>
            <a:custGeom>
              <a:avLst/>
              <a:gdLst/>
              <a:ahLst/>
              <a:cxnLst/>
              <a:rect l="l" t="t" r="r" b="b"/>
              <a:pathLst>
                <a:path w="14014" h="16172" extrusionOk="0">
                  <a:moveTo>
                    <a:pt x="31" y="12129"/>
                  </a:moveTo>
                  <a:lnTo>
                    <a:pt x="7022" y="16171"/>
                  </a:lnTo>
                  <a:lnTo>
                    <a:pt x="14013" y="12129"/>
                  </a:lnTo>
                  <a:lnTo>
                    <a:pt x="14013" y="4043"/>
                  </a:lnTo>
                  <a:lnTo>
                    <a:pt x="7022" y="1"/>
                  </a:lnTo>
                  <a:lnTo>
                    <a:pt x="1"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p:nvPr/>
          </p:nvSpPr>
          <p:spPr>
            <a:xfrm>
              <a:off x="5507700" y="4603302"/>
              <a:ext cx="434452" cy="502464"/>
            </a:xfrm>
            <a:custGeom>
              <a:avLst/>
              <a:gdLst/>
              <a:ahLst/>
              <a:cxnLst/>
              <a:rect l="l" t="t" r="r" b="b"/>
              <a:pathLst>
                <a:path w="13983" h="16172" extrusionOk="0">
                  <a:moveTo>
                    <a:pt x="6992" y="1"/>
                  </a:moveTo>
                  <a:lnTo>
                    <a:pt x="1" y="4043"/>
                  </a:lnTo>
                  <a:lnTo>
                    <a:pt x="1" y="12129"/>
                  </a:lnTo>
                  <a:lnTo>
                    <a:pt x="6992" y="16171"/>
                  </a:lnTo>
                  <a:lnTo>
                    <a:pt x="13983" y="12129"/>
                  </a:lnTo>
                  <a:lnTo>
                    <a:pt x="13983" y="404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5290489" y="4980119"/>
              <a:ext cx="434452" cy="503396"/>
            </a:xfrm>
            <a:custGeom>
              <a:avLst/>
              <a:gdLst/>
              <a:ahLst/>
              <a:cxnLst/>
              <a:rect l="l" t="t" r="r" b="b"/>
              <a:pathLst>
                <a:path w="13983" h="16202" extrusionOk="0">
                  <a:moveTo>
                    <a:pt x="1" y="12128"/>
                  </a:moveTo>
                  <a:lnTo>
                    <a:pt x="6992" y="16201"/>
                  </a:lnTo>
                  <a:lnTo>
                    <a:pt x="13983" y="12128"/>
                  </a:lnTo>
                  <a:lnTo>
                    <a:pt x="13983" y="4043"/>
                  </a:lnTo>
                  <a:lnTo>
                    <a:pt x="6992" y="1"/>
                  </a:lnTo>
                  <a:lnTo>
                    <a:pt x="1" y="407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p:nvPr/>
          </p:nvSpPr>
          <p:spPr>
            <a:xfrm>
              <a:off x="8770578" y="4227448"/>
              <a:ext cx="435415" cy="501501"/>
            </a:xfrm>
            <a:custGeom>
              <a:avLst/>
              <a:gdLst/>
              <a:ahLst/>
              <a:cxnLst/>
              <a:rect l="l" t="t" r="r" b="b"/>
              <a:pathLst>
                <a:path w="14014" h="16141" extrusionOk="0">
                  <a:moveTo>
                    <a:pt x="1" y="12098"/>
                  </a:moveTo>
                  <a:lnTo>
                    <a:pt x="7022" y="16140"/>
                  </a:lnTo>
                  <a:lnTo>
                    <a:pt x="14013" y="12098"/>
                  </a:lnTo>
                  <a:lnTo>
                    <a:pt x="14013" y="4013"/>
                  </a:lnTo>
                  <a:lnTo>
                    <a:pt x="6992" y="0"/>
                  </a:lnTo>
                  <a:lnTo>
                    <a:pt x="1"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8553368" y="3850631"/>
              <a:ext cx="435415" cy="501501"/>
            </a:xfrm>
            <a:custGeom>
              <a:avLst/>
              <a:gdLst/>
              <a:ahLst/>
              <a:cxnLst/>
              <a:rect l="l" t="t" r="r" b="b"/>
              <a:pathLst>
                <a:path w="14014" h="16141" extrusionOk="0">
                  <a:moveTo>
                    <a:pt x="1" y="12128"/>
                  </a:moveTo>
                  <a:lnTo>
                    <a:pt x="6992" y="16141"/>
                  </a:lnTo>
                  <a:lnTo>
                    <a:pt x="14013" y="12128"/>
                  </a:lnTo>
                  <a:lnTo>
                    <a:pt x="13983" y="4013"/>
                  </a:lnTo>
                  <a:lnTo>
                    <a:pt x="6992" y="1"/>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4"/>
            <p:cNvSpPr/>
            <p:nvPr/>
          </p:nvSpPr>
          <p:spPr>
            <a:xfrm>
              <a:off x="7899872" y="4227448"/>
              <a:ext cx="436316" cy="501501"/>
            </a:xfrm>
            <a:custGeom>
              <a:avLst/>
              <a:gdLst/>
              <a:ahLst/>
              <a:cxnLst/>
              <a:rect l="l" t="t" r="r" b="b"/>
              <a:pathLst>
                <a:path w="14043" h="16141" extrusionOk="0">
                  <a:moveTo>
                    <a:pt x="6991" y="0"/>
                  </a:moveTo>
                  <a:lnTo>
                    <a:pt x="0" y="4013"/>
                  </a:lnTo>
                  <a:lnTo>
                    <a:pt x="0" y="12098"/>
                  </a:lnTo>
                  <a:lnTo>
                    <a:pt x="7052" y="16140"/>
                  </a:lnTo>
                  <a:lnTo>
                    <a:pt x="14043" y="12098"/>
                  </a:lnTo>
                  <a:lnTo>
                    <a:pt x="14043" y="4013"/>
                  </a:lnTo>
                  <a:lnTo>
                    <a:pt x="699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p:nvPr/>
          </p:nvSpPr>
          <p:spPr>
            <a:xfrm>
              <a:off x="7464488" y="4227448"/>
              <a:ext cx="435415" cy="501501"/>
            </a:xfrm>
            <a:custGeom>
              <a:avLst/>
              <a:gdLst/>
              <a:ahLst/>
              <a:cxnLst/>
              <a:rect l="l" t="t" r="r" b="b"/>
              <a:pathLst>
                <a:path w="14014" h="16141" extrusionOk="0">
                  <a:moveTo>
                    <a:pt x="31" y="12098"/>
                  </a:moveTo>
                  <a:lnTo>
                    <a:pt x="7022" y="16140"/>
                  </a:lnTo>
                  <a:lnTo>
                    <a:pt x="14013" y="12098"/>
                  </a:lnTo>
                  <a:lnTo>
                    <a:pt x="14013" y="4013"/>
                  </a:lnTo>
                  <a:lnTo>
                    <a:pt x="7022" y="0"/>
                  </a:lnTo>
                  <a:lnTo>
                    <a:pt x="1"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p:nvPr/>
          </p:nvSpPr>
          <p:spPr>
            <a:xfrm>
              <a:off x="6812857" y="3850631"/>
              <a:ext cx="434452" cy="501501"/>
            </a:xfrm>
            <a:custGeom>
              <a:avLst/>
              <a:gdLst/>
              <a:ahLst/>
              <a:cxnLst/>
              <a:rect l="l" t="t" r="r" b="b"/>
              <a:pathLst>
                <a:path w="13983" h="16141" extrusionOk="0">
                  <a:moveTo>
                    <a:pt x="6992" y="1"/>
                  </a:moveTo>
                  <a:lnTo>
                    <a:pt x="1" y="4013"/>
                  </a:lnTo>
                  <a:lnTo>
                    <a:pt x="1" y="12128"/>
                  </a:lnTo>
                  <a:lnTo>
                    <a:pt x="6992" y="16141"/>
                  </a:lnTo>
                  <a:lnTo>
                    <a:pt x="13983" y="12128"/>
                  </a:lnTo>
                  <a:lnTo>
                    <a:pt x="13983" y="401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6594715" y="4228984"/>
              <a:ext cx="435384" cy="501501"/>
            </a:xfrm>
            <a:custGeom>
              <a:avLst/>
              <a:gdLst/>
              <a:ahLst/>
              <a:cxnLst/>
              <a:rect l="l" t="t" r="r" b="b"/>
              <a:pathLst>
                <a:path w="14013" h="16141" extrusionOk="0">
                  <a:moveTo>
                    <a:pt x="0" y="12098"/>
                  </a:moveTo>
                  <a:lnTo>
                    <a:pt x="7022" y="16140"/>
                  </a:lnTo>
                  <a:lnTo>
                    <a:pt x="14013" y="12098"/>
                  </a:lnTo>
                  <a:lnTo>
                    <a:pt x="14013" y="4013"/>
                  </a:lnTo>
                  <a:lnTo>
                    <a:pt x="6991" y="0"/>
                  </a:lnTo>
                  <a:lnTo>
                    <a:pt x="0" y="40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p:nvPr/>
          </p:nvSpPr>
          <p:spPr>
            <a:xfrm>
              <a:off x="5290489" y="4227448"/>
              <a:ext cx="434452" cy="501501"/>
            </a:xfrm>
            <a:custGeom>
              <a:avLst/>
              <a:gdLst/>
              <a:ahLst/>
              <a:cxnLst/>
              <a:rect l="l" t="t" r="r" b="b"/>
              <a:pathLst>
                <a:path w="13983" h="16141" extrusionOk="0">
                  <a:moveTo>
                    <a:pt x="1" y="12098"/>
                  </a:moveTo>
                  <a:lnTo>
                    <a:pt x="6992" y="16140"/>
                  </a:lnTo>
                  <a:lnTo>
                    <a:pt x="13983" y="12098"/>
                  </a:lnTo>
                  <a:lnTo>
                    <a:pt x="13983" y="4013"/>
                  </a:lnTo>
                  <a:lnTo>
                    <a:pt x="6992" y="0"/>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4"/>
            <p:cNvSpPr/>
            <p:nvPr/>
          </p:nvSpPr>
          <p:spPr>
            <a:xfrm>
              <a:off x="8770578" y="3473814"/>
              <a:ext cx="435415" cy="501501"/>
            </a:xfrm>
            <a:custGeom>
              <a:avLst/>
              <a:gdLst/>
              <a:ahLst/>
              <a:cxnLst/>
              <a:rect l="l" t="t" r="r" b="b"/>
              <a:pathLst>
                <a:path w="14014" h="16141" extrusionOk="0">
                  <a:moveTo>
                    <a:pt x="1" y="12129"/>
                  </a:moveTo>
                  <a:lnTo>
                    <a:pt x="7022" y="16141"/>
                  </a:lnTo>
                  <a:lnTo>
                    <a:pt x="14013" y="12129"/>
                  </a:lnTo>
                  <a:lnTo>
                    <a:pt x="14013" y="4043"/>
                  </a:lnTo>
                  <a:lnTo>
                    <a:pt x="6992" y="1"/>
                  </a:lnTo>
                  <a:lnTo>
                    <a:pt x="1" y="404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4"/>
            <p:cNvSpPr/>
            <p:nvPr/>
          </p:nvSpPr>
          <p:spPr>
            <a:xfrm>
              <a:off x="8988751" y="3096065"/>
              <a:ext cx="434452" cy="503396"/>
            </a:xfrm>
            <a:custGeom>
              <a:avLst/>
              <a:gdLst/>
              <a:ahLst/>
              <a:cxnLst/>
              <a:rect l="l" t="t" r="r" b="b"/>
              <a:pathLst>
                <a:path w="13983" h="16202" extrusionOk="0">
                  <a:moveTo>
                    <a:pt x="0" y="12159"/>
                  </a:moveTo>
                  <a:lnTo>
                    <a:pt x="6991" y="16201"/>
                  </a:lnTo>
                  <a:lnTo>
                    <a:pt x="13982" y="12128"/>
                  </a:lnTo>
                  <a:lnTo>
                    <a:pt x="13982" y="4073"/>
                  </a:lnTo>
                  <a:lnTo>
                    <a:pt x="6991" y="0"/>
                  </a:lnTo>
                  <a:lnTo>
                    <a:pt x="0" y="407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p:nvPr/>
          </p:nvSpPr>
          <p:spPr>
            <a:xfrm>
              <a:off x="8117083" y="3096065"/>
              <a:ext cx="436316" cy="503396"/>
            </a:xfrm>
            <a:custGeom>
              <a:avLst/>
              <a:gdLst/>
              <a:ahLst/>
              <a:cxnLst/>
              <a:rect l="l" t="t" r="r" b="b"/>
              <a:pathLst>
                <a:path w="14043" h="16202" extrusionOk="0">
                  <a:moveTo>
                    <a:pt x="0" y="12159"/>
                  </a:moveTo>
                  <a:lnTo>
                    <a:pt x="7052" y="16201"/>
                  </a:lnTo>
                  <a:lnTo>
                    <a:pt x="14043" y="12128"/>
                  </a:lnTo>
                  <a:lnTo>
                    <a:pt x="14043" y="4073"/>
                  </a:lnTo>
                  <a:lnTo>
                    <a:pt x="7052" y="0"/>
                  </a:lnTo>
                  <a:lnTo>
                    <a:pt x="0" y="407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p:nvPr/>
          </p:nvSpPr>
          <p:spPr>
            <a:xfrm>
              <a:off x="7899872" y="3473814"/>
              <a:ext cx="436316" cy="501501"/>
            </a:xfrm>
            <a:custGeom>
              <a:avLst/>
              <a:gdLst/>
              <a:ahLst/>
              <a:cxnLst/>
              <a:rect l="l" t="t" r="r" b="b"/>
              <a:pathLst>
                <a:path w="14043" h="16141" extrusionOk="0">
                  <a:moveTo>
                    <a:pt x="0" y="12129"/>
                  </a:moveTo>
                  <a:lnTo>
                    <a:pt x="7052" y="16141"/>
                  </a:lnTo>
                  <a:lnTo>
                    <a:pt x="14043" y="12129"/>
                  </a:lnTo>
                  <a:lnTo>
                    <a:pt x="14043" y="4043"/>
                  </a:lnTo>
                  <a:lnTo>
                    <a:pt x="6991" y="1"/>
                  </a:lnTo>
                  <a:lnTo>
                    <a:pt x="0" y="404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4"/>
            <p:cNvSpPr/>
            <p:nvPr/>
          </p:nvSpPr>
          <p:spPr>
            <a:xfrm>
              <a:off x="7464488" y="3473814"/>
              <a:ext cx="435415" cy="501501"/>
            </a:xfrm>
            <a:custGeom>
              <a:avLst/>
              <a:gdLst/>
              <a:ahLst/>
              <a:cxnLst/>
              <a:rect l="l" t="t" r="r" b="b"/>
              <a:pathLst>
                <a:path w="14014" h="16141" extrusionOk="0">
                  <a:moveTo>
                    <a:pt x="31" y="12129"/>
                  </a:moveTo>
                  <a:lnTo>
                    <a:pt x="7022" y="16141"/>
                  </a:lnTo>
                  <a:lnTo>
                    <a:pt x="14013" y="12129"/>
                  </a:lnTo>
                  <a:lnTo>
                    <a:pt x="14013" y="4043"/>
                  </a:lnTo>
                  <a:lnTo>
                    <a:pt x="7022" y="1"/>
                  </a:lnTo>
                  <a:lnTo>
                    <a:pt x="1" y="404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4"/>
            <p:cNvSpPr/>
            <p:nvPr/>
          </p:nvSpPr>
          <p:spPr>
            <a:xfrm>
              <a:off x="7030068" y="3473814"/>
              <a:ext cx="434452" cy="501501"/>
            </a:xfrm>
            <a:custGeom>
              <a:avLst/>
              <a:gdLst/>
              <a:ahLst/>
              <a:cxnLst/>
              <a:rect l="l" t="t" r="r" b="b"/>
              <a:pathLst>
                <a:path w="13983" h="16141" extrusionOk="0">
                  <a:moveTo>
                    <a:pt x="1" y="12129"/>
                  </a:moveTo>
                  <a:lnTo>
                    <a:pt x="6992" y="16141"/>
                  </a:lnTo>
                  <a:lnTo>
                    <a:pt x="13983" y="12129"/>
                  </a:lnTo>
                  <a:lnTo>
                    <a:pt x="13983" y="4043"/>
                  </a:lnTo>
                  <a:lnTo>
                    <a:pt x="6992" y="1"/>
                  </a:lnTo>
                  <a:lnTo>
                    <a:pt x="1"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p:nvPr/>
          </p:nvSpPr>
          <p:spPr>
            <a:xfrm>
              <a:off x="7247278" y="3096065"/>
              <a:ext cx="435415" cy="503396"/>
            </a:xfrm>
            <a:custGeom>
              <a:avLst/>
              <a:gdLst/>
              <a:ahLst/>
              <a:cxnLst/>
              <a:rect l="l" t="t" r="r" b="b"/>
              <a:pathLst>
                <a:path w="14014" h="16202" extrusionOk="0">
                  <a:moveTo>
                    <a:pt x="6992" y="0"/>
                  </a:moveTo>
                  <a:lnTo>
                    <a:pt x="1" y="4073"/>
                  </a:lnTo>
                  <a:lnTo>
                    <a:pt x="1" y="12159"/>
                  </a:lnTo>
                  <a:lnTo>
                    <a:pt x="7022" y="16201"/>
                  </a:lnTo>
                  <a:lnTo>
                    <a:pt x="14013" y="12128"/>
                  </a:lnTo>
                  <a:lnTo>
                    <a:pt x="14013" y="4073"/>
                  </a:lnTo>
                  <a:lnTo>
                    <a:pt x="6992"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p:nvPr/>
          </p:nvSpPr>
          <p:spPr>
            <a:xfrm>
              <a:off x="9205962" y="2719248"/>
              <a:ext cx="434452" cy="503396"/>
            </a:xfrm>
            <a:custGeom>
              <a:avLst/>
              <a:gdLst/>
              <a:ahLst/>
              <a:cxnLst/>
              <a:rect l="l" t="t" r="r" b="b"/>
              <a:pathLst>
                <a:path w="13983" h="16202" extrusionOk="0">
                  <a:moveTo>
                    <a:pt x="6991" y="1"/>
                  </a:moveTo>
                  <a:lnTo>
                    <a:pt x="0" y="4074"/>
                  </a:lnTo>
                  <a:lnTo>
                    <a:pt x="0" y="12159"/>
                  </a:lnTo>
                  <a:lnTo>
                    <a:pt x="6991" y="16201"/>
                  </a:lnTo>
                  <a:lnTo>
                    <a:pt x="13982" y="12128"/>
                  </a:lnTo>
                  <a:lnTo>
                    <a:pt x="13982" y="4074"/>
                  </a:lnTo>
                  <a:lnTo>
                    <a:pt x="6991"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4"/>
            <p:cNvSpPr/>
            <p:nvPr/>
          </p:nvSpPr>
          <p:spPr>
            <a:xfrm>
              <a:off x="8770578" y="2719248"/>
              <a:ext cx="435415" cy="503396"/>
            </a:xfrm>
            <a:custGeom>
              <a:avLst/>
              <a:gdLst/>
              <a:ahLst/>
              <a:cxnLst/>
              <a:rect l="l" t="t" r="r" b="b"/>
              <a:pathLst>
                <a:path w="14014" h="16202" extrusionOk="0">
                  <a:moveTo>
                    <a:pt x="1" y="12159"/>
                  </a:moveTo>
                  <a:lnTo>
                    <a:pt x="7022" y="16201"/>
                  </a:lnTo>
                  <a:lnTo>
                    <a:pt x="14013" y="12128"/>
                  </a:lnTo>
                  <a:lnTo>
                    <a:pt x="14013" y="4074"/>
                  </a:lnTo>
                  <a:lnTo>
                    <a:pt x="6992" y="1"/>
                  </a:lnTo>
                  <a:lnTo>
                    <a:pt x="1" y="4074"/>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4"/>
            <p:cNvSpPr/>
            <p:nvPr/>
          </p:nvSpPr>
          <p:spPr>
            <a:xfrm>
              <a:off x="5071384" y="4855466"/>
              <a:ext cx="436347" cy="501501"/>
            </a:xfrm>
            <a:custGeom>
              <a:avLst/>
              <a:gdLst/>
              <a:ahLst/>
              <a:cxnLst/>
              <a:rect l="l" t="t" r="r" b="b"/>
              <a:pathLst>
                <a:path w="14044" h="16141" extrusionOk="0">
                  <a:moveTo>
                    <a:pt x="7053" y="0"/>
                  </a:moveTo>
                  <a:lnTo>
                    <a:pt x="1" y="4013"/>
                  </a:lnTo>
                  <a:lnTo>
                    <a:pt x="1" y="12098"/>
                  </a:lnTo>
                  <a:lnTo>
                    <a:pt x="6992" y="16140"/>
                  </a:lnTo>
                  <a:lnTo>
                    <a:pt x="14044" y="12098"/>
                  </a:lnTo>
                  <a:lnTo>
                    <a:pt x="14044" y="4013"/>
                  </a:lnTo>
                  <a:lnTo>
                    <a:pt x="7053"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4"/>
            <p:cNvSpPr/>
            <p:nvPr/>
          </p:nvSpPr>
          <p:spPr>
            <a:xfrm>
              <a:off x="3747367" y="4855466"/>
              <a:ext cx="434452" cy="501501"/>
            </a:xfrm>
            <a:custGeom>
              <a:avLst/>
              <a:gdLst/>
              <a:ahLst/>
              <a:cxnLst/>
              <a:rect l="l" t="t" r="r" b="b"/>
              <a:pathLst>
                <a:path w="13983" h="16141" extrusionOk="0">
                  <a:moveTo>
                    <a:pt x="6991" y="0"/>
                  </a:moveTo>
                  <a:lnTo>
                    <a:pt x="0" y="4013"/>
                  </a:lnTo>
                  <a:lnTo>
                    <a:pt x="0" y="12098"/>
                  </a:lnTo>
                  <a:lnTo>
                    <a:pt x="6991" y="16140"/>
                  </a:lnTo>
                  <a:lnTo>
                    <a:pt x="13982" y="12098"/>
                  </a:lnTo>
                  <a:lnTo>
                    <a:pt x="13982" y="4013"/>
                  </a:lnTo>
                  <a:lnTo>
                    <a:pt x="6991" y="0"/>
                  </a:lnTo>
                  <a:close/>
                </a:path>
              </a:pathLst>
            </a:custGeom>
            <a:solidFill>
              <a:srgbClr val="FFFFFF">
                <a:alpha val="3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4"/>
            <p:cNvSpPr/>
            <p:nvPr/>
          </p:nvSpPr>
          <p:spPr>
            <a:xfrm>
              <a:off x="8553368" y="1410331"/>
              <a:ext cx="435415" cy="501501"/>
            </a:xfrm>
            <a:custGeom>
              <a:avLst/>
              <a:gdLst/>
              <a:ahLst/>
              <a:cxnLst/>
              <a:rect l="l" t="t" r="r" b="b"/>
              <a:pathLst>
                <a:path w="14014" h="16141" extrusionOk="0">
                  <a:moveTo>
                    <a:pt x="6992" y="0"/>
                  </a:moveTo>
                  <a:lnTo>
                    <a:pt x="1" y="4043"/>
                  </a:lnTo>
                  <a:lnTo>
                    <a:pt x="1" y="12128"/>
                  </a:lnTo>
                  <a:lnTo>
                    <a:pt x="6992" y="16140"/>
                  </a:lnTo>
                  <a:lnTo>
                    <a:pt x="13983" y="12128"/>
                  </a:lnTo>
                  <a:lnTo>
                    <a:pt x="14013" y="4043"/>
                  </a:lnTo>
                  <a:lnTo>
                    <a:pt x="69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4"/>
            <p:cNvSpPr/>
            <p:nvPr/>
          </p:nvSpPr>
          <p:spPr>
            <a:xfrm>
              <a:off x="5507700" y="4855466"/>
              <a:ext cx="434452" cy="501501"/>
            </a:xfrm>
            <a:custGeom>
              <a:avLst/>
              <a:gdLst/>
              <a:ahLst/>
              <a:cxnLst/>
              <a:rect l="l" t="t" r="r" b="b"/>
              <a:pathLst>
                <a:path w="13983" h="16141" extrusionOk="0">
                  <a:moveTo>
                    <a:pt x="13983" y="12098"/>
                  </a:moveTo>
                  <a:lnTo>
                    <a:pt x="6992" y="16140"/>
                  </a:lnTo>
                  <a:lnTo>
                    <a:pt x="1" y="12098"/>
                  </a:lnTo>
                  <a:lnTo>
                    <a:pt x="1" y="4013"/>
                  </a:lnTo>
                  <a:lnTo>
                    <a:pt x="6992" y="0"/>
                  </a:lnTo>
                  <a:lnTo>
                    <a:pt x="1398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4"/>
            <p:cNvSpPr/>
            <p:nvPr/>
          </p:nvSpPr>
          <p:spPr>
            <a:xfrm>
              <a:off x="5290489" y="4478649"/>
              <a:ext cx="434452" cy="501501"/>
            </a:xfrm>
            <a:custGeom>
              <a:avLst/>
              <a:gdLst/>
              <a:ahLst/>
              <a:cxnLst/>
              <a:rect l="l" t="t" r="r" b="b"/>
              <a:pathLst>
                <a:path w="13983" h="16141" extrusionOk="0">
                  <a:moveTo>
                    <a:pt x="13983" y="12128"/>
                  </a:moveTo>
                  <a:lnTo>
                    <a:pt x="6992" y="16141"/>
                  </a:lnTo>
                  <a:lnTo>
                    <a:pt x="1" y="12128"/>
                  </a:lnTo>
                  <a:lnTo>
                    <a:pt x="1" y="4013"/>
                  </a:lnTo>
                  <a:lnTo>
                    <a:pt x="6992" y="1"/>
                  </a:lnTo>
                  <a:lnTo>
                    <a:pt x="13983" y="4013"/>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92" name="Google Shape;92;p14"/>
            <p:cNvSpPr/>
            <p:nvPr/>
          </p:nvSpPr>
          <p:spPr>
            <a:xfrm>
              <a:off x="6160294" y="3677820"/>
              <a:ext cx="434452" cy="503365"/>
            </a:xfrm>
            <a:custGeom>
              <a:avLst/>
              <a:gdLst/>
              <a:ahLst/>
              <a:cxnLst/>
              <a:rect l="l" t="t" r="r" b="b"/>
              <a:pathLst>
                <a:path w="13983" h="16201" extrusionOk="0">
                  <a:moveTo>
                    <a:pt x="6991" y="0"/>
                  </a:moveTo>
                  <a:lnTo>
                    <a:pt x="0" y="4073"/>
                  </a:lnTo>
                  <a:lnTo>
                    <a:pt x="0" y="12128"/>
                  </a:lnTo>
                  <a:lnTo>
                    <a:pt x="6991" y="16201"/>
                  </a:lnTo>
                  <a:lnTo>
                    <a:pt x="13982" y="12158"/>
                  </a:lnTo>
                  <a:lnTo>
                    <a:pt x="13982" y="4073"/>
                  </a:lnTo>
                  <a:lnTo>
                    <a:pt x="6991"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4"/>
            <p:cNvSpPr/>
            <p:nvPr/>
          </p:nvSpPr>
          <p:spPr>
            <a:xfrm>
              <a:off x="6160294" y="4478649"/>
              <a:ext cx="434452" cy="501501"/>
            </a:xfrm>
            <a:custGeom>
              <a:avLst/>
              <a:gdLst/>
              <a:ahLst/>
              <a:cxnLst/>
              <a:rect l="l" t="t" r="r" b="b"/>
              <a:pathLst>
                <a:path w="13983" h="16141" extrusionOk="0">
                  <a:moveTo>
                    <a:pt x="13982" y="12128"/>
                  </a:moveTo>
                  <a:lnTo>
                    <a:pt x="6991" y="16141"/>
                  </a:lnTo>
                  <a:lnTo>
                    <a:pt x="0" y="12128"/>
                  </a:lnTo>
                  <a:lnTo>
                    <a:pt x="0" y="4013"/>
                  </a:lnTo>
                  <a:lnTo>
                    <a:pt x="6991" y="1"/>
                  </a:lnTo>
                  <a:lnTo>
                    <a:pt x="13982" y="4013"/>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4"/>
            <p:cNvSpPr/>
            <p:nvPr/>
          </p:nvSpPr>
          <p:spPr>
            <a:xfrm>
              <a:off x="5724910" y="3427551"/>
              <a:ext cx="435415" cy="502433"/>
            </a:xfrm>
            <a:custGeom>
              <a:avLst/>
              <a:gdLst/>
              <a:ahLst/>
              <a:cxnLst/>
              <a:rect l="l" t="t" r="r" b="b"/>
              <a:pathLst>
                <a:path w="14014" h="16171" extrusionOk="0">
                  <a:moveTo>
                    <a:pt x="14013" y="12128"/>
                  </a:moveTo>
                  <a:lnTo>
                    <a:pt x="6992" y="16171"/>
                  </a:lnTo>
                  <a:lnTo>
                    <a:pt x="1" y="12128"/>
                  </a:lnTo>
                  <a:lnTo>
                    <a:pt x="1" y="4043"/>
                  </a:lnTo>
                  <a:lnTo>
                    <a:pt x="7022" y="0"/>
                  </a:lnTo>
                  <a:lnTo>
                    <a:pt x="14013"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4"/>
            <p:cNvSpPr/>
            <p:nvPr/>
          </p:nvSpPr>
          <p:spPr>
            <a:xfrm>
              <a:off x="4418821" y="4478649"/>
              <a:ext cx="435384" cy="501501"/>
            </a:xfrm>
            <a:custGeom>
              <a:avLst/>
              <a:gdLst/>
              <a:ahLst/>
              <a:cxnLst/>
              <a:rect l="l" t="t" r="r" b="b"/>
              <a:pathLst>
                <a:path w="14013" h="16141" extrusionOk="0">
                  <a:moveTo>
                    <a:pt x="14013" y="12128"/>
                  </a:moveTo>
                  <a:lnTo>
                    <a:pt x="7022" y="16141"/>
                  </a:lnTo>
                  <a:lnTo>
                    <a:pt x="1" y="12128"/>
                  </a:lnTo>
                  <a:lnTo>
                    <a:pt x="31" y="4013"/>
                  </a:lnTo>
                  <a:lnTo>
                    <a:pt x="7022" y="1"/>
                  </a:lnTo>
                  <a:lnTo>
                    <a:pt x="1401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p:nvPr/>
          </p:nvSpPr>
          <p:spPr>
            <a:xfrm>
              <a:off x="8117083" y="2093126"/>
              <a:ext cx="436316" cy="501501"/>
            </a:xfrm>
            <a:custGeom>
              <a:avLst/>
              <a:gdLst/>
              <a:ahLst/>
              <a:cxnLst/>
              <a:rect l="l" t="t" r="r" b="b"/>
              <a:pathLst>
                <a:path w="14043" h="16141" extrusionOk="0">
                  <a:moveTo>
                    <a:pt x="14043" y="12098"/>
                  </a:moveTo>
                  <a:lnTo>
                    <a:pt x="7052" y="16140"/>
                  </a:lnTo>
                  <a:lnTo>
                    <a:pt x="0" y="12098"/>
                  </a:lnTo>
                  <a:lnTo>
                    <a:pt x="61" y="4013"/>
                  </a:lnTo>
                  <a:lnTo>
                    <a:pt x="7052" y="0"/>
                  </a:lnTo>
                  <a:lnTo>
                    <a:pt x="1404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a:off x="6377504" y="4855466"/>
              <a:ext cx="435384" cy="501501"/>
            </a:xfrm>
            <a:custGeom>
              <a:avLst/>
              <a:gdLst/>
              <a:ahLst/>
              <a:cxnLst/>
              <a:rect l="l" t="t" r="r" b="b"/>
              <a:pathLst>
                <a:path w="14013" h="16141" extrusionOk="0">
                  <a:moveTo>
                    <a:pt x="13982" y="12098"/>
                  </a:moveTo>
                  <a:lnTo>
                    <a:pt x="6991" y="16140"/>
                  </a:lnTo>
                  <a:lnTo>
                    <a:pt x="0" y="12098"/>
                  </a:lnTo>
                  <a:lnTo>
                    <a:pt x="0" y="4013"/>
                  </a:lnTo>
                  <a:lnTo>
                    <a:pt x="6991" y="0"/>
                  </a:lnTo>
                  <a:lnTo>
                    <a:pt x="14013"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p:nvPr/>
          </p:nvSpPr>
          <p:spPr>
            <a:xfrm>
              <a:off x="6812857" y="4855466"/>
              <a:ext cx="434452" cy="501501"/>
            </a:xfrm>
            <a:custGeom>
              <a:avLst/>
              <a:gdLst/>
              <a:ahLst/>
              <a:cxnLst/>
              <a:rect l="l" t="t" r="r" b="b"/>
              <a:pathLst>
                <a:path w="13983" h="16141" extrusionOk="0">
                  <a:moveTo>
                    <a:pt x="13983" y="12098"/>
                  </a:moveTo>
                  <a:lnTo>
                    <a:pt x="6992" y="16140"/>
                  </a:lnTo>
                  <a:lnTo>
                    <a:pt x="1" y="12098"/>
                  </a:lnTo>
                  <a:lnTo>
                    <a:pt x="1" y="4013"/>
                  </a:lnTo>
                  <a:lnTo>
                    <a:pt x="6992" y="0"/>
                  </a:lnTo>
                  <a:lnTo>
                    <a:pt x="1398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a:off x="8117083" y="4855466"/>
              <a:ext cx="436316" cy="501501"/>
            </a:xfrm>
            <a:custGeom>
              <a:avLst/>
              <a:gdLst/>
              <a:ahLst/>
              <a:cxnLst/>
              <a:rect l="l" t="t" r="r" b="b"/>
              <a:pathLst>
                <a:path w="14043" h="16141" extrusionOk="0">
                  <a:moveTo>
                    <a:pt x="14043" y="12098"/>
                  </a:moveTo>
                  <a:lnTo>
                    <a:pt x="7052" y="16140"/>
                  </a:lnTo>
                  <a:lnTo>
                    <a:pt x="0" y="12098"/>
                  </a:lnTo>
                  <a:lnTo>
                    <a:pt x="0" y="4013"/>
                  </a:lnTo>
                  <a:lnTo>
                    <a:pt x="7052" y="0"/>
                  </a:lnTo>
                  <a:lnTo>
                    <a:pt x="14043" y="4013"/>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8336157" y="4478649"/>
              <a:ext cx="434452" cy="501501"/>
            </a:xfrm>
            <a:custGeom>
              <a:avLst/>
              <a:gdLst/>
              <a:ahLst/>
              <a:cxnLst/>
              <a:rect l="l" t="t" r="r" b="b"/>
              <a:pathLst>
                <a:path w="13983" h="16141" extrusionOk="0">
                  <a:moveTo>
                    <a:pt x="13983" y="12128"/>
                  </a:moveTo>
                  <a:lnTo>
                    <a:pt x="6992" y="16141"/>
                  </a:lnTo>
                  <a:lnTo>
                    <a:pt x="1" y="12128"/>
                  </a:lnTo>
                  <a:lnTo>
                    <a:pt x="1" y="4013"/>
                  </a:lnTo>
                  <a:lnTo>
                    <a:pt x="6992" y="1"/>
                  </a:lnTo>
                  <a:lnTo>
                    <a:pt x="13983"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8770578" y="4478649"/>
              <a:ext cx="435415" cy="501501"/>
            </a:xfrm>
            <a:custGeom>
              <a:avLst/>
              <a:gdLst/>
              <a:ahLst/>
              <a:cxnLst/>
              <a:rect l="l" t="t" r="r" b="b"/>
              <a:pathLst>
                <a:path w="14014" h="16141" extrusionOk="0">
                  <a:moveTo>
                    <a:pt x="7022" y="1"/>
                  </a:moveTo>
                  <a:lnTo>
                    <a:pt x="1" y="4013"/>
                  </a:lnTo>
                  <a:lnTo>
                    <a:pt x="1" y="12128"/>
                  </a:lnTo>
                  <a:lnTo>
                    <a:pt x="6992" y="16141"/>
                  </a:lnTo>
                  <a:lnTo>
                    <a:pt x="14013" y="12128"/>
                  </a:lnTo>
                  <a:lnTo>
                    <a:pt x="14013" y="4013"/>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a:off x="8988751" y="4855466"/>
              <a:ext cx="434452" cy="501501"/>
            </a:xfrm>
            <a:custGeom>
              <a:avLst/>
              <a:gdLst/>
              <a:ahLst/>
              <a:cxnLst/>
              <a:rect l="l" t="t" r="r" b="b"/>
              <a:pathLst>
                <a:path w="13983" h="16141" extrusionOk="0">
                  <a:moveTo>
                    <a:pt x="13982" y="12098"/>
                  </a:moveTo>
                  <a:lnTo>
                    <a:pt x="6991" y="16140"/>
                  </a:lnTo>
                  <a:lnTo>
                    <a:pt x="0" y="12098"/>
                  </a:lnTo>
                  <a:lnTo>
                    <a:pt x="0" y="4013"/>
                  </a:lnTo>
                  <a:lnTo>
                    <a:pt x="6991" y="0"/>
                  </a:lnTo>
                  <a:lnTo>
                    <a:pt x="13982"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a:off x="6812857" y="41018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6812857" y="2251769"/>
              <a:ext cx="434452" cy="503396"/>
            </a:xfrm>
            <a:custGeom>
              <a:avLst/>
              <a:gdLst/>
              <a:ahLst/>
              <a:cxnLst/>
              <a:rect l="l" t="t" r="r" b="b"/>
              <a:pathLst>
                <a:path w="13983" h="16202" extrusionOk="0">
                  <a:moveTo>
                    <a:pt x="13983" y="12159"/>
                  </a:moveTo>
                  <a:lnTo>
                    <a:pt x="6992" y="16202"/>
                  </a:lnTo>
                  <a:lnTo>
                    <a:pt x="1" y="12129"/>
                  </a:lnTo>
                  <a:lnTo>
                    <a:pt x="1" y="4074"/>
                  </a:lnTo>
                  <a:lnTo>
                    <a:pt x="6992" y="1"/>
                  </a:lnTo>
                  <a:lnTo>
                    <a:pt x="13983" y="407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4636963" y="41018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a:off x="7464488" y="3724083"/>
              <a:ext cx="435415" cy="503396"/>
            </a:xfrm>
            <a:custGeom>
              <a:avLst/>
              <a:gdLst/>
              <a:ahLst/>
              <a:cxnLst/>
              <a:rect l="l" t="t" r="r" b="b"/>
              <a:pathLst>
                <a:path w="14014" h="16202" extrusionOk="0">
                  <a:moveTo>
                    <a:pt x="7022" y="1"/>
                  </a:moveTo>
                  <a:lnTo>
                    <a:pt x="31" y="4074"/>
                  </a:lnTo>
                  <a:lnTo>
                    <a:pt x="1" y="12128"/>
                  </a:lnTo>
                  <a:lnTo>
                    <a:pt x="7022" y="16201"/>
                  </a:lnTo>
                  <a:lnTo>
                    <a:pt x="14013" y="12159"/>
                  </a:lnTo>
                  <a:lnTo>
                    <a:pt x="14013" y="4074"/>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7682662" y="4101832"/>
              <a:ext cx="434452" cy="501501"/>
            </a:xfrm>
            <a:custGeom>
              <a:avLst/>
              <a:gdLst/>
              <a:ahLst/>
              <a:cxnLst/>
              <a:rect l="l" t="t" r="r" b="b"/>
              <a:pathLst>
                <a:path w="13983" h="16141" extrusionOk="0">
                  <a:moveTo>
                    <a:pt x="13982" y="12129"/>
                  </a:moveTo>
                  <a:lnTo>
                    <a:pt x="6991" y="16141"/>
                  </a:lnTo>
                  <a:lnTo>
                    <a:pt x="0" y="12129"/>
                  </a:lnTo>
                  <a:lnTo>
                    <a:pt x="0" y="4043"/>
                  </a:lnTo>
                  <a:lnTo>
                    <a:pt x="6991" y="1"/>
                  </a:lnTo>
                  <a:lnTo>
                    <a:pt x="13982" y="404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p:nvPr/>
          </p:nvSpPr>
          <p:spPr>
            <a:xfrm>
              <a:off x="8770578" y="3724083"/>
              <a:ext cx="435415" cy="503396"/>
            </a:xfrm>
            <a:custGeom>
              <a:avLst/>
              <a:gdLst/>
              <a:ahLst/>
              <a:cxnLst/>
              <a:rect l="l" t="t" r="r" b="b"/>
              <a:pathLst>
                <a:path w="14014" h="16202" extrusionOk="0">
                  <a:moveTo>
                    <a:pt x="14013" y="12159"/>
                  </a:moveTo>
                  <a:lnTo>
                    <a:pt x="6992" y="16201"/>
                  </a:lnTo>
                  <a:lnTo>
                    <a:pt x="1" y="12128"/>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p:nvPr/>
          </p:nvSpPr>
          <p:spPr>
            <a:xfrm>
              <a:off x="8988751" y="4101832"/>
              <a:ext cx="434452" cy="501501"/>
            </a:xfrm>
            <a:custGeom>
              <a:avLst/>
              <a:gdLst/>
              <a:ahLst/>
              <a:cxnLst/>
              <a:rect l="l" t="t" r="r" b="b"/>
              <a:pathLst>
                <a:path w="13983" h="16141" extrusionOk="0">
                  <a:moveTo>
                    <a:pt x="13982" y="12129"/>
                  </a:moveTo>
                  <a:lnTo>
                    <a:pt x="6991" y="16141"/>
                  </a:lnTo>
                  <a:lnTo>
                    <a:pt x="0" y="12129"/>
                  </a:lnTo>
                  <a:lnTo>
                    <a:pt x="0" y="4043"/>
                  </a:lnTo>
                  <a:lnTo>
                    <a:pt x="6991" y="1"/>
                  </a:lnTo>
                  <a:lnTo>
                    <a:pt x="13982"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7247278" y="3347266"/>
              <a:ext cx="435415" cy="503396"/>
            </a:xfrm>
            <a:custGeom>
              <a:avLst/>
              <a:gdLst/>
              <a:ahLst/>
              <a:cxnLst/>
              <a:rect l="l" t="t" r="r" b="b"/>
              <a:pathLst>
                <a:path w="14014" h="16202" extrusionOk="0">
                  <a:moveTo>
                    <a:pt x="14013" y="12129"/>
                  </a:moveTo>
                  <a:lnTo>
                    <a:pt x="6992" y="16202"/>
                  </a:lnTo>
                  <a:lnTo>
                    <a:pt x="1" y="12129"/>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8117083" y="3347266"/>
              <a:ext cx="436316" cy="503396"/>
            </a:xfrm>
            <a:custGeom>
              <a:avLst/>
              <a:gdLst/>
              <a:ahLst/>
              <a:cxnLst/>
              <a:rect l="l" t="t" r="r" b="b"/>
              <a:pathLst>
                <a:path w="14043" h="16202" extrusionOk="0">
                  <a:moveTo>
                    <a:pt x="14043" y="12129"/>
                  </a:moveTo>
                  <a:lnTo>
                    <a:pt x="7052" y="16202"/>
                  </a:lnTo>
                  <a:lnTo>
                    <a:pt x="0" y="12129"/>
                  </a:lnTo>
                  <a:lnTo>
                    <a:pt x="0" y="4074"/>
                  </a:lnTo>
                  <a:lnTo>
                    <a:pt x="7052" y="1"/>
                  </a:lnTo>
                  <a:lnTo>
                    <a:pt x="14043" y="4074"/>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8117083" y="2594595"/>
              <a:ext cx="436316" cy="501501"/>
            </a:xfrm>
            <a:custGeom>
              <a:avLst/>
              <a:gdLst/>
              <a:ahLst/>
              <a:cxnLst/>
              <a:rect l="l" t="t" r="r" b="b"/>
              <a:pathLst>
                <a:path w="14043" h="16141" extrusionOk="0">
                  <a:moveTo>
                    <a:pt x="14043" y="12128"/>
                  </a:moveTo>
                  <a:lnTo>
                    <a:pt x="7052" y="16140"/>
                  </a:lnTo>
                  <a:lnTo>
                    <a:pt x="0" y="12128"/>
                  </a:lnTo>
                  <a:lnTo>
                    <a:pt x="0" y="4013"/>
                  </a:lnTo>
                  <a:lnTo>
                    <a:pt x="7052" y="0"/>
                  </a:lnTo>
                  <a:lnTo>
                    <a:pt x="14043"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8336157" y="2971412"/>
              <a:ext cx="434452" cy="502433"/>
            </a:xfrm>
            <a:custGeom>
              <a:avLst/>
              <a:gdLst/>
              <a:ahLst/>
              <a:cxnLst/>
              <a:rect l="l" t="t" r="r" b="b"/>
              <a:pathLst>
                <a:path w="13983" h="16171" extrusionOk="0">
                  <a:moveTo>
                    <a:pt x="6992" y="0"/>
                  </a:moveTo>
                  <a:lnTo>
                    <a:pt x="1" y="4012"/>
                  </a:lnTo>
                  <a:lnTo>
                    <a:pt x="1" y="12098"/>
                  </a:lnTo>
                  <a:lnTo>
                    <a:pt x="6992" y="16171"/>
                  </a:lnTo>
                  <a:lnTo>
                    <a:pt x="13983" y="12098"/>
                  </a:lnTo>
                  <a:lnTo>
                    <a:pt x="13983" y="4043"/>
                  </a:lnTo>
                  <a:lnTo>
                    <a:pt x="6992" y="0"/>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a:off x="8770578" y="2971412"/>
              <a:ext cx="435415" cy="502433"/>
            </a:xfrm>
            <a:custGeom>
              <a:avLst/>
              <a:gdLst/>
              <a:ahLst/>
              <a:cxnLst/>
              <a:rect l="l" t="t" r="r" b="b"/>
              <a:pathLst>
                <a:path w="14014" h="16171" extrusionOk="0">
                  <a:moveTo>
                    <a:pt x="14013" y="12098"/>
                  </a:moveTo>
                  <a:lnTo>
                    <a:pt x="6992" y="16171"/>
                  </a:lnTo>
                  <a:lnTo>
                    <a:pt x="1" y="12098"/>
                  </a:lnTo>
                  <a:lnTo>
                    <a:pt x="1" y="4012"/>
                  </a:lnTo>
                  <a:lnTo>
                    <a:pt x="7022" y="0"/>
                  </a:lnTo>
                  <a:lnTo>
                    <a:pt x="14013" y="4043"/>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p:nvPr/>
          </p:nvSpPr>
          <p:spPr>
            <a:xfrm>
              <a:off x="8988751" y="3347266"/>
              <a:ext cx="434452" cy="503396"/>
            </a:xfrm>
            <a:custGeom>
              <a:avLst/>
              <a:gdLst/>
              <a:ahLst/>
              <a:cxnLst/>
              <a:rect l="l" t="t" r="r" b="b"/>
              <a:pathLst>
                <a:path w="13983" h="16202" extrusionOk="0">
                  <a:moveTo>
                    <a:pt x="6991" y="1"/>
                  </a:moveTo>
                  <a:lnTo>
                    <a:pt x="0" y="4074"/>
                  </a:lnTo>
                  <a:lnTo>
                    <a:pt x="0" y="12129"/>
                  </a:lnTo>
                  <a:lnTo>
                    <a:pt x="6991" y="16202"/>
                  </a:lnTo>
                  <a:lnTo>
                    <a:pt x="13982" y="12129"/>
                  </a:lnTo>
                  <a:lnTo>
                    <a:pt x="13982" y="4074"/>
                  </a:lnTo>
                  <a:lnTo>
                    <a:pt x="6991"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8988751" y="2594595"/>
              <a:ext cx="434452" cy="501501"/>
            </a:xfrm>
            <a:custGeom>
              <a:avLst/>
              <a:gdLst/>
              <a:ahLst/>
              <a:cxnLst/>
              <a:rect l="l" t="t" r="r" b="b"/>
              <a:pathLst>
                <a:path w="13983" h="16141" extrusionOk="0">
                  <a:moveTo>
                    <a:pt x="13982" y="12128"/>
                  </a:moveTo>
                  <a:lnTo>
                    <a:pt x="6991" y="16140"/>
                  </a:lnTo>
                  <a:lnTo>
                    <a:pt x="0" y="12128"/>
                  </a:lnTo>
                  <a:lnTo>
                    <a:pt x="0" y="4013"/>
                  </a:lnTo>
                  <a:lnTo>
                    <a:pt x="6991" y="0"/>
                  </a:lnTo>
                  <a:lnTo>
                    <a:pt x="13982"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5724910" y="4478649"/>
              <a:ext cx="435415" cy="501501"/>
            </a:xfrm>
            <a:custGeom>
              <a:avLst/>
              <a:gdLst/>
              <a:ahLst/>
              <a:cxnLst/>
              <a:rect l="l" t="t" r="r" b="b"/>
              <a:pathLst>
                <a:path w="14014" h="16141" extrusionOk="0">
                  <a:moveTo>
                    <a:pt x="7022" y="1"/>
                  </a:moveTo>
                  <a:lnTo>
                    <a:pt x="1" y="4013"/>
                  </a:lnTo>
                  <a:lnTo>
                    <a:pt x="1" y="12128"/>
                  </a:lnTo>
                  <a:lnTo>
                    <a:pt x="6992" y="16141"/>
                  </a:lnTo>
                  <a:lnTo>
                    <a:pt x="14013" y="12128"/>
                  </a:lnTo>
                  <a:lnTo>
                    <a:pt x="14013" y="4013"/>
                  </a:lnTo>
                  <a:lnTo>
                    <a:pt x="7022"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14"/>
          <p:cNvSpPr txBox="1">
            <a:spLocks noGrp="1"/>
          </p:cNvSpPr>
          <p:nvPr>
            <p:ph type="title"/>
          </p:nvPr>
        </p:nvSpPr>
        <p:spPr>
          <a:xfrm>
            <a:off x="2060250" y="2052000"/>
            <a:ext cx="5023500" cy="103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6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9" name="Google Shape;119;p14"/>
          <p:cNvSpPr txBox="1">
            <a:spLocks noGrp="1"/>
          </p:cNvSpPr>
          <p:nvPr>
            <p:ph type="subTitle" idx="1"/>
          </p:nvPr>
        </p:nvSpPr>
        <p:spPr>
          <a:xfrm>
            <a:off x="2946600" y="3363150"/>
            <a:ext cx="3250800" cy="103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sz="2000"/>
            </a:lvl1pPr>
            <a:lvl2pPr lvl="1" rtl="0">
              <a:lnSpc>
                <a:spcPct val="100000"/>
              </a:lnSpc>
              <a:spcBef>
                <a:spcPts val="0"/>
              </a:spcBef>
              <a:spcAft>
                <a:spcPts val="0"/>
              </a:spcAft>
              <a:buSzPts val="3000"/>
              <a:buFont typeface="Montserrat Light"/>
              <a:buNone/>
              <a:defRPr sz="3000">
                <a:latin typeface="Montserrat Light"/>
                <a:ea typeface="Montserrat Light"/>
                <a:cs typeface="Montserrat Light"/>
                <a:sym typeface="Montserrat Light"/>
              </a:defRPr>
            </a:lvl2pPr>
            <a:lvl3pPr lvl="2" rtl="0">
              <a:lnSpc>
                <a:spcPct val="100000"/>
              </a:lnSpc>
              <a:spcBef>
                <a:spcPts val="0"/>
              </a:spcBef>
              <a:spcAft>
                <a:spcPts val="0"/>
              </a:spcAft>
              <a:buSzPts val="3000"/>
              <a:buFont typeface="Montserrat Light"/>
              <a:buNone/>
              <a:defRPr sz="3000">
                <a:latin typeface="Montserrat Light"/>
                <a:ea typeface="Montserrat Light"/>
                <a:cs typeface="Montserrat Light"/>
                <a:sym typeface="Montserrat Light"/>
              </a:defRPr>
            </a:lvl3pPr>
            <a:lvl4pPr lvl="3" rtl="0">
              <a:lnSpc>
                <a:spcPct val="100000"/>
              </a:lnSpc>
              <a:spcBef>
                <a:spcPts val="0"/>
              </a:spcBef>
              <a:spcAft>
                <a:spcPts val="0"/>
              </a:spcAft>
              <a:buSzPts val="3000"/>
              <a:buFont typeface="Montserrat Light"/>
              <a:buNone/>
              <a:defRPr sz="3000">
                <a:latin typeface="Montserrat Light"/>
                <a:ea typeface="Montserrat Light"/>
                <a:cs typeface="Montserrat Light"/>
                <a:sym typeface="Montserrat Light"/>
              </a:defRPr>
            </a:lvl4pPr>
            <a:lvl5pPr lvl="4" rtl="0">
              <a:lnSpc>
                <a:spcPct val="100000"/>
              </a:lnSpc>
              <a:spcBef>
                <a:spcPts val="0"/>
              </a:spcBef>
              <a:spcAft>
                <a:spcPts val="0"/>
              </a:spcAft>
              <a:buSzPts val="3000"/>
              <a:buFont typeface="Montserrat Light"/>
              <a:buNone/>
              <a:defRPr sz="3000">
                <a:latin typeface="Montserrat Light"/>
                <a:ea typeface="Montserrat Light"/>
                <a:cs typeface="Montserrat Light"/>
                <a:sym typeface="Montserrat Light"/>
              </a:defRPr>
            </a:lvl5pPr>
            <a:lvl6pPr lvl="5" rtl="0">
              <a:lnSpc>
                <a:spcPct val="100000"/>
              </a:lnSpc>
              <a:spcBef>
                <a:spcPts val="0"/>
              </a:spcBef>
              <a:spcAft>
                <a:spcPts val="0"/>
              </a:spcAft>
              <a:buSzPts val="3000"/>
              <a:buFont typeface="Montserrat Light"/>
              <a:buNone/>
              <a:defRPr sz="3000">
                <a:latin typeface="Montserrat Light"/>
                <a:ea typeface="Montserrat Light"/>
                <a:cs typeface="Montserrat Light"/>
                <a:sym typeface="Montserrat Light"/>
              </a:defRPr>
            </a:lvl6pPr>
            <a:lvl7pPr lvl="6" rtl="0">
              <a:lnSpc>
                <a:spcPct val="100000"/>
              </a:lnSpc>
              <a:spcBef>
                <a:spcPts val="0"/>
              </a:spcBef>
              <a:spcAft>
                <a:spcPts val="0"/>
              </a:spcAft>
              <a:buSzPts val="3000"/>
              <a:buFont typeface="Montserrat Light"/>
              <a:buNone/>
              <a:defRPr sz="3000">
                <a:latin typeface="Montserrat Light"/>
                <a:ea typeface="Montserrat Light"/>
                <a:cs typeface="Montserrat Light"/>
                <a:sym typeface="Montserrat Light"/>
              </a:defRPr>
            </a:lvl7pPr>
            <a:lvl8pPr lvl="7" rtl="0">
              <a:lnSpc>
                <a:spcPct val="100000"/>
              </a:lnSpc>
              <a:spcBef>
                <a:spcPts val="0"/>
              </a:spcBef>
              <a:spcAft>
                <a:spcPts val="0"/>
              </a:spcAft>
              <a:buSzPts val="3000"/>
              <a:buFont typeface="Montserrat Light"/>
              <a:buNone/>
              <a:defRPr sz="3000">
                <a:latin typeface="Montserrat Light"/>
                <a:ea typeface="Montserrat Light"/>
                <a:cs typeface="Montserrat Light"/>
                <a:sym typeface="Montserrat Light"/>
              </a:defRPr>
            </a:lvl8pPr>
            <a:lvl9pPr lvl="8" rtl="0">
              <a:lnSpc>
                <a:spcPct val="100000"/>
              </a:lnSpc>
              <a:spcBef>
                <a:spcPts val="0"/>
              </a:spcBef>
              <a:spcAft>
                <a:spcPts val="0"/>
              </a:spcAft>
              <a:buSzPts val="3000"/>
              <a:buFont typeface="Montserrat Light"/>
              <a:buNone/>
              <a:defRPr sz="3000">
                <a:latin typeface="Montserrat Light"/>
                <a:ea typeface="Montserrat Light"/>
                <a:cs typeface="Montserrat Light"/>
                <a:sym typeface="Montserrat Light"/>
              </a:defRPr>
            </a:lvl9pPr>
          </a:lstStyle>
          <a:p>
            <a:endParaRPr/>
          </a:p>
        </p:txBody>
      </p:sp>
      <p:grpSp>
        <p:nvGrpSpPr>
          <p:cNvPr id="120" name="Google Shape;120;p14"/>
          <p:cNvGrpSpPr/>
          <p:nvPr/>
        </p:nvGrpSpPr>
        <p:grpSpPr>
          <a:xfrm>
            <a:off x="7700866" y="2777360"/>
            <a:ext cx="509082" cy="506938"/>
            <a:chOff x="6557866" y="2143179"/>
            <a:chExt cx="509082" cy="506938"/>
          </a:xfrm>
        </p:grpSpPr>
        <p:sp>
          <p:nvSpPr>
            <p:cNvPr id="121" name="Google Shape;121;p14"/>
            <p:cNvSpPr/>
            <p:nvPr/>
          </p:nvSpPr>
          <p:spPr>
            <a:xfrm>
              <a:off x="6557866" y="2384220"/>
              <a:ext cx="25540" cy="23427"/>
            </a:xfrm>
            <a:custGeom>
              <a:avLst/>
              <a:gdLst/>
              <a:ahLst/>
              <a:cxnLst/>
              <a:rect l="l" t="t" r="r" b="b"/>
              <a:pathLst>
                <a:path w="822" h="754" extrusionOk="0">
                  <a:moveTo>
                    <a:pt x="426" y="1"/>
                  </a:moveTo>
                  <a:cubicBezTo>
                    <a:pt x="328" y="1"/>
                    <a:pt x="229" y="39"/>
                    <a:pt x="153" y="115"/>
                  </a:cubicBezTo>
                  <a:cubicBezTo>
                    <a:pt x="1" y="267"/>
                    <a:pt x="1" y="510"/>
                    <a:pt x="153" y="662"/>
                  </a:cubicBezTo>
                  <a:cubicBezTo>
                    <a:pt x="229" y="723"/>
                    <a:pt x="328" y="753"/>
                    <a:pt x="426" y="753"/>
                  </a:cubicBezTo>
                  <a:cubicBezTo>
                    <a:pt x="525" y="753"/>
                    <a:pt x="624" y="723"/>
                    <a:pt x="700" y="662"/>
                  </a:cubicBezTo>
                  <a:cubicBezTo>
                    <a:pt x="821" y="510"/>
                    <a:pt x="821" y="267"/>
                    <a:pt x="700" y="115"/>
                  </a:cubicBezTo>
                  <a:cubicBezTo>
                    <a:pt x="624" y="39"/>
                    <a:pt x="525"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p:nvPr/>
          </p:nvSpPr>
          <p:spPr>
            <a:xfrm>
              <a:off x="6639083" y="2303718"/>
              <a:ext cx="23644" cy="23644"/>
            </a:xfrm>
            <a:custGeom>
              <a:avLst/>
              <a:gdLst/>
              <a:ahLst/>
              <a:cxnLst/>
              <a:rect l="l" t="t" r="r" b="b"/>
              <a:pathLst>
                <a:path w="761" h="761" extrusionOk="0">
                  <a:moveTo>
                    <a:pt x="396" y="1"/>
                  </a:moveTo>
                  <a:cubicBezTo>
                    <a:pt x="183" y="1"/>
                    <a:pt x="1" y="183"/>
                    <a:pt x="1" y="396"/>
                  </a:cubicBezTo>
                  <a:cubicBezTo>
                    <a:pt x="1" y="609"/>
                    <a:pt x="183" y="760"/>
                    <a:pt x="396" y="760"/>
                  </a:cubicBezTo>
                  <a:cubicBezTo>
                    <a:pt x="609" y="760"/>
                    <a:pt x="761" y="609"/>
                    <a:pt x="761" y="396"/>
                  </a:cubicBezTo>
                  <a:cubicBezTo>
                    <a:pt x="761" y="183"/>
                    <a:pt x="609" y="1"/>
                    <a:pt x="3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6719368" y="2223433"/>
              <a:ext cx="23644" cy="23644"/>
            </a:xfrm>
            <a:custGeom>
              <a:avLst/>
              <a:gdLst/>
              <a:ahLst/>
              <a:cxnLst/>
              <a:rect l="l" t="t" r="r" b="b"/>
              <a:pathLst>
                <a:path w="761" h="761" extrusionOk="0">
                  <a:moveTo>
                    <a:pt x="396" y="1"/>
                  </a:moveTo>
                  <a:cubicBezTo>
                    <a:pt x="183" y="1"/>
                    <a:pt x="0" y="183"/>
                    <a:pt x="0" y="396"/>
                  </a:cubicBezTo>
                  <a:cubicBezTo>
                    <a:pt x="0" y="609"/>
                    <a:pt x="183" y="761"/>
                    <a:pt x="396" y="761"/>
                  </a:cubicBezTo>
                  <a:cubicBezTo>
                    <a:pt x="608" y="761"/>
                    <a:pt x="760" y="609"/>
                    <a:pt x="760" y="396"/>
                  </a:cubicBezTo>
                  <a:cubicBezTo>
                    <a:pt x="760" y="183"/>
                    <a:pt x="608" y="1"/>
                    <a:pt x="3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a:off x="6798689" y="2143179"/>
              <a:ext cx="25540" cy="22464"/>
            </a:xfrm>
            <a:custGeom>
              <a:avLst/>
              <a:gdLst/>
              <a:ahLst/>
              <a:cxnLst/>
              <a:rect l="l" t="t" r="r" b="b"/>
              <a:pathLst>
                <a:path w="822" h="723" extrusionOk="0">
                  <a:moveTo>
                    <a:pt x="445" y="0"/>
                  </a:moveTo>
                  <a:cubicBezTo>
                    <a:pt x="350" y="0"/>
                    <a:pt x="244" y="31"/>
                    <a:pt x="153" y="92"/>
                  </a:cubicBezTo>
                  <a:cubicBezTo>
                    <a:pt x="1" y="244"/>
                    <a:pt x="1" y="456"/>
                    <a:pt x="153" y="608"/>
                  </a:cubicBezTo>
                  <a:cubicBezTo>
                    <a:pt x="229" y="684"/>
                    <a:pt x="327" y="722"/>
                    <a:pt x="422" y="722"/>
                  </a:cubicBezTo>
                  <a:cubicBezTo>
                    <a:pt x="517" y="722"/>
                    <a:pt x="609" y="684"/>
                    <a:pt x="669" y="608"/>
                  </a:cubicBezTo>
                  <a:cubicBezTo>
                    <a:pt x="821" y="456"/>
                    <a:pt x="821" y="244"/>
                    <a:pt x="669" y="92"/>
                  </a:cubicBezTo>
                  <a:cubicBezTo>
                    <a:pt x="624" y="31"/>
                    <a:pt x="540" y="0"/>
                    <a:pt x="4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a:off x="6718436" y="2384220"/>
              <a:ext cx="26472" cy="23427"/>
            </a:xfrm>
            <a:custGeom>
              <a:avLst/>
              <a:gdLst/>
              <a:ahLst/>
              <a:cxnLst/>
              <a:rect l="l" t="t" r="r" b="b"/>
              <a:pathLst>
                <a:path w="852" h="754" extrusionOk="0">
                  <a:moveTo>
                    <a:pt x="426" y="1"/>
                  </a:moveTo>
                  <a:cubicBezTo>
                    <a:pt x="327" y="1"/>
                    <a:pt x="228" y="39"/>
                    <a:pt x="152" y="115"/>
                  </a:cubicBezTo>
                  <a:cubicBezTo>
                    <a:pt x="0" y="267"/>
                    <a:pt x="0" y="510"/>
                    <a:pt x="152" y="662"/>
                  </a:cubicBezTo>
                  <a:cubicBezTo>
                    <a:pt x="228" y="723"/>
                    <a:pt x="327" y="753"/>
                    <a:pt x="426" y="753"/>
                  </a:cubicBezTo>
                  <a:cubicBezTo>
                    <a:pt x="524" y="753"/>
                    <a:pt x="623" y="723"/>
                    <a:pt x="699" y="662"/>
                  </a:cubicBezTo>
                  <a:cubicBezTo>
                    <a:pt x="851" y="510"/>
                    <a:pt x="851" y="267"/>
                    <a:pt x="699" y="115"/>
                  </a:cubicBezTo>
                  <a:cubicBezTo>
                    <a:pt x="623" y="39"/>
                    <a:pt x="524"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a:off x="6798689" y="2303967"/>
              <a:ext cx="25540" cy="24110"/>
            </a:xfrm>
            <a:custGeom>
              <a:avLst/>
              <a:gdLst/>
              <a:ahLst/>
              <a:cxnLst/>
              <a:rect l="l" t="t" r="r" b="b"/>
              <a:pathLst>
                <a:path w="822" h="776" extrusionOk="0">
                  <a:moveTo>
                    <a:pt x="445" y="0"/>
                  </a:moveTo>
                  <a:cubicBezTo>
                    <a:pt x="350" y="0"/>
                    <a:pt x="244" y="38"/>
                    <a:pt x="153" y="114"/>
                  </a:cubicBezTo>
                  <a:cubicBezTo>
                    <a:pt x="1" y="266"/>
                    <a:pt x="1" y="509"/>
                    <a:pt x="153" y="661"/>
                  </a:cubicBezTo>
                  <a:cubicBezTo>
                    <a:pt x="229" y="737"/>
                    <a:pt x="327" y="775"/>
                    <a:pt x="422" y="775"/>
                  </a:cubicBezTo>
                  <a:cubicBezTo>
                    <a:pt x="517" y="775"/>
                    <a:pt x="609" y="737"/>
                    <a:pt x="669" y="661"/>
                  </a:cubicBezTo>
                  <a:cubicBezTo>
                    <a:pt x="821" y="509"/>
                    <a:pt x="821" y="266"/>
                    <a:pt x="669" y="114"/>
                  </a:cubicBezTo>
                  <a:cubicBezTo>
                    <a:pt x="624" y="38"/>
                    <a:pt x="540" y="0"/>
                    <a:pt x="4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p:nvPr/>
          </p:nvSpPr>
          <p:spPr>
            <a:xfrm>
              <a:off x="6879906" y="2223682"/>
              <a:ext cx="26472" cy="24110"/>
            </a:xfrm>
            <a:custGeom>
              <a:avLst/>
              <a:gdLst/>
              <a:ahLst/>
              <a:cxnLst/>
              <a:rect l="l" t="t" r="r" b="b"/>
              <a:pathLst>
                <a:path w="852" h="776" extrusionOk="0">
                  <a:moveTo>
                    <a:pt x="426" y="1"/>
                  </a:moveTo>
                  <a:cubicBezTo>
                    <a:pt x="327" y="1"/>
                    <a:pt x="229" y="39"/>
                    <a:pt x="153" y="115"/>
                  </a:cubicBezTo>
                  <a:cubicBezTo>
                    <a:pt x="1" y="267"/>
                    <a:pt x="1" y="510"/>
                    <a:pt x="153" y="662"/>
                  </a:cubicBezTo>
                  <a:cubicBezTo>
                    <a:pt x="229" y="738"/>
                    <a:pt x="327" y="776"/>
                    <a:pt x="426" y="776"/>
                  </a:cubicBezTo>
                  <a:cubicBezTo>
                    <a:pt x="525" y="776"/>
                    <a:pt x="624" y="738"/>
                    <a:pt x="700" y="662"/>
                  </a:cubicBezTo>
                  <a:cubicBezTo>
                    <a:pt x="852" y="510"/>
                    <a:pt x="852" y="267"/>
                    <a:pt x="700" y="115"/>
                  </a:cubicBezTo>
                  <a:cubicBezTo>
                    <a:pt x="624" y="39"/>
                    <a:pt x="525"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4"/>
            <p:cNvSpPr/>
            <p:nvPr/>
          </p:nvSpPr>
          <p:spPr>
            <a:xfrm>
              <a:off x="6798689" y="2465437"/>
              <a:ext cx="25540" cy="24110"/>
            </a:xfrm>
            <a:custGeom>
              <a:avLst/>
              <a:gdLst/>
              <a:ahLst/>
              <a:cxnLst/>
              <a:rect l="l" t="t" r="r" b="b"/>
              <a:pathLst>
                <a:path w="822" h="776" extrusionOk="0">
                  <a:moveTo>
                    <a:pt x="445" y="1"/>
                  </a:moveTo>
                  <a:cubicBezTo>
                    <a:pt x="350" y="1"/>
                    <a:pt x="244" y="39"/>
                    <a:pt x="153" y="115"/>
                  </a:cubicBezTo>
                  <a:cubicBezTo>
                    <a:pt x="1" y="267"/>
                    <a:pt x="1" y="510"/>
                    <a:pt x="153" y="662"/>
                  </a:cubicBezTo>
                  <a:cubicBezTo>
                    <a:pt x="229" y="738"/>
                    <a:pt x="327" y="776"/>
                    <a:pt x="422" y="776"/>
                  </a:cubicBezTo>
                  <a:cubicBezTo>
                    <a:pt x="517" y="776"/>
                    <a:pt x="609" y="738"/>
                    <a:pt x="669" y="662"/>
                  </a:cubicBezTo>
                  <a:cubicBezTo>
                    <a:pt x="821" y="510"/>
                    <a:pt x="821" y="267"/>
                    <a:pt x="669" y="115"/>
                  </a:cubicBezTo>
                  <a:cubicBezTo>
                    <a:pt x="624" y="39"/>
                    <a:pt x="540" y="1"/>
                    <a:pt x="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4"/>
            <p:cNvSpPr/>
            <p:nvPr/>
          </p:nvSpPr>
          <p:spPr>
            <a:xfrm>
              <a:off x="6879906" y="2384220"/>
              <a:ext cx="26472" cy="23427"/>
            </a:xfrm>
            <a:custGeom>
              <a:avLst/>
              <a:gdLst/>
              <a:ahLst/>
              <a:cxnLst/>
              <a:rect l="l" t="t" r="r" b="b"/>
              <a:pathLst>
                <a:path w="852" h="754" extrusionOk="0">
                  <a:moveTo>
                    <a:pt x="426" y="1"/>
                  </a:moveTo>
                  <a:cubicBezTo>
                    <a:pt x="327" y="1"/>
                    <a:pt x="229" y="39"/>
                    <a:pt x="153" y="115"/>
                  </a:cubicBezTo>
                  <a:cubicBezTo>
                    <a:pt x="1" y="267"/>
                    <a:pt x="1" y="510"/>
                    <a:pt x="153" y="662"/>
                  </a:cubicBezTo>
                  <a:cubicBezTo>
                    <a:pt x="229" y="723"/>
                    <a:pt x="327" y="753"/>
                    <a:pt x="426" y="753"/>
                  </a:cubicBezTo>
                  <a:cubicBezTo>
                    <a:pt x="525" y="753"/>
                    <a:pt x="624" y="723"/>
                    <a:pt x="700" y="662"/>
                  </a:cubicBezTo>
                  <a:cubicBezTo>
                    <a:pt x="852" y="510"/>
                    <a:pt x="852" y="267"/>
                    <a:pt x="700" y="115"/>
                  </a:cubicBezTo>
                  <a:cubicBezTo>
                    <a:pt x="624" y="39"/>
                    <a:pt x="525"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4"/>
            <p:cNvSpPr/>
            <p:nvPr/>
          </p:nvSpPr>
          <p:spPr>
            <a:xfrm>
              <a:off x="6960191" y="2303967"/>
              <a:ext cx="26472" cy="24110"/>
            </a:xfrm>
            <a:custGeom>
              <a:avLst/>
              <a:gdLst/>
              <a:ahLst/>
              <a:cxnLst/>
              <a:rect l="l" t="t" r="r" b="b"/>
              <a:pathLst>
                <a:path w="852" h="776" extrusionOk="0">
                  <a:moveTo>
                    <a:pt x="426" y="0"/>
                  </a:moveTo>
                  <a:cubicBezTo>
                    <a:pt x="327" y="0"/>
                    <a:pt x="228" y="38"/>
                    <a:pt x="152" y="114"/>
                  </a:cubicBezTo>
                  <a:cubicBezTo>
                    <a:pt x="0" y="266"/>
                    <a:pt x="0" y="509"/>
                    <a:pt x="152" y="661"/>
                  </a:cubicBezTo>
                  <a:cubicBezTo>
                    <a:pt x="228" y="737"/>
                    <a:pt x="327" y="775"/>
                    <a:pt x="426" y="775"/>
                  </a:cubicBezTo>
                  <a:cubicBezTo>
                    <a:pt x="525" y="775"/>
                    <a:pt x="623" y="737"/>
                    <a:pt x="699" y="661"/>
                  </a:cubicBezTo>
                  <a:cubicBezTo>
                    <a:pt x="851" y="509"/>
                    <a:pt x="851" y="266"/>
                    <a:pt x="699" y="114"/>
                  </a:cubicBezTo>
                  <a:cubicBezTo>
                    <a:pt x="623" y="38"/>
                    <a:pt x="525" y="0"/>
                    <a:pt x="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4"/>
            <p:cNvSpPr/>
            <p:nvPr/>
          </p:nvSpPr>
          <p:spPr>
            <a:xfrm>
              <a:off x="6881802" y="2546437"/>
              <a:ext cx="23644" cy="23644"/>
            </a:xfrm>
            <a:custGeom>
              <a:avLst/>
              <a:gdLst/>
              <a:ahLst/>
              <a:cxnLst/>
              <a:rect l="l" t="t" r="r" b="b"/>
              <a:pathLst>
                <a:path w="761" h="761" extrusionOk="0">
                  <a:moveTo>
                    <a:pt x="365" y="0"/>
                  </a:moveTo>
                  <a:cubicBezTo>
                    <a:pt x="152" y="0"/>
                    <a:pt x="0" y="152"/>
                    <a:pt x="0" y="365"/>
                  </a:cubicBezTo>
                  <a:cubicBezTo>
                    <a:pt x="0" y="578"/>
                    <a:pt x="152" y="760"/>
                    <a:pt x="365" y="760"/>
                  </a:cubicBezTo>
                  <a:cubicBezTo>
                    <a:pt x="578" y="760"/>
                    <a:pt x="760" y="578"/>
                    <a:pt x="760" y="365"/>
                  </a:cubicBezTo>
                  <a:cubicBezTo>
                    <a:pt x="760" y="152"/>
                    <a:pt x="578" y="0"/>
                    <a:pt x="3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p:nvPr/>
          </p:nvSpPr>
          <p:spPr>
            <a:xfrm>
              <a:off x="6961123" y="2465220"/>
              <a:ext cx="23644" cy="23644"/>
            </a:xfrm>
            <a:custGeom>
              <a:avLst/>
              <a:gdLst/>
              <a:ahLst/>
              <a:cxnLst/>
              <a:rect l="l" t="t" r="r" b="b"/>
              <a:pathLst>
                <a:path w="761" h="761" extrusionOk="0">
                  <a:moveTo>
                    <a:pt x="396" y="0"/>
                  </a:moveTo>
                  <a:cubicBezTo>
                    <a:pt x="183" y="0"/>
                    <a:pt x="1" y="183"/>
                    <a:pt x="1" y="395"/>
                  </a:cubicBezTo>
                  <a:cubicBezTo>
                    <a:pt x="1" y="608"/>
                    <a:pt x="183" y="760"/>
                    <a:pt x="396" y="760"/>
                  </a:cubicBezTo>
                  <a:cubicBezTo>
                    <a:pt x="609" y="760"/>
                    <a:pt x="761" y="608"/>
                    <a:pt x="761" y="395"/>
                  </a:cubicBezTo>
                  <a:cubicBezTo>
                    <a:pt x="761" y="183"/>
                    <a:pt x="609" y="0"/>
                    <a:pt x="3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4"/>
            <p:cNvSpPr/>
            <p:nvPr/>
          </p:nvSpPr>
          <p:spPr>
            <a:xfrm>
              <a:off x="7040445" y="2384220"/>
              <a:ext cx="26503" cy="23427"/>
            </a:xfrm>
            <a:custGeom>
              <a:avLst/>
              <a:gdLst/>
              <a:ahLst/>
              <a:cxnLst/>
              <a:rect l="l" t="t" r="r" b="b"/>
              <a:pathLst>
                <a:path w="853" h="754" extrusionOk="0">
                  <a:moveTo>
                    <a:pt x="438" y="1"/>
                  </a:moveTo>
                  <a:cubicBezTo>
                    <a:pt x="335" y="1"/>
                    <a:pt x="229" y="39"/>
                    <a:pt x="153" y="115"/>
                  </a:cubicBezTo>
                  <a:cubicBezTo>
                    <a:pt x="1" y="267"/>
                    <a:pt x="1" y="510"/>
                    <a:pt x="153" y="662"/>
                  </a:cubicBezTo>
                  <a:cubicBezTo>
                    <a:pt x="229" y="723"/>
                    <a:pt x="328" y="753"/>
                    <a:pt x="427" y="753"/>
                  </a:cubicBezTo>
                  <a:cubicBezTo>
                    <a:pt x="525" y="753"/>
                    <a:pt x="624" y="723"/>
                    <a:pt x="700" y="662"/>
                  </a:cubicBezTo>
                  <a:cubicBezTo>
                    <a:pt x="852" y="510"/>
                    <a:pt x="852" y="267"/>
                    <a:pt x="700" y="115"/>
                  </a:cubicBezTo>
                  <a:cubicBezTo>
                    <a:pt x="639" y="39"/>
                    <a:pt x="541" y="1"/>
                    <a:pt x="4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4"/>
            <p:cNvSpPr/>
            <p:nvPr/>
          </p:nvSpPr>
          <p:spPr>
            <a:xfrm>
              <a:off x="6638151" y="2464505"/>
              <a:ext cx="26472" cy="23396"/>
            </a:xfrm>
            <a:custGeom>
              <a:avLst/>
              <a:gdLst/>
              <a:ahLst/>
              <a:cxnLst/>
              <a:rect l="l" t="t" r="r" b="b"/>
              <a:pathLst>
                <a:path w="852" h="753" extrusionOk="0">
                  <a:moveTo>
                    <a:pt x="426" y="0"/>
                  </a:moveTo>
                  <a:cubicBezTo>
                    <a:pt x="327" y="0"/>
                    <a:pt x="228" y="38"/>
                    <a:pt x="152" y="114"/>
                  </a:cubicBezTo>
                  <a:cubicBezTo>
                    <a:pt x="0" y="266"/>
                    <a:pt x="0" y="510"/>
                    <a:pt x="152" y="662"/>
                  </a:cubicBezTo>
                  <a:cubicBezTo>
                    <a:pt x="228" y="722"/>
                    <a:pt x="320" y="753"/>
                    <a:pt x="415" y="753"/>
                  </a:cubicBezTo>
                  <a:cubicBezTo>
                    <a:pt x="510" y="753"/>
                    <a:pt x="608" y="722"/>
                    <a:pt x="700" y="662"/>
                  </a:cubicBezTo>
                  <a:cubicBezTo>
                    <a:pt x="851" y="510"/>
                    <a:pt x="851" y="266"/>
                    <a:pt x="700" y="114"/>
                  </a:cubicBezTo>
                  <a:cubicBezTo>
                    <a:pt x="624" y="38"/>
                    <a:pt x="525" y="0"/>
                    <a:pt x="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p:nvPr/>
          </p:nvSpPr>
          <p:spPr>
            <a:xfrm>
              <a:off x="6718436" y="2545722"/>
              <a:ext cx="26472" cy="24110"/>
            </a:xfrm>
            <a:custGeom>
              <a:avLst/>
              <a:gdLst/>
              <a:ahLst/>
              <a:cxnLst/>
              <a:rect l="l" t="t" r="r" b="b"/>
              <a:pathLst>
                <a:path w="852" h="776" extrusionOk="0">
                  <a:moveTo>
                    <a:pt x="426" y="0"/>
                  </a:moveTo>
                  <a:cubicBezTo>
                    <a:pt x="327" y="0"/>
                    <a:pt x="228" y="38"/>
                    <a:pt x="152" y="114"/>
                  </a:cubicBezTo>
                  <a:cubicBezTo>
                    <a:pt x="0" y="266"/>
                    <a:pt x="0" y="510"/>
                    <a:pt x="152" y="662"/>
                  </a:cubicBezTo>
                  <a:cubicBezTo>
                    <a:pt x="228" y="738"/>
                    <a:pt x="327" y="776"/>
                    <a:pt x="426" y="776"/>
                  </a:cubicBezTo>
                  <a:cubicBezTo>
                    <a:pt x="524" y="776"/>
                    <a:pt x="623" y="738"/>
                    <a:pt x="699" y="662"/>
                  </a:cubicBezTo>
                  <a:cubicBezTo>
                    <a:pt x="851" y="510"/>
                    <a:pt x="851" y="266"/>
                    <a:pt x="699" y="114"/>
                  </a:cubicBezTo>
                  <a:cubicBezTo>
                    <a:pt x="623" y="38"/>
                    <a:pt x="524" y="0"/>
                    <a:pt x="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p:nvPr/>
          </p:nvSpPr>
          <p:spPr>
            <a:xfrm>
              <a:off x="6798689" y="2626007"/>
              <a:ext cx="25540" cy="24110"/>
            </a:xfrm>
            <a:custGeom>
              <a:avLst/>
              <a:gdLst/>
              <a:ahLst/>
              <a:cxnLst/>
              <a:rect l="l" t="t" r="r" b="b"/>
              <a:pathLst>
                <a:path w="822" h="776" extrusionOk="0">
                  <a:moveTo>
                    <a:pt x="422" y="0"/>
                  </a:moveTo>
                  <a:cubicBezTo>
                    <a:pt x="327" y="0"/>
                    <a:pt x="229" y="38"/>
                    <a:pt x="153" y="114"/>
                  </a:cubicBezTo>
                  <a:cubicBezTo>
                    <a:pt x="1" y="266"/>
                    <a:pt x="1" y="509"/>
                    <a:pt x="153" y="661"/>
                  </a:cubicBezTo>
                  <a:cubicBezTo>
                    <a:pt x="244" y="737"/>
                    <a:pt x="350" y="775"/>
                    <a:pt x="445" y="775"/>
                  </a:cubicBezTo>
                  <a:cubicBezTo>
                    <a:pt x="540" y="775"/>
                    <a:pt x="624" y="737"/>
                    <a:pt x="669" y="661"/>
                  </a:cubicBezTo>
                  <a:cubicBezTo>
                    <a:pt x="821" y="509"/>
                    <a:pt x="821" y="266"/>
                    <a:pt x="669" y="114"/>
                  </a:cubicBezTo>
                  <a:cubicBezTo>
                    <a:pt x="609" y="38"/>
                    <a:pt x="517"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14"/>
          <p:cNvGrpSpPr/>
          <p:nvPr/>
        </p:nvGrpSpPr>
        <p:grpSpPr>
          <a:xfrm>
            <a:off x="9258187" y="3211066"/>
            <a:ext cx="1044511" cy="1040037"/>
            <a:chOff x="8115187" y="2576885"/>
            <a:chExt cx="1044511" cy="1040037"/>
          </a:xfrm>
        </p:grpSpPr>
        <p:sp>
          <p:nvSpPr>
            <p:cNvPr id="138" name="Google Shape;138;p14"/>
            <p:cNvSpPr/>
            <p:nvPr/>
          </p:nvSpPr>
          <p:spPr>
            <a:xfrm>
              <a:off x="8115187" y="3073384"/>
              <a:ext cx="51980" cy="46791"/>
            </a:xfrm>
            <a:custGeom>
              <a:avLst/>
              <a:gdLst/>
              <a:ahLst/>
              <a:cxnLst/>
              <a:rect l="l" t="t" r="r" b="b"/>
              <a:pathLst>
                <a:path w="1673" h="1506" extrusionOk="0">
                  <a:moveTo>
                    <a:pt x="848" y="1"/>
                  </a:moveTo>
                  <a:cubicBezTo>
                    <a:pt x="654" y="1"/>
                    <a:pt x="456" y="62"/>
                    <a:pt x="304" y="183"/>
                  </a:cubicBezTo>
                  <a:cubicBezTo>
                    <a:pt x="0" y="518"/>
                    <a:pt x="0" y="943"/>
                    <a:pt x="304" y="1278"/>
                  </a:cubicBezTo>
                  <a:cubicBezTo>
                    <a:pt x="456" y="1430"/>
                    <a:pt x="646" y="1506"/>
                    <a:pt x="836" y="1506"/>
                  </a:cubicBezTo>
                  <a:cubicBezTo>
                    <a:pt x="1026" y="1506"/>
                    <a:pt x="1216" y="1430"/>
                    <a:pt x="1368" y="1278"/>
                  </a:cubicBezTo>
                  <a:cubicBezTo>
                    <a:pt x="1672" y="943"/>
                    <a:pt x="1672" y="518"/>
                    <a:pt x="1368" y="183"/>
                  </a:cubicBezTo>
                  <a:cubicBezTo>
                    <a:pt x="1231" y="62"/>
                    <a:pt x="1041" y="1"/>
                    <a:pt x="8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p:nvPr/>
          </p:nvSpPr>
          <p:spPr>
            <a:xfrm>
              <a:off x="8281381" y="2907408"/>
              <a:ext cx="51980" cy="47506"/>
            </a:xfrm>
            <a:custGeom>
              <a:avLst/>
              <a:gdLst/>
              <a:ahLst/>
              <a:cxnLst/>
              <a:rect l="l" t="t" r="r" b="b"/>
              <a:pathLst>
                <a:path w="1673" h="1529" extrusionOk="0">
                  <a:moveTo>
                    <a:pt x="825" y="1"/>
                  </a:moveTo>
                  <a:cubicBezTo>
                    <a:pt x="632" y="1"/>
                    <a:pt x="442" y="69"/>
                    <a:pt x="305" y="206"/>
                  </a:cubicBezTo>
                  <a:cubicBezTo>
                    <a:pt x="1" y="540"/>
                    <a:pt x="1" y="966"/>
                    <a:pt x="305" y="1300"/>
                  </a:cubicBezTo>
                  <a:cubicBezTo>
                    <a:pt x="457" y="1452"/>
                    <a:pt x="647" y="1528"/>
                    <a:pt x="837" y="1528"/>
                  </a:cubicBezTo>
                  <a:cubicBezTo>
                    <a:pt x="1027" y="1528"/>
                    <a:pt x="1217" y="1452"/>
                    <a:pt x="1369" y="1300"/>
                  </a:cubicBezTo>
                  <a:cubicBezTo>
                    <a:pt x="1673" y="966"/>
                    <a:pt x="1673" y="54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4"/>
            <p:cNvSpPr/>
            <p:nvPr/>
          </p:nvSpPr>
          <p:spPr>
            <a:xfrm>
              <a:off x="8446673" y="2742147"/>
              <a:ext cx="51949" cy="47506"/>
            </a:xfrm>
            <a:custGeom>
              <a:avLst/>
              <a:gdLst/>
              <a:ahLst/>
              <a:cxnLst/>
              <a:rect l="l" t="t" r="r" b="b"/>
              <a:pathLst>
                <a:path w="1672" h="1529" extrusionOk="0">
                  <a:moveTo>
                    <a:pt x="825" y="1"/>
                  </a:moveTo>
                  <a:cubicBezTo>
                    <a:pt x="631" y="1"/>
                    <a:pt x="441" y="69"/>
                    <a:pt x="304" y="206"/>
                  </a:cubicBezTo>
                  <a:cubicBezTo>
                    <a:pt x="0" y="540"/>
                    <a:pt x="0" y="966"/>
                    <a:pt x="304" y="1300"/>
                  </a:cubicBezTo>
                  <a:cubicBezTo>
                    <a:pt x="456" y="1452"/>
                    <a:pt x="646" y="1528"/>
                    <a:pt x="836" y="1528"/>
                  </a:cubicBezTo>
                  <a:cubicBezTo>
                    <a:pt x="1026" y="1528"/>
                    <a:pt x="1216" y="1452"/>
                    <a:pt x="1368" y="1300"/>
                  </a:cubicBezTo>
                  <a:cubicBezTo>
                    <a:pt x="1672" y="966"/>
                    <a:pt x="1672" y="540"/>
                    <a:pt x="1368" y="206"/>
                  </a:cubicBezTo>
                  <a:cubicBezTo>
                    <a:pt x="1216" y="69"/>
                    <a:pt x="1018"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4"/>
            <p:cNvSpPr/>
            <p:nvPr/>
          </p:nvSpPr>
          <p:spPr>
            <a:xfrm>
              <a:off x="8611935" y="2576885"/>
              <a:ext cx="51980" cy="47475"/>
            </a:xfrm>
            <a:custGeom>
              <a:avLst/>
              <a:gdLst/>
              <a:ahLst/>
              <a:cxnLst/>
              <a:rect l="l" t="t" r="r" b="b"/>
              <a:pathLst>
                <a:path w="1673" h="1528" extrusionOk="0">
                  <a:moveTo>
                    <a:pt x="825" y="1"/>
                  </a:moveTo>
                  <a:cubicBezTo>
                    <a:pt x="631" y="1"/>
                    <a:pt x="441" y="69"/>
                    <a:pt x="304" y="206"/>
                  </a:cubicBezTo>
                  <a:cubicBezTo>
                    <a:pt x="0" y="540"/>
                    <a:pt x="0" y="966"/>
                    <a:pt x="304" y="1300"/>
                  </a:cubicBezTo>
                  <a:cubicBezTo>
                    <a:pt x="456" y="1452"/>
                    <a:pt x="646" y="1528"/>
                    <a:pt x="836" y="1528"/>
                  </a:cubicBezTo>
                  <a:cubicBezTo>
                    <a:pt x="1026" y="1528"/>
                    <a:pt x="1216" y="1452"/>
                    <a:pt x="1368" y="1300"/>
                  </a:cubicBezTo>
                  <a:cubicBezTo>
                    <a:pt x="1672" y="966"/>
                    <a:pt x="1672" y="54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p:nvPr/>
          </p:nvSpPr>
          <p:spPr>
            <a:xfrm>
              <a:off x="8446673" y="3073384"/>
              <a:ext cx="51949" cy="46791"/>
            </a:xfrm>
            <a:custGeom>
              <a:avLst/>
              <a:gdLst/>
              <a:ahLst/>
              <a:cxnLst/>
              <a:rect l="l" t="t" r="r" b="b"/>
              <a:pathLst>
                <a:path w="1672" h="1506" extrusionOk="0">
                  <a:moveTo>
                    <a:pt x="825" y="1"/>
                  </a:moveTo>
                  <a:cubicBezTo>
                    <a:pt x="631" y="1"/>
                    <a:pt x="441" y="62"/>
                    <a:pt x="304" y="183"/>
                  </a:cubicBezTo>
                  <a:cubicBezTo>
                    <a:pt x="0" y="518"/>
                    <a:pt x="0" y="943"/>
                    <a:pt x="304" y="1278"/>
                  </a:cubicBezTo>
                  <a:cubicBezTo>
                    <a:pt x="456" y="1430"/>
                    <a:pt x="646" y="1506"/>
                    <a:pt x="836" y="1506"/>
                  </a:cubicBezTo>
                  <a:cubicBezTo>
                    <a:pt x="1026" y="1506"/>
                    <a:pt x="1216" y="1430"/>
                    <a:pt x="1368" y="1278"/>
                  </a:cubicBezTo>
                  <a:cubicBezTo>
                    <a:pt x="1672" y="943"/>
                    <a:pt x="1672" y="518"/>
                    <a:pt x="1368" y="183"/>
                  </a:cubicBezTo>
                  <a:cubicBezTo>
                    <a:pt x="1216" y="62"/>
                    <a:pt x="1018"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4"/>
            <p:cNvSpPr/>
            <p:nvPr/>
          </p:nvSpPr>
          <p:spPr>
            <a:xfrm>
              <a:off x="8611935" y="2907408"/>
              <a:ext cx="51980" cy="47506"/>
            </a:xfrm>
            <a:custGeom>
              <a:avLst/>
              <a:gdLst/>
              <a:ahLst/>
              <a:cxnLst/>
              <a:rect l="l" t="t" r="r" b="b"/>
              <a:pathLst>
                <a:path w="1673" h="1529" extrusionOk="0">
                  <a:moveTo>
                    <a:pt x="825" y="1"/>
                  </a:moveTo>
                  <a:cubicBezTo>
                    <a:pt x="631" y="1"/>
                    <a:pt x="441" y="69"/>
                    <a:pt x="304" y="206"/>
                  </a:cubicBezTo>
                  <a:cubicBezTo>
                    <a:pt x="0" y="540"/>
                    <a:pt x="0" y="966"/>
                    <a:pt x="304" y="1300"/>
                  </a:cubicBezTo>
                  <a:cubicBezTo>
                    <a:pt x="456" y="1452"/>
                    <a:pt x="646" y="1528"/>
                    <a:pt x="836" y="1528"/>
                  </a:cubicBezTo>
                  <a:cubicBezTo>
                    <a:pt x="1026" y="1528"/>
                    <a:pt x="1216" y="1452"/>
                    <a:pt x="1368" y="1300"/>
                  </a:cubicBezTo>
                  <a:cubicBezTo>
                    <a:pt x="1672" y="966"/>
                    <a:pt x="1672" y="54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4"/>
            <p:cNvSpPr/>
            <p:nvPr/>
          </p:nvSpPr>
          <p:spPr>
            <a:xfrm>
              <a:off x="8776264" y="2742395"/>
              <a:ext cx="51017" cy="47257"/>
            </a:xfrm>
            <a:custGeom>
              <a:avLst/>
              <a:gdLst/>
              <a:ahLst/>
              <a:cxnLst/>
              <a:rect l="l" t="t" r="r" b="b"/>
              <a:pathLst>
                <a:path w="1642" h="1521" extrusionOk="0">
                  <a:moveTo>
                    <a:pt x="821" y="0"/>
                  </a:moveTo>
                  <a:cubicBezTo>
                    <a:pt x="623" y="0"/>
                    <a:pt x="426" y="76"/>
                    <a:pt x="274" y="228"/>
                  </a:cubicBezTo>
                  <a:cubicBezTo>
                    <a:pt x="0" y="532"/>
                    <a:pt x="0" y="1019"/>
                    <a:pt x="274" y="1292"/>
                  </a:cubicBezTo>
                  <a:cubicBezTo>
                    <a:pt x="426" y="1444"/>
                    <a:pt x="623" y="1520"/>
                    <a:pt x="821" y="1520"/>
                  </a:cubicBezTo>
                  <a:cubicBezTo>
                    <a:pt x="1019" y="1520"/>
                    <a:pt x="1216" y="1444"/>
                    <a:pt x="1368" y="1292"/>
                  </a:cubicBezTo>
                  <a:cubicBezTo>
                    <a:pt x="1642" y="1019"/>
                    <a:pt x="1642" y="532"/>
                    <a:pt x="1368" y="228"/>
                  </a:cubicBezTo>
                  <a:cubicBezTo>
                    <a:pt x="1216" y="76"/>
                    <a:pt x="1019" y="0"/>
                    <a:pt x="8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4"/>
            <p:cNvSpPr/>
            <p:nvPr/>
          </p:nvSpPr>
          <p:spPr>
            <a:xfrm>
              <a:off x="8611935" y="3238894"/>
              <a:ext cx="51980" cy="46543"/>
            </a:xfrm>
            <a:custGeom>
              <a:avLst/>
              <a:gdLst/>
              <a:ahLst/>
              <a:cxnLst/>
              <a:rect l="l" t="t" r="r" b="b"/>
              <a:pathLst>
                <a:path w="1673" h="1498" extrusionOk="0">
                  <a:moveTo>
                    <a:pt x="825" y="1"/>
                  </a:moveTo>
                  <a:cubicBezTo>
                    <a:pt x="631" y="1"/>
                    <a:pt x="441"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4"/>
            <p:cNvSpPr/>
            <p:nvPr/>
          </p:nvSpPr>
          <p:spPr>
            <a:xfrm>
              <a:off x="8777196" y="3073384"/>
              <a:ext cx="51980" cy="46791"/>
            </a:xfrm>
            <a:custGeom>
              <a:avLst/>
              <a:gdLst/>
              <a:ahLst/>
              <a:cxnLst/>
              <a:rect l="l" t="t" r="r" b="b"/>
              <a:pathLst>
                <a:path w="1673" h="1506" extrusionOk="0">
                  <a:moveTo>
                    <a:pt x="825" y="1"/>
                  </a:moveTo>
                  <a:cubicBezTo>
                    <a:pt x="631" y="1"/>
                    <a:pt x="441" y="62"/>
                    <a:pt x="305" y="183"/>
                  </a:cubicBezTo>
                  <a:cubicBezTo>
                    <a:pt x="1" y="518"/>
                    <a:pt x="1" y="943"/>
                    <a:pt x="305" y="1278"/>
                  </a:cubicBezTo>
                  <a:cubicBezTo>
                    <a:pt x="457" y="1430"/>
                    <a:pt x="647" y="1506"/>
                    <a:pt x="837" y="1506"/>
                  </a:cubicBezTo>
                  <a:cubicBezTo>
                    <a:pt x="1027" y="1506"/>
                    <a:pt x="1217" y="1430"/>
                    <a:pt x="1368" y="1278"/>
                  </a:cubicBezTo>
                  <a:cubicBezTo>
                    <a:pt x="1672" y="943"/>
                    <a:pt x="1672" y="518"/>
                    <a:pt x="1368" y="183"/>
                  </a:cubicBezTo>
                  <a:cubicBezTo>
                    <a:pt x="1217" y="62"/>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4"/>
            <p:cNvSpPr/>
            <p:nvPr/>
          </p:nvSpPr>
          <p:spPr>
            <a:xfrm>
              <a:off x="8942457" y="2907408"/>
              <a:ext cx="51980" cy="47506"/>
            </a:xfrm>
            <a:custGeom>
              <a:avLst/>
              <a:gdLst/>
              <a:ahLst/>
              <a:cxnLst/>
              <a:rect l="l" t="t" r="r" b="b"/>
              <a:pathLst>
                <a:path w="1673" h="1529" extrusionOk="0">
                  <a:moveTo>
                    <a:pt x="825" y="1"/>
                  </a:moveTo>
                  <a:cubicBezTo>
                    <a:pt x="632" y="1"/>
                    <a:pt x="442" y="69"/>
                    <a:pt x="305" y="206"/>
                  </a:cubicBezTo>
                  <a:cubicBezTo>
                    <a:pt x="1" y="540"/>
                    <a:pt x="1" y="966"/>
                    <a:pt x="305" y="1300"/>
                  </a:cubicBezTo>
                  <a:cubicBezTo>
                    <a:pt x="457" y="1452"/>
                    <a:pt x="647" y="1528"/>
                    <a:pt x="837" y="1528"/>
                  </a:cubicBezTo>
                  <a:cubicBezTo>
                    <a:pt x="1027" y="1528"/>
                    <a:pt x="1217" y="1452"/>
                    <a:pt x="1369" y="1300"/>
                  </a:cubicBezTo>
                  <a:cubicBezTo>
                    <a:pt x="1673" y="966"/>
                    <a:pt x="1673" y="54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4"/>
            <p:cNvSpPr/>
            <p:nvPr/>
          </p:nvSpPr>
          <p:spPr>
            <a:xfrm>
              <a:off x="8777196" y="3404186"/>
              <a:ext cx="51980" cy="46543"/>
            </a:xfrm>
            <a:custGeom>
              <a:avLst/>
              <a:gdLst/>
              <a:ahLst/>
              <a:cxnLst/>
              <a:rect l="l" t="t" r="r" b="b"/>
              <a:pathLst>
                <a:path w="1673" h="1498" extrusionOk="0">
                  <a:moveTo>
                    <a:pt x="825" y="0"/>
                  </a:moveTo>
                  <a:cubicBezTo>
                    <a:pt x="631" y="0"/>
                    <a:pt x="441" y="68"/>
                    <a:pt x="305" y="205"/>
                  </a:cubicBezTo>
                  <a:cubicBezTo>
                    <a:pt x="1" y="509"/>
                    <a:pt x="1" y="965"/>
                    <a:pt x="305" y="1269"/>
                  </a:cubicBezTo>
                  <a:cubicBezTo>
                    <a:pt x="457" y="1421"/>
                    <a:pt x="647" y="1497"/>
                    <a:pt x="837" y="1497"/>
                  </a:cubicBezTo>
                  <a:cubicBezTo>
                    <a:pt x="1027" y="1497"/>
                    <a:pt x="1217" y="1421"/>
                    <a:pt x="1368" y="1269"/>
                  </a:cubicBezTo>
                  <a:cubicBezTo>
                    <a:pt x="1672" y="965"/>
                    <a:pt x="1672" y="509"/>
                    <a:pt x="1368" y="205"/>
                  </a:cubicBezTo>
                  <a:cubicBezTo>
                    <a:pt x="1217" y="68"/>
                    <a:pt x="1019" y="0"/>
                    <a:pt x="8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4"/>
            <p:cNvSpPr/>
            <p:nvPr/>
          </p:nvSpPr>
          <p:spPr>
            <a:xfrm>
              <a:off x="8942457" y="3238894"/>
              <a:ext cx="51980" cy="46543"/>
            </a:xfrm>
            <a:custGeom>
              <a:avLst/>
              <a:gdLst/>
              <a:ahLst/>
              <a:cxnLst/>
              <a:rect l="l" t="t" r="r" b="b"/>
              <a:pathLst>
                <a:path w="1673" h="1498" extrusionOk="0">
                  <a:moveTo>
                    <a:pt x="825" y="1"/>
                  </a:moveTo>
                  <a:cubicBezTo>
                    <a:pt x="632" y="1"/>
                    <a:pt x="442"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4"/>
            <p:cNvSpPr/>
            <p:nvPr/>
          </p:nvSpPr>
          <p:spPr>
            <a:xfrm>
              <a:off x="9107750" y="3073384"/>
              <a:ext cx="51949" cy="46791"/>
            </a:xfrm>
            <a:custGeom>
              <a:avLst/>
              <a:gdLst/>
              <a:ahLst/>
              <a:cxnLst/>
              <a:rect l="l" t="t" r="r" b="b"/>
              <a:pathLst>
                <a:path w="1672" h="1506" extrusionOk="0">
                  <a:moveTo>
                    <a:pt x="825" y="1"/>
                  </a:moveTo>
                  <a:cubicBezTo>
                    <a:pt x="631" y="1"/>
                    <a:pt x="441" y="62"/>
                    <a:pt x="304" y="183"/>
                  </a:cubicBezTo>
                  <a:cubicBezTo>
                    <a:pt x="0" y="518"/>
                    <a:pt x="0" y="943"/>
                    <a:pt x="304" y="1278"/>
                  </a:cubicBezTo>
                  <a:cubicBezTo>
                    <a:pt x="456" y="1430"/>
                    <a:pt x="646" y="1506"/>
                    <a:pt x="836" y="1506"/>
                  </a:cubicBezTo>
                  <a:cubicBezTo>
                    <a:pt x="1026" y="1506"/>
                    <a:pt x="1216" y="1430"/>
                    <a:pt x="1368" y="1278"/>
                  </a:cubicBezTo>
                  <a:cubicBezTo>
                    <a:pt x="1672" y="943"/>
                    <a:pt x="1672" y="518"/>
                    <a:pt x="1368" y="183"/>
                  </a:cubicBezTo>
                  <a:cubicBezTo>
                    <a:pt x="1216" y="62"/>
                    <a:pt x="1018"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4"/>
            <p:cNvSpPr/>
            <p:nvPr/>
          </p:nvSpPr>
          <p:spPr>
            <a:xfrm>
              <a:off x="8282344" y="3237713"/>
              <a:ext cx="47257" cy="47257"/>
            </a:xfrm>
            <a:custGeom>
              <a:avLst/>
              <a:gdLst/>
              <a:ahLst/>
              <a:cxnLst/>
              <a:rect l="l" t="t" r="r" b="b"/>
              <a:pathLst>
                <a:path w="1521"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4"/>
            <p:cNvSpPr/>
            <p:nvPr/>
          </p:nvSpPr>
          <p:spPr>
            <a:xfrm>
              <a:off x="8446673" y="3404404"/>
              <a:ext cx="51949" cy="46543"/>
            </a:xfrm>
            <a:custGeom>
              <a:avLst/>
              <a:gdLst/>
              <a:ahLst/>
              <a:cxnLst/>
              <a:rect l="l" t="t" r="r" b="b"/>
              <a:pathLst>
                <a:path w="1672" h="1498" extrusionOk="0">
                  <a:moveTo>
                    <a:pt x="836" y="1"/>
                  </a:moveTo>
                  <a:cubicBezTo>
                    <a:pt x="646" y="1"/>
                    <a:pt x="456" y="77"/>
                    <a:pt x="304" y="229"/>
                  </a:cubicBezTo>
                  <a:cubicBezTo>
                    <a:pt x="0" y="533"/>
                    <a:pt x="0" y="988"/>
                    <a:pt x="304" y="1292"/>
                  </a:cubicBezTo>
                  <a:cubicBezTo>
                    <a:pt x="441" y="1429"/>
                    <a:pt x="631" y="1498"/>
                    <a:pt x="825" y="1498"/>
                  </a:cubicBezTo>
                  <a:cubicBezTo>
                    <a:pt x="1018" y="1498"/>
                    <a:pt x="1216" y="1429"/>
                    <a:pt x="1368" y="1292"/>
                  </a:cubicBezTo>
                  <a:cubicBezTo>
                    <a:pt x="1672" y="988"/>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4"/>
            <p:cNvSpPr/>
            <p:nvPr/>
          </p:nvSpPr>
          <p:spPr>
            <a:xfrm>
              <a:off x="8611935" y="3569665"/>
              <a:ext cx="51980" cy="47257"/>
            </a:xfrm>
            <a:custGeom>
              <a:avLst/>
              <a:gdLst/>
              <a:ahLst/>
              <a:cxnLst/>
              <a:rect l="l" t="t" r="r" b="b"/>
              <a:pathLst>
                <a:path w="1673" h="1521" extrusionOk="0">
                  <a:moveTo>
                    <a:pt x="836" y="1"/>
                  </a:moveTo>
                  <a:cubicBezTo>
                    <a:pt x="646" y="1"/>
                    <a:pt x="456" y="77"/>
                    <a:pt x="304" y="229"/>
                  </a:cubicBezTo>
                  <a:cubicBezTo>
                    <a:pt x="0" y="533"/>
                    <a:pt x="0" y="989"/>
                    <a:pt x="304" y="1293"/>
                  </a:cubicBezTo>
                  <a:cubicBezTo>
                    <a:pt x="441" y="1445"/>
                    <a:pt x="631" y="1521"/>
                    <a:pt x="825" y="1521"/>
                  </a:cubicBezTo>
                  <a:cubicBezTo>
                    <a:pt x="1019" y="1521"/>
                    <a:pt x="1216" y="1445"/>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4"/>
          <p:cNvGrpSpPr/>
          <p:nvPr/>
        </p:nvGrpSpPr>
        <p:grpSpPr>
          <a:xfrm>
            <a:off x="7024689" y="3934220"/>
            <a:ext cx="1038857" cy="1038888"/>
            <a:chOff x="5881689" y="3300040"/>
            <a:chExt cx="1038857" cy="1038888"/>
          </a:xfrm>
        </p:grpSpPr>
        <p:sp>
          <p:nvSpPr>
            <p:cNvPr id="155" name="Google Shape;155;p14"/>
            <p:cNvSpPr/>
            <p:nvPr/>
          </p:nvSpPr>
          <p:spPr>
            <a:xfrm>
              <a:off x="6209385" y="3796321"/>
              <a:ext cx="51980" cy="47257"/>
            </a:xfrm>
            <a:custGeom>
              <a:avLst/>
              <a:gdLst/>
              <a:ahLst/>
              <a:cxnLst/>
              <a:rect l="l" t="t" r="r" b="b"/>
              <a:pathLst>
                <a:path w="1673" h="1521" extrusionOk="0">
                  <a:moveTo>
                    <a:pt x="837" y="1"/>
                  </a:moveTo>
                  <a:cubicBezTo>
                    <a:pt x="647" y="1"/>
                    <a:pt x="457" y="77"/>
                    <a:pt x="305" y="229"/>
                  </a:cubicBezTo>
                  <a:cubicBezTo>
                    <a:pt x="1" y="533"/>
                    <a:pt x="1" y="989"/>
                    <a:pt x="305" y="1293"/>
                  </a:cubicBezTo>
                  <a:cubicBezTo>
                    <a:pt x="457" y="1445"/>
                    <a:pt x="647" y="1521"/>
                    <a:pt x="837" y="1521"/>
                  </a:cubicBezTo>
                  <a:cubicBezTo>
                    <a:pt x="1027" y="1521"/>
                    <a:pt x="1217" y="1445"/>
                    <a:pt x="1369" y="1293"/>
                  </a:cubicBezTo>
                  <a:cubicBezTo>
                    <a:pt x="1673" y="989"/>
                    <a:pt x="1673" y="533"/>
                    <a:pt x="1369" y="229"/>
                  </a:cubicBezTo>
                  <a:cubicBezTo>
                    <a:pt x="1217" y="77"/>
                    <a:pt x="1027"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14"/>
            <p:cNvGrpSpPr/>
            <p:nvPr/>
          </p:nvGrpSpPr>
          <p:grpSpPr>
            <a:xfrm>
              <a:off x="5881689" y="3300040"/>
              <a:ext cx="1038857" cy="1038888"/>
              <a:chOff x="5881689" y="3300040"/>
              <a:chExt cx="1038857" cy="1038888"/>
            </a:xfrm>
          </p:grpSpPr>
          <p:sp>
            <p:nvSpPr>
              <p:cNvPr id="157" name="Google Shape;157;p14"/>
              <p:cNvSpPr/>
              <p:nvPr/>
            </p:nvSpPr>
            <p:spPr>
              <a:xfrm>
                <a:off x="5881689" y="3795855"/>
                <a:ext cx="47257" cy="47257"/>
              </a:xfrm>
              <a:custGeom>
                <a:avLst/>
                <a:gdLst/>
                <a:ahLst/>
                <a:cxnLst/>
                <a:rect l="l" t="t" r="r" b="b"/>
                <a:pathLst>
                  <a:path w="1521" h="1521" extrusionOk="0">
                    <a:moveTo>
                      <a:pt x="760" y="1"/>
                    </a:moveTo>
                    <a:cubicBezTo>
                      <a:pt x="335" y="1"/>
                      <a:pt x="0" y="335"/>
                      <a:pt x="0" y="760"/>
                    </a:cubicBezTo>
                    <a:cubicBezTo>
                      <a:pt x="0" y="1186"/>
                      <a:pt x="335" y="1520"/>
                      <a:pt x="760" y="1520"/>
                    </a:cubicBezTo>
                    <a:cubicBezTo>
                      <a:pt x="1186" y="1520"/>
                      <a:pt x="1520" y="1186"/>
                      <a:pt x="1520" y="760"/>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4"/>
              <p:cNvSpPr/>
              <p:nvPr/>
            </p:nvSpPr>
            <p:spPr>
              <a:xfrm>
                <a:off x="6044123"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4"/>
              <p:cNvSpPr/>
              <p:nvPr/>
            </p:nvSpPr>
            <p:spPr>
              <a:xfrm>
                <a:off x="6209385" y="3465798"/>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4"/>
              <p:cNvSpPr/>
              <p:nvPr/>
            </p:nvSpPr>
            <p:spPr>
              <a:xfrm>
                <a:off x="6377504" y="3300040"/>
                <a:ext cx="47226" cy="47257"/>
              </a:xfrm>
              <a:custGeom>
                <a:avLst/>
                <a:gdLst/>
                <a:ahLst/>
                <a:cxnLst/>
                <a:rect l="l" t="t" r="r" b="b"/>
                <a:pathLst>
                  <a:path w="1520"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4"/>
              <p:cNvSpPr/>
              <p:nvPr/>
            </p:nvSpPr>
            <p:spPr>
              <a:xfrm>
                <a:off x="6374677" y="3631059"/>
                <a:ext cx="51949" cy="47257"/>
              </a:xfrm>
              <a:custGeom>
                <a:avLst/>
                <a:gdLst/>
                <a:ahLst/>
                <a:cxnLst/>
                <a:rect l="l" t="t" r="r" b="b"/>
                <a:pathLst>
                  <a:path w="1672" h="1521" extrusionOk="0">
                    <a:moveTo>
                      <a:pt x="836" y="1"/>
                    </a:moveTo>
                    <a:cubicBezTo>
                      <a:pt x="646" y="1"/>
                      <a:pt x="456" y="77"/>
                      <a:pt x="304" y="229"/>
                    </a:cubicBezTo>
                    <a:cubicBezTo>
                      <a:pt x="0" y="532"/>
                      <a:pt x="0"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4"/>
              <p:cNvSpPr/>
              <p:nvPr/>
            </p:nvSpPr>
            <p:spPr>
              <a:xfrm>
                <a:off x="6539938" y="3465798"/>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4"/>
              <p:cNvSpPr/>
              <p:nvPr/>
            </p:nvSpPr>
            <p:spPr>
              <a:xfrm>
                <a:off x="6374677" y="3961613"/>
                <a:ext cx="51949" cy="47226"/>
              </a:xfrm>
              <a:custGeom>
                <a:avLst/>
                <a:gdLst/>
                <a:ahLst/>
                <a:cxnLst/>
                <a:rect l="l" t="t" r="r" b="b"/>
                <a:pathLst>
                  <a:path w="1672" h="1520"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4"/>
              <p:cNvSpPr/>
              <p:nvPr/>
            </p:nvSpPr>
            <p:spPr>
              <a:xfrm>
                <a:off x="6539938" y="3796321"/>
                <a:ext cx="51980" cy="47257"/>
              </a:xfrm>
              <a:custGeom>
                <a:avLst/>
                <a:gdLst/>
                <a:ahLst/>
                <a:cxnLst/>
                <a:rect l="l" t="t" r="r" b="b"/>
                <a:pathLst>
                  <a:path w="1673" h="1521" extrusionOk="0">
                    <a:moveTo>
                      <a:pt x="836" y="1"/>
                    </a:moveTo>
                    <a:cubicBezTo>
                      <a:pt x="646" y="1"/>
                      <a:pt x="456" y="77"/>
                      <a:pt x="304" y="229"/>
                    </a:cubicBezTo>
                    <a:cubicBezTo>
                      <a:pt x="0" y="533"/>
                      <a:pt x="0" y="989"/>
                      <a:pt x="304" y="1293"/>
                    </a:cubicBezTo>
                    <a:cubicBezTo>
                      <a:pt x="456" y="1445"/>
                      <a:pt x="646" y="1521"/>
                      <a:pt x="836" y="1521"/>
                    </a:cubicBezTo>
                    <a:cubicBezTo>
                      <a:pt x="1026" y="1521"/>
                      <a:pt x="1216" y="1445"/>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6705200"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6539938" y="4126875"/>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6705200"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4"/>
              <p:cNvSpPr/>
              <p:nvPr/>
            </p:nvSpPr>
            <p:spPr>
              <a:xfrm>
                <a:off x="6873288" y="3795855"/>
                <a:ext cx="47257" cy="47257"/>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a:off x="6044123"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4"/>
              <p:cNvSpPr/>
              <p:nvPr/>
            </p:nvSpPr>
            <p:spPr>
              <a:xfrm>
                <a:off x="6209385" y="4126875"/>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4"/>
              <p:cNvSpPr/>
              <p:nvPr/>
            </p:nvSpPr>
            <p:spPr>
              <a:xfrm>
                <a:off x="6377504" y="4291670"/>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4"/>
          <p:cNvGrpSpPr/>
          <p:nvPr/>
        </p:nvGrpSpPr>
        <p:grpSpPr>
          <a:xfrm>
            <a:off x="7965842" y="4839487"/>
            <a:ext cx="1038857" cy="1039820"/>
            <a:chOff x="7203842" y="4586307"/>
            <a:chExt cx="1038857" cy="1039820"/>
          </a:xfrm>
        </p:grpSpPr>
        <p:sp>
          <p:nvSpPr>
            <p:cNvPr id="173" name="Google Shape;173;p14"/>
            <p:cNvSpPr/>
            <p:nvPr/>
          </p:nvSpPr>
          <p:spPr>
            <a:xfrm>
              <a:off x="7203842" y="5083054"/>
              <a:ext cx="47257" cy="47257"/>
            </a:xfrm>
            <a:custGeom>
              <a:avLst/>
              <a:gdLst/>
              <a:ahLst/>
              <a:cxnLst/>
              <a:rect l="l" t="t" r="r" b="b"/>
              <a:pathLst>
                <a:path w="1521"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4"/>
            <p:cNvSpPr/>
            <p:nvPr/>
          </p:nvSpPr>
          <p:spPr>
            <a:xfrm>
              <a:off x="7366276" y="4917078"/>
              <a:ext cx="51980" cy="46543"/>
            </a:xfrm>
            <a:custGeom>
              <a:avLst/>
              <a:gdLst/>
              <a:ahLst/>
              <a:cxnLst/>
              <a:rect l="l" t="t" r="r" b="b"/>
              <a:pathLst>
                <a:path w="1673" h="1498" extrusionOk="0">
                  <a:moveTo>
                    <a:pt x="825" y="1"/>
                  </a:moveTo>
                  <a:cubicBezTo>
                    <a:pt x="631" y="1"/>
                    <a:pt x="441"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4"/>
            <p:cNvSpPr/>
            <p:nvPr/>
          </p:nvSpPr>
          <p:spPr>
            <a:xfrm>
              <a:off x="7531537" y="4751816"/>
              <a:ext cx="51980" cy="46543"/>
            </a:xfrm>
            <a:custGeom>
              <a:avLst/>
              <a:gdLst/>
              <a:ahLst/>
              <a:cxnLst/>
              <a:rect l="l" t="t" r="r" b="b"/>
              <a:pathLst>
                <a:path w="1673" h="1498" extrusionOk="0">
                  <a:moveTo>
                    <a:pt x="825" y="1"/>
                  </a:moveTo>
                  <a:cubicBezTo>
                    <a:pt x="631" y="1"/>
                    <a:pt x="441"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4"/>
            <p:cNvSpPr/>
            <p:nvPr/>
          </p:nvSpPr>
          <p:spPr>
            <a:xfrm>
              <a:off x="7699657" y="4586307"/>
              <a:ext cx="47226" cy="47257"/>
            </a:xfrm>
            <a:custGeom>
              <a:avLst/>
              <a:gdLst/>
              <a:ahLst/>
              <a:cxnLst/>
              <a:rect l="l" t="t" r="r" b="b"/>
              <a:pathLst>
                <a:path w="1520" h="1521" extrusionOk="0">
                  <a:moveTo>
                    <a:pt x="760" y="1"/>
                  </a:moveTo>
                  <a:cubicBezTo>
                    <a:pt x="335" y="1"/>
                    <a:pt x="0" y="335"/>
                    <a:pt x="0" y="761"/>
                  </a:cubicBezTo>
                  <a:cubicBezTo>
                    <a:pt x="0" y="1156"/>
                    <a:pt x="335" y="1520"/>
                    <a:pt x="760" y="1520"/>
                  </a:cubicBezTo>
                  <a:cubicBezTo>
                    <a:pt x="1186" y="1520"/>
                    <a:pt x="1520" y="115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4"/>
            <p:cNvSpPr/>
            <p:nvPr/>
          </p:nvSpPr>
          <p:spPr>
            <a:xfrm>
              <a:off x="7531537" y="5082339"/>
              <a:ext cx="51980" cy="46543"/>
            </a:xfrm>
            <a:custGeom>
              <a:avLst/>
              <a:gdLst/>
              <a:ahLst/>
              <a:cxnLst/>
              <a:rect l="l" t="t" r="r" b="b"/>
              <a:pathLst>
                <a:path w="1673" h="1498" extrusionOk="0">
                  <a:moveTo>
                    <a:pt x="825" y="1"/>
                  </a:moveTo>
                  <a:cubicBezTo>
                    <a:pt x="631" y="1"/>
                    <a:pt x="441"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4"/>
            <p:cNvSpPr/>
            <p:nvPr/>
          </p:nvSpPr>
          <p:spPr>
            <a:xfrm>
              <a:off x="7696799" y="4917078"/>
              <a:ext cx="51980" cy="46543"/>
            </a:xfrm>
            <a:custGeom>
              <a:avLst/>
              <a:gdLst/>
              <a:ahLst/>
              <a:cxnLst/>
              <a:rect l="l" t="t" r="r" b="b"/>
              <a:pathLst>
                <a:path w="1673" h="1498" extrusionOk="0">
                  <a:moveTo>
                    <a:pt x="825" y="1"/>
                  </a:moveTo>
                  <a:cubicBezTo>
                    <a:pt x="632" y="1"/>
                    <a:pt x="442"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4"/>
            <p:cNvSpPr/>
            <p:nvPr/>
          </p:nvSpPr>
          <p:spPr>
            <a:xfrm>
              <a:off x="7862091" y="4751816"/>
              <a:ext cx="51949" cy="46543"/>
            </a:xfrm>
            <a:custGeom>
              <a:avLst/>
              <a:gdLst/>
              <a:ahLst/>
              <a:cxnLst/>
              <a:rect l="l" t="t" r="r" b="b"/>
              <a:pathLst>
                <a:path w="1672"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7696799" y="5247632"/>
              <a:ext cx="51980" cy="46543"/>
            </a:xfrm>
            <a:custGeom>
              <a:avLst/>
              <a:gdLst/>
              <a:ahLst/>
              <a:cxnLst/>
              <a:rect l="l" t="t" r="r" b="b"/>
              <a:pathLst>
                <a:path w="1673" h="1498" extrusionOk="0">
                  <a:moveTo>
                    <a:pt x="825" y="0"/>
                  </a:moveTo>
                  <a:cubicBezTo>
                    <a:pt x="632" y="0"/>
                    <a:pt x="442" y="69"/>
                    <a:pt x="305" y="205"/>
                  </a:cubicBezTo>
                  <a:cubicBezTo>
                    <a:pt x="1" y="509"/>
                    <a:pt x="1" y="965"/>
                    <a:pt x="305" y="1269"/>
                  </a:cubicBezTo>
                  <a:cubicBezTo>
                    <a:pt x="457" y="1421"/>
                    <a:pt x="647" y="1497"/>
                    <a:pt x="837" y="1497"/>
                  </a:cubicBezTo>
                  <a:cubicBezTo>
                    <a:pt x="1027" y="1497"/>
                    <a:pt x="1217" y="1421"/>
                    <a:pt x="1369" y="1269"/>
                  </a:cubicBezTo>
                  <a:cubicBezTo>
                    <a:pt x="1673" y="965"/>
                    <a:pt x="1673" y="509"/>
                    <a:pt x="1369" y="205"/>
                  </a:cubicBezTo>
                  <a:cubicBezTo>
                    <a:pt x="1217" y="69"/>
                    <a:pt x="1019" y="0"/>
                    <a:pt x="8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7862091" y="5082339"/>
              <a:ext cx="51949" cy="46543"/>
            </a:xfrm>
            <a:custGeom>
              <a:avLst/>
              <a:gdLst/>
              <a:ahLst/>
              <a:cxnLst/>
              <a:rect l="l" t="t" r="r" b="b"/>
              <a:pathLst>
                <a:path w="1672"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4"/>
            <p:cNvSpPr/>
            <p:nvPr/>
          </p:nvSpPr>
          <p:spPr>
            <a:xfrm>
              <a:off x="8027352" y="4917078"/>
              <a:ext cx="51980" cy="46543"/>
            </a:xfrm>
            <a:custGeom>
              <a:avLst/>
              <a:gdLst/>
              <a:ahLst/>
              <a:cxnLst/>
              <a:rect l="l" t="t" r="r" b="b"/>
              <a:pathLst>
                <a:path w="1673"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4"/>
            <p:cNvSpPr/>
            <p:nvPr/>
          </p:nvSpPr>
          <p:spPr>
            <a:xfrm>
              <a:off x="7862091" y="5412893"/>
              <a:ext cx="51949" cy="46543"/>
            </a:xfrm>
            <a:custGeom>
              <a:avLst/>
              <a:gdLst/>
              <a:ahLst/>
              <a:cxnLst/>
              <a:rect l="l" t="t" r="r" b="b"/>
              <a:pathLst>
                <a:path w="1672" h="1498" extrusionOk="0">
                  <a:moveTo>
                    <a:pt x="836" y="0"/>
                  </a:moveTo>
                  <a:cubicBezTo>
                    <a:pt x="646" y="0"/>
                    <a:pt x="456" y="69"/>
                    <a:pt x="304" y="206"/>
                  </a:cubicBezTo>
                  <a:cubicBezTo>
                    <a:pt x="0" y="510"/>
                    <a:pt x="0" y="965"/>
                    <a:pt x="304" y="1269"/>
                  </a:cubicBezTo>
                  <a:cubicBezTo>
                    <a:pt x="456" y="1421"/>
                    <a:pt x="646" y="1497"/>
                    <a:pt x="836" y="1497"/>
                  </a:cubicBezTo>
                  <a:cubicBezTo>
                    <a:pt x="1026" y="1497"/>
                    <a:pt x="1216" y="1421"/>
                    <a:pt x="1368" y="1269"/>
                  </a:cubicBezTo>
                  <a:cubicBezTo>
                    <a:pt x="1672" y="965"/>
                    <a:pt x="1672" y="510"/>
                    <a:pt x="1368" y="206"/>
                  </a:cubicBezTo>
                  <a:cubicBezTo>
                    <a:pt x="1216" y="69"/>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4"/>
            <p:cNvSpPr/>
            <p:nvPr/>
          </p:nvSpPr>
          <p:spPr>
            <a:xfrm>
              <a:off x="8027352" y="5247632"/>
              <a:ext cx="51980" cy="46543"/>
            </a:xfrm>
            <a:custGeom>
              <a:avLst/>
              <a:gdLst/>
              <a:ahLst/>
              <a:cxnLst/>
              <a:rect l="l" t="t" r="r" b="b"/>
              <a:pathLst>
                <a:path w="1673" h="1498" extrusionOk="0">
                  <a:moveTo>
                    <a:pt x="836" y="0"/>
                  </a:moveTo>
                  <a:cubicBezTo>
                    <a:pt x="646" y="0"/>
                    <a:pt x="456" y="69"/>
                    <a:pt x="304" y="205"/>
                  </a:cubicBezTo>
                  <a:cubicBezTo>
                    <a:pt x="0" y="509"/>
                    <a:pt x="0" y="965"/>
                    <a:pt x="304" y="1269"/>
                  </a:cubicBezTo>
                  <a:cubicBezTo>
                    <a:pt x="456" y="1421"/>
                    <a:pt x="646" y="1497"/>
                    <a:pt x="836" y="1497"/>
                  </a:cubicBezTo>
                  <a:cubicBezTo>
                    <a:pt x="1026" y="1497"/>
                    <a:pt x="1216" y="1421"/>
                    <a:pt x="1368" y="1269"/>
                  </a:cubicBezTo>
                  <a:cubicBezTo>
                    <a:pt x="1672" y="965"/>
                    <a:pt x="1672" y="509"/>
                    <a:pt x="1368" y="205"/>
                  </a:cubicBezTo>
                  <a:cubicBezTo>
                    <a:pt x="1216" y="69"/>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4"/>
            <p:cNvSpPr/>
            <p:nvPr/>
          </p:nvSpPr>
          <p:spPr>
            <a:xfrm>
              <a:off x="8195441" y="5083054"/>
              <a:ext cx="47257" cy="47257"/>
            </a:xfrm>
            <a:custGeom>
              <a:avLst/>
              <a:gdLst/>
              <a:ahLst/>
              <a:cxnLst/>
              <a:rect l="l" t="t" r="r" b="b"/>
              <a:pathLst>
                <a:path w="1521" h="1521" extrusionOk="0">
                  <a:moveTo>
                    <a:pt x="761" y="1"/>
                  </a:moveTo>
                  <a:cubicBezTo>
                    <a:pt x="335" y="1"/>
                    <a:pt x="1" y="335"/>
                    <a:pt x="1" y="761"/>
                  </a:cubicBezTo>
                  <a:cubicBezTo>
                    <a:pt x="1" y="1186"/>
                    <a:pt x="335" y="1521"/>
                    <a:pt x="761" y="1521"/>
                  </a:cubicBezTo>
                  <a:cubicBezTo>
                    <a:pt x="1186" y="1521"/>
                    <a:pt x="1521" y="1186"/>
                    <a:pt x="1521" y="761"/>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4"/>
            <p:cNvSpPr/>
            <p:nvPr/>
          </p:nvSpPr>
          <p:spPr>
            <a:xfrm>
              <a:off x="7366276" y="5247849"/>
              <a:ext cx="51980" cy="46543"/>
            </a:xfrm>
            <a:custGeom>
              <a:avLst/>
              <a:gdLst/>
              <a:ahLst/>
              <a:cxnLst/>
              <a:rect l="l" t="t" r="r" b="b"/>
              <a:pathLst>
                <a:path w="1673" h="1498" extrusionOk="0">
                  <a:moveTo>
                    <a:pt x="836" y="1"/>
                  </a:moveTo>
                  <a:cubicBezTo>
                    <a:pt x="646" y="1"/>
                    <a:pt x="456" y="77"/>
                    <a:pt x="304" y="229"/>
                  </a:cubicBezTo>
                  <a:cubicBezTo>
                    <a:pt x="0" y="533"/>
                    <a:pt x="0" y="989"/>
                    <a:pt x="304" y="1293"/>
                  </a:cubicBezTo>
                  <a:cubicBezTo>
                    <a:pt x="441" y="1429"/>
                    <a:pt x="631" y="1498"/>
                    <a:pt x="825" y="1498"/>
                  </a:cubicBezTo>
                  <a:cubicBezTo>
                    <a:pt x="1019" y="1498"/>
                    <a:pt x="1216" y="1429"/>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4"/>
            <p:cNvSpPr/>
            <p:nvPr/>
          </p:nvSpPr>
          <p:spPr>
            <a:xfrm>
              <a:off x="7531537" y="5413141"/>
              <a:ext cx="51980" cy="47226"/>
            </a:xfrm>
            <a:custGeom>
              <a:avLst/>
              <a:gdLst/>
              <a:ahLst/>
              <a:cxnLst/>
              <a:rect l="l" t="t" r="r" b="b"/>
              <a:pathLst>
                <a:path w="1673" h="1520" extrusionOk="0">
                  <a:moveTo>
                    <a:pt x="837" y="0"/>
                  </a:moveTo>
                  <a:cubicBezTo>
                    <a:pt x="647" y="0"/>
                    <a:pt x="457" y="76"/>
                    <a:pt x="305" y="228"/>
                  </a:cubicBezTo>
                  <a:cubicBezTo>
                    <a:pt x="1" y="532"/>
                    <a:pt x="1" y="988"/>
                    <a:pt x="305" y="1292"/>
                  </a:cubicBezTo>
                  <a:cubicBezTo>
                    <a:pt x="441" y="1444"/>
                    <a:pt x="631" y="1520"/>
                    <a:pt x="825" y="1520"/>
                  </a:cubicBezTo>
                  <a:cubicBezTo>
                    <a:pt x="1019"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4"/>
            <p:cNvSpPr/>
            <p:nvPr/>
          </p:nvSpPr>
          <p:spPr>
            <a:xfrm>
              <a:off x="7699657" y="5578869"/>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4"/>
          <p:cNvGrpSpPr/>
          <p:nvPr/>
        </p:nvGrpSpPr>
        <p:grpSpPr>
          <a:xfrm rot="10800000">
            <a:off x="-1635883" y="-972400"/>
            <a:ext cx="5893047" cy="4073184"/>
            <a:chOff x="3747367" y="1410331"/>
            <a:chExt cx="5893047" cy="4073184"/>
          </a:xfrm>
        </p:grpSpPr>
        <p:sp>
          <p:nvSpPr>
            <p:cNvPr id="190" name="Google Shape;190;p14"/>
            <p:cNvSpPr/>
            <p:nvPr/>
          </p:nvSpPr>
          <p:spPr>
            <a:xfrm>
              <a:off x="8336157" y="3724083"/>
              <a:ext cx="434452" cy="503396"/>
            </a:xfrm>
            <a:custGeom>
              <a:avLst/>
              <a:gdLst/>
              <a:ahLst/>
              <a:cxnLst/>
              <a:rect l="l" t="t" r="r" b="b"/>
              <a:pathLst>
                <a:path w="13983" h="16202" extrusionOk="0">
                  <a:moveTo>
                    <a:pt x="6992" y="1"/>
                  </a:moveTo>
                  <a:lnTo>
                    <a:pt x="1" y="4074"/>
                  </a:lnTo>
                  <a:lnTo>
                    <a:pt x="1" y="12128"/>
                  </a:lnTo>
                  <a:lnTo>
                    <a:pt x="6992" y="16201"/>
                  </a:lnTo>
                  <a:lnTo>
                    <a:pt x="13983" y="12159"/>
                  </a:lnTo>
                  <a:lnTo>
                    <a:pt x="13983" y="4074"/>
                  </a:lnTo>
                  <a:lnTo>
                    <a:pt x="699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4"/>
            <p:cNvSpPr/>
            <p:nvPr/>
          </p:nvSpPr>
          <p:spPr>
            <a:xfrm>
              <a:off x="8988751" y="3850631"/>
              <a:ext cx="434452" cy="501501"/>
            </a:xfrm>
            <a:custGeom>
              <a:avLst/>
              <a:gdLst/>
              <a:ahLst/>
              <a:cxnLst/>
              <a:rect l="l" t="t" r="r" b="b"/>
              <a:pathLst>
                <a:path w="13983" h="16141" extrusionOk="0">
                  <a:moveTo>
                    <a:pt x="0" y="12128"/>
                  </a:moveTo>
                  <a:lnTo>
                    <a:pt x="6991" y="16141"/>
                  </a:lnTo>
                  <a:lnTo>
                    <a:pt x="13982" y="12128"/>
                  </a:lnTo>
                  <a:lnTo>
                    <a:pt x="13982" y="4013"/>
                  </a:lnTo>
                  <a:lnTo>
                    <a:pt x="6991" y="1"/>
                  </a:lnTo>
                  <a:lnTo>
                    <a:pt x="0" y="401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4"/>
            <p:cNvSpPr/>
            <p:nvPr/>
          </p:nvSpPr>
          <p:spPr>
            <a:xfrm>
              <a:off x="7899872" y="4478649"/>
              <a:ext cx="436316" cy="501501"/>
            </a:xfrm>
            <a:custGeom>
              <a:avLst/>
              <a:gdLst/>
              <a:ahLst/>
              <a:cxnLst/>
              <a:rect l="l" t="t" r="r" b="b"/>
              <a:pathLst>
                <a:path w="14043" h="16141" extrusionOk="0">
                  <a:moveTo>
                    <a:pt x="14043" y="12128"/>
                  </a:moveTo>
                  <a:lnTo>
                    <a:pt x="6991" y="16141"/>
                  </a:lnTo>
                  <a:lnTo>
                    <a:pt x="0" y="12128"/>
                  </a:lnTo>
                  <a:lnTo>
                    <a:pt x="0" y="4013"/>
                  </a:lnTo>
                  <a:lnTo>
                    <a:pt x="7052" y="1"/>
                  </a:lnTo>
                  <a:lnTo>
                    <a:pt x="14043" y="401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4"/>
            <p:cNvSpPr/>
            <p:nvPr/>
          </p:nvSpPr>
          <p:spPr>
            <a:xfrm>
              <a:off x="7030068" y="4980119"/>
              <a:ext cx="434452" cy="503396"/>
            </a:xfrm>
            <a:custGeom>
              <a:avLst/>
              <a:gdLst/>
              <a:ahLst/>
              <a:cxnLst/>
              <a:rect l="l" t="t" r="r" b="b"/>
              <a:pathLst>
                <a:path w="13983" h="16202" extrusionOk="0">
                  <a:moveTo>
                    <a:pt x="6992" y="1"/>
                  </a:moveTo>
                  <a:lnTo>
                    <a:pt x="1" y="4074"/>
                  </a:lnTo>
                  <a:lnTo>
                    <a:pt x="1" y="12128"/>
                  </a:lnTo>
                  <a:lnTo>
                    <a:pt x="6992" y="16201"/>
                  </a:lnTo>
                  <a:lnTo>
                    <a:pt x="13983" y="12128"/>
                  </a:lnTo>
                  <a:lnTo>
                    <a:pt x="13983" y="404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4"/>
            <p:cNvSpPr/>
            <p:nvPr/>
          </p:nvSpPr>
          <p:spPr>
            <a:xfrm>
              <a:off x="9205962" y="4980119"/>
              <a:ext cx="434452" cy="503396"/>
            </a:xfrm>
            <a:custGeom>
              <a:avLst/>
              <a:gdLst/>
              <a:ahLst/>
              <a:cxnLst/>
              <a:rect l="l" t="t" r="r" b="b"/>
              <a:pathLst>
                <a:path w="13983" h="16202" extrusionOk="0">
                  <a:moveTo>
                    <a:pt x="6991" y="1"/>
                  </a:moveTo>
                  <a:lnTo>
                    <a:pt x="0" y="4074"/>
                  </a:lnTo>
                  <a:lnTo>
                    <a:pt x="0" y="12128"/>
                  </a:lnTo>
                  <a:lnTo>
                    <a:pt x="6991" y="16201"/>
                  </a:lnTo>
                  <a:lnTo>
                    <a:pt x="13982" y="12128"/>
                  </a:lnTo>
                  <a:lnTo>
                    <a:pt x="13982" y="4043"/>
                  </a:lnTo>
                  <a:lnTo>
                    <a:pt x="69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4"/>
            <p:cNvSpPr/>
            <p:nvPr/>
          </p:nvSpPr>
          <p:spPr>
            <a:xfrm>
              <a:off x="8770578" y="4980119"/>
              <a:ext cx="435415" cy="503396"/>
            </a:xfrm>
            <a:custGeom>
              <a:avLst/>
              <a:gdLst/>
              <a:ahLst/>
              <a:cxnLst/>
              <a:rect l="l" t="t" r="r" b="b"/>
              <a:pathLst>
                <a:path w="14014" h="16202" extrusionOk="0">
                  <a:moveTo>
                    <a:pt x="1" y="12128"/>
                  </a:moveTo>
                  <a:lnTo>
                    <a:pt x="7022" y="16201"/>
                  </a:lnTo>
                  <a:lnTo>
                    <a:pt x="14013" y="12128"/>
                  </a:lnTo>
                  <a:lnTo>
                    <a:pt x="14013" y="4043"/>
                  </a:lnTo>
                  <a:lnTo>
                    <a:pt x="6992" y="1"/>
                  </a:lnTo>
                  <a:lnTo>
                    <a:pt x="1" y="407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4"/>
            <p:cNvSpPr/>
            <p:nvPr/>
          </p:nvSpPr>
          <p:spPr>
            <a:xfrm>
              <a:off x="8988751" y="4603302"/>
              <a:ext cx="434452" cy="502464"/>
            </a:xfrm>
            <a:custGeom>
              <a:avLst/>
              <a:gdLst/>
              <a:ahLst/>
              <a:cxnLst/>
              <a:rect l="l" t="t" r="r" b="b"/>
              <a:pathLst>
                <a:path w="13983" h="16172" extrusionOk="0">
                  <a:moveTo>
                    <a:pt x="0" y="12129"/>
                  </a:moveTo>
                  <a:lnTo>
                    <a:pt x="6991" y="16171"/>
                  </a:lnTo>
                  <a:lnTo>
                    <a:pt x="13982" y="12129"/>
                  </a:lnTo>
                  <a:lnTo>
                    <a:pt x="13982" y="4043"/>
                  </a:lnTo>
                  <a:lnTo>
                    <a:pt x="6991" y="1"/>
                  </a:lnTo>
                  <a:lnTo>
                    <a:pt x="0"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4"/>
            <p:cNvSpPr/>
            <p:nvPr/>
          </p:nvSpPr>
          <p:spPr>
            <a:xfrm>
              <a:off x="8553368" y="4603302"/>
              <a:ext cx="435415" cy="502464"/>
            </a:xfrm>
            <a:custGeom>
              <a:avLst/>
              <a:gdLst/>
              <a:ahLst/>
              <a:cxnLst/>
              <a:rect l="l" t="t" r="r" b="b"/>
              <a:pathLst>
                <a:path w="14014" h="16172" extrusionOk="0">
                  <a:moveTo>
                    <a:pt x="6992" y="1"/>
                  </a:moveTo>
                  <a:lnTo>
                    <a:pt x="1" y="4043"/>
                  </a:lnTo>
                  <a:lnTo>
                    <a:pt x="1" y="12129"/>
                  </a:lnTo>
                  <a:lnTo>
                    <a:pt x="6992" y="16171"/>
                  </a:lnTo>
                  <a:lnTo>
                    <a:pt x="14013" y="12129"/>
                  </a:lnTo>
                  <a:lnTo>
                    <a:pt x="13983" y="4043"/>
                  </a:lnTo>
                  <a:lnTo>
                    <a:pt x="6992"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4"/>
            <p:cNvSpPr/>
            <p:nvPr/>
          </p:nvSpPr>
          <p:spPr>
            <a:xfrm>
              <a:off x="8117083" y="4603302"/>
              <a:ext cx="436316" cy="502464"/>
            </a:xfrm>
            <a:custGeom>
              <a:avLst/>
              <a:gdLst/>
              <a:ahLst/>
              <a:cxnLst/>
              <a:rect l="l" t="t" r="r" b="b"/>
              <a:pathLst>
                <a:path w="14043" h="16172" extrusionOk="0">
                  <a:moveTo>
                    <a:pt x="0" y="12129"/>
                  </a:moveTo>
                  <a:lnTo>
                    <a:pt x="7052" y="16171"/>
                  </a:lnTo>
                  <a:lnTo>
                    <a:pt x="14043" y="12129"/>
                  </a:lnTo>
                  <a:lnTo>
                    <a:pt x="14043" y="4043"/>
                  </a:lnTo>
                  <a:lnTo>
                    <a:pt x="7052" y="1"/>
                  </a:lnTo>
                  <a:lnTo>
                    <a:pt x="0" y="4043"/>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4"/>
            <p:cNvSpPr/>
            <p:nvPr/>
          </p:nvSpPr>
          <p:spPr>
            <a:xfrm>
              <a:off x="7899872" y="4980119"/>
              <a:ext cx="436316" cy="503396"/>
            </a:xfrm>
            <a:custGeom>
              <a:avLst/>
              <a:gdLst/>
              <a:ahLst/>
              <a:cxnLst/>
              <a:rect l="l" t="t" r="r" b="b"/>
              <a:pathLst>
                <a:path w="14043" h="16202" extrusionOk="0">
                  <a:moveTo>
                    <a:pt x="0" y="12128"/>
                  </a:moveTo>
                  <a:lnTo>
                    <a:pt x="7052" y="16201"/>
                  </a:lnTo>
                  <a:lnTo>
                    <a:pt x="14043" y="12128"/>
                  </a:lnTo>
                  <a:lnTo>
                    <a:pt x="14043" y="4043"/>
                  </a:lnTo>
                  <a:lnTo>
                    <a:pt x="6991" y="1"/>
                  </a:lnTo>
                  <a:lnTo>
                    <a:pt x="0" y="4074"/>
                  </a:lnTo>
                  <a:close/>
                </a:path>
              </a:pathLst>
            </a:custGeom>
            <a:solidFill>
              <a:srgbClr val="55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a:off x="7464488" y="4980119"/>
              <a:ext cx="435415" cy="503396"/>
            </a:xfrm>
            <a:custGeom>
              <a:avLst/>
              <a:gdLst/>
              <a:ahLst/>
              <a:cxnLst/>
              <a:rect l="l" t="t" r="r" b="b"/>
              <a:pathLst>
                <a:path w="14014" h="16202" extrusionOk="0">
                  <a:moveTo>
                    <a:pt x="31" y="12128"/>
                  </a:moveTo>
                  <a:lnTo>
                    <a:pt x="7022" y="16201"/>
                  </a:lnTo>
                  <a:lnTo>
                    <a:pt x="14013" y="12128"/>
                  </a:lnTo>
                  <a:lnTo>
                    <a:pt x="14013" y="4043"/>
                  </a:lnTo>
                  <a:lnTo>
                    <a:pt x="7022" y="1"/>
                  </a:lnTo>
                  <a:lnTo>
                    <a:pt x="1" y="407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a:off x="6160294" y="4977046"/>
              <a:ext cx="434452" cy="503396"/>
            </a:xfrm>
            <a:custGeom>
              <a:avLst/>
              <a:gdLst/>
              <a:ahLst/>
              <a:cxnLst/>
              <a:rect l="l" t="t" r="r" b="b"/>
              <a:pathLst>
                <a:path w="13983" h="16202" extrusionOk="0">
                  <a:moveTo>
                    <a:pt x="0" y="12128"/>
                  </a:moveTo>
                  <a:lnTo>
                    <a:pt x="6991" y="16201"/>
                  </a:lnTo>
                  <a:lnTo>
                    <a:pt x="13982" y="12128"/>
                  </a:lnTo>
                  <a:lnTo>
                    <a:pt x="13982" y="4043"/>
                  </a:lnTo>
                  <a:lnTo>
                    <a:pt x="6991" y="1"/>
                  </a:lnTo>
                  <a:lnTo>
                    <a:pt x="0" y="407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4"/>
            <p:cNvSpPr/>
            <p:nvPr/>
          </p:nvSpPr>
          <p:spPr>
            <a:xfrm>
              <a:off x="6377504" y="4603302"/>
              <a:ext cx="435384" cy="502464"/>
            </a:xfrm>
            <a:custGeom>
              <a:avLst/>
              <a:gdLst/>
              <a:ahLst/>
              <a:cxnLst/>
              <a:rect l="l" t="t" r="r" b="b"/>
              <a:pathLst>
                <a:path w="14013" h="16172" extrusionOk="0">
                  <a:moveTo>
                    <a:pt x="0" y="12129"/>
                  </a:moveTo>
                  <a:lnTo>
                    <a:pt x="6991" y="16171"/>
                  </a:lnTo>
                  <a:lnTo>
                    <a:pt x="14013" y="12129"/>
                  </a:lnTo>
                  <a:lnTo>
                    <a:pt x="13982" y="4043"/>
                  </a:lnTo>
                  <a:lnTo>
                    <a:pt x="6991" y="1"/>
                  </a:lnTo>
                  <a:lnTo>
                    <a:pt x="0"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4"/>
            <p:cNvSpPr/>
            <p:nvPr/>
          </p:nvSpPr>
          <p:spPr>
            <a:xfrm>
              <a:off x="5942120" y="4603302"/>
              <a:ext cx="435415" cy="502464"/>
            </a:xfrm>
            <a:custGeom>
              <a:avLst/>
              <a:gdLst/>
              <a:ahLst/>
              <a:cxnLst/>
              <a:rect l="l" t="t" r="r" b="b"/>
              <a:pathLst>
                <a:path w="14014" h="16172" extrusionOk="0">
                  <a:moveTo>
                    <a:pt x="31" y="12129"/>
                  </a:moveTo>
                  <a:lnTo>
                    <a:pt x="7022" y="16171"/>
                  </a:lnTo>
                  <a:lnTo>
                    <a:pt x="14013" y="12129"/>
                  </a:lnTo>
                  <a:lnTo>
                    <a:pt x="14013" y="4043"/>
                  </a:lnTo>
                  <a:lnTo>
                    <a:pt x="7022" y="1"/>
                  </a:lnTo>
                  <a:lnTo>
                    <a:pt x="1"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4"/>
            <p:cNvSpPr/>
            <p:nvPr/>
          </p:nvSpPr>
          <p:spPr>
            <a:xfrm>
              <a:off x="5507700" y="4603302"/>
              <a:ext cx="434452" cy="502464"/>
            </a:xfrm>
            <a:custGeom>
              <a:avLst/>
              <a:gdLst/>
              <a:ahLst/>
              <a:cxnLst/>
              <a:rect l="l" t="t" r="r" b="b"/>
              <a:pathLst>
                <a:path w="13983" h="16172" extrusionOk="0">
                  <a:moveTo>
                    <a:pt x="6992" y="1"/>
                  </a:moveTo>
                  <a:lnTo>
                    <a:pt x="1" y="4043"/>
                  </a:lnTo>
                  <a:lnTo>
                    <a:pt x="1" y="12129"/>
                  </a:lnTo>
                  <a:lnTo>
                    <a:pt x="6992" y="16171"/>
                  </a:lnTo>
                  <a:lnTo>
                    <a:pt x="13983" y="12129"/>
                  </a:lnTo>
                  <a:lnTo>
                    <a:pt x="13983" y="404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4"/>
            <p:cNvSpPr/>
            <p:nvPr/>
          </p:nvSpPr>
          <p:spPr>
            <a:xfrm>
              <a:off x="5290489" y="4980119"/>
              <a:ext cx="434452" cy="503396"/>
            </a:xfrm>
            <a:custGeom>
              <a:avLst/>
              <a:gdLst/>
              <a:ahLst/>
              <a:cxnLst/>
              <a:rect l="l" t="t" r="r" b="b"/>
              <a:pathLst>
                <a:path w="13983" h="16202" extrusionOk="0">
                  <a:moveTo>
                    <a:pt x="1" y="12128"/>
                  </a:moveTo>
                  <a:lnTo>
                    <a:pt x="6992" y="16201"/>
                  </a:lnTo>
                  <a:lnTo>
                    <a:pt x="13983" y="12128"/>
                  </a:lnTo>
                  <a:lnTo>
                    <a:pt x="13983" y="4043"/>
                  </a:lnTo>
                  <a:lnTo>
                    <a:pt x="6992" y="1"/>
                  </a:lnTo>
                  <a:lnTo>
                    <a:pt x="1" y="407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4"/>
            <p:cNvSpPr/>
            <p:nvPr/>
          </p:nvSpPr>
          <p:spPr>
            <a:xfrm>
              <a:off x="8770578" y="4227448"/>
              <a:ext cx="435415" cy="501501"/>
            </a:xfrm>
            <a:custGeom>
              <a:avLst/>
              <a:gdLst/>
              <a:ahLst/>
              <a:cxnLst/>
              <a:rect l="l" t="t" r="r" b="b"/>
              <a:pathLst>
                <a:path w="14014" h="16141" extrusionOk="0">
                  <a:moveTo>
                    <a:pt x="1" y="12098"/>
                  </a:moveTo>
                  <a:lnTo>
                    <a:pt x="7022" y="16140"/>
                  </a:lnTo>
                  <a:lnTo>
                    <a:pt x="14013" y="12098"/>
                  </a:lnTo>
                  <a:lnTo>
                    <a:pt x="14013" y="4013"/>
                  </a:lnTo>
                  <a:lnTo>
                    <a:pt x="6992" y="0"/>
                  </a:lnTo>
                  <a:lnTo>
                    <a:pt x="1"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4"/>
            <p:cNvSpPr/>
            <p:nvPr/>
          </p:nvSpPr>
          <p:spPr>
            <a:xfrm>
              <a:off x="8553368" y="3850631"/>
              <a:ext cx="435415" cy="501501"/>
            </a:xfrm>
            <a:custGeom>
              <a:avLst/>
              <a:gdLst/>
              <a:ahLst/>
              <a:cxnLst/>
              <a:rect l="l" t="t" r="r" b="b"/>
              <a:pathLst>
                <a:path w="14014" h="16141" extrusionOk="0">
                  <a:moveTo>
                    <a:pt x="1" y="12128"/>
                  </a:moveTo>
                  <a:lnTo>
                    <a:pt x="6992" y="16141"/>
                  </a:lnTo>
                  <a:lnTo>
                    <a:pt x="14013" y="12128"/>
                  </a:lnTo>
                  <a:lnTo>
                    <a:pt x="13983" y="4013"/>
                  </a:lnTo>
                  <a:lnTo>
                    <a:pt x="6992" y="1"/>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4"/>
            <p:cNvSpPr/>
            <p:nvPr/>
          </p:nvSpPr>
          <p:spPr>
            <a:xfrm>
              <a:off x="7899872" y="4227448"/>
              <a:ext cx="436316" cy="501501"/>
            </a:xfrm>
            <a:custGeom>
              <a:avLst/>
              <a:gdLst/>
              <a:ahLst/>
              <a:cxnLst/>
              <a:rect l="l" t="t" r="r" b="b"/>
              <a:pathLst>
                <a:path w="14043" h="16141" extrusionOk="0">
                  <a:moveTo>
                    <a:pt x="6991" y="0"/>
                  </a:moveTo>
                  <a:lnTo>
                    <a:pt x="0" y="4013"/>
                  </a:lnTo>
                  <a:lnTo>
                    <a:pt x="0" y="12098"/>
                  </a:lnTo>
                  <a:lnTo>
                    <a:pt x="7052" y="16140"/>
                  </a:lnTo>
                  <a:lnTo>
                    <a:pt x="14043" y="12098"/>
                  </a:lnTo>
                  <a:lnTo>
                    <a:pt x="14043" y="4013"/>
                  </a:lnTo>
                  <a:lnTo>
                    <a:pt x="699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4"/>
            <p:cNvSpPr/>
            <p:nvPr/>
          </p:nvSpPr>
          <p:spPr>
            <a:xfrm>
              <a:off x="7464488" y="4227448"/>
              <a:ext cx="435415" cy="501501"/>
            </a:xfrm>
            <a:custGeom>
              <a:avLst/>
              <a:gdLst/>
              <a:ahLst/>
              <a:cxnLst/>
              <a:rect l="l" t="t" r="r" b="b"/>
              <a:pathLst>
                <a:path w="14014" h="16141" extrusionOk="0">
                  <a:moveTo>
                    <a:pt x="31" y="12098"/>
                  </a:moveTo>
                  <a:lnTo>
                    <a:pt x="7022" y="16140"/>
                  </a:lnTo>
                  <a:lnTo>
                    <a:pt x="14013" y="12098"/>
                  </a:lnTo>
                  <a:lnTo>
                    <a:pt x="14013" y="4013"/>
                  </a:lnTo>
                  <a:lnTo>
                    <a:pt x="7022" y="0"/>
                  </a:lnTo>
                  <a:lnTo>
                    <a:pt x="1"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4"/>
            <p:cNvSpPr/>
            <p:nvPr/>
          </p:nvSpPr>
          <p:spPr>
            <a:xfrm>
              <a:off x="6812857" y="3850631"/>
              <a:ext cx="434452" cy="501501"/>
            </a:xfrm>
            <a:custGeom>
              <a:avLst/>
              <a:gdLst/>
              <a:ahLst/>
              <a:cxnLst/>
              <a:rect l="l" t="t" r="r" b="b"/>
              <a:pathLst>
                <a:path w="13983" h="16141" extrusionOk="0">
                  <a:moveTo>
                    <a:pt x="6992" y="1"/>
                  </a:moveTo>
                  <a:lnTo>
                    <a:pt x="1" y="4013"/>
                  </a:lnTo>
                  <a:lnTo>
                    <a:pt x="1" y="12128"/>
                  </a:lnTo>
                  <a:lnTo>
                    <a:pt x="6992" y="16141"/>
                  </a:lnTo>
                  <a:lnTo>
                    <a:pt x="13983" y="12128"/>
                  </a:lnTo>
                  <a:lnTo>
                    <a:pt x="13983" y="401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4"/>
            <p:cNvSpPr/>
            <p:nvPr/>
          </p:nvSpPr>
          <p:spPr>
            <a:xfrm>
              <a:off x="6594715" y="4228984"/>
              <a:ext cx="435384" cy="501501"/>
            </a:xfrm>
            <a:custGeom>
              <a:avLst/>
              <a:gdLst/>
              <a:ahLst/>
              <a:cxnLst/>
              <a:rect l="l" t="t" r="r" b="b"/>
              <a:pathLst>
                <a:path w="14013" h="16141" extrusionOk="0">
                  <a:moveTo>
                    <a:pt x="0" y="12098"/>
                  </a:moveTo>
                  <a:lnTo>
                    <a:pt x="7022" y="16140"/>
                  </a:lnTo>
                  <a:lnTo>
                    <a:pt x="14013" y="12098"/>
                  </a:lnTo>
                  <a:lnTo>
                    <a:pt x="14013" y="4013"/>
                  </a:lnTo>
                  <a:lnTo>
                    <a:pt x="6991" y="0"/>
                  </a:lnTo>
                  <a:lnTo>
                    <a:pt x="0" y="40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4"/>
            <p:cNvSpPr/>
            <p:nvPr/>
          </p:nvSpPr>
          <p:spPr>
            <a:xfrm>
              <a:off x="5290489" y="4227448"/>
              <a:ext cx="434452" cy="501501"/>
            </a:xfrm>
            <a:custGeom>
              <a:avLst/>
              <a:gdLst/>
              <a:ahLst/>
              <a:cxnLst/>
              <a:rect l="l" t="t" r="r" b="b"/>
              <a:pathLst>
                <a:path w="13983" h="16141" extrusionOk="0">
                  <a:moveTo>
                    <a:pt x="1" y="12098"/>
                  </a:moveTo>
                  <a:lnTo>
                    <a:pt x="6992" y="16140"/>
                  </a:lnTo>
                  <a:lnTo>
                    <a:pt x="13983" y="12098"/>
                  </a:lnTo>
                  <a:lnTo>
                    <a:pt x="13983" y="4013"/>
                  </a:lnTo>
                  <a:lnTo>
                    <a:pt x="6992" y="0"/>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4"/>
            <p:cNvSpPr/>
            <p:nvPr/>
          </p:nvSpPr>
          <p:spPr>
            <a:xfrm>
              <a:off x="8770578" y="3473814"/>
              <a:ext cx="435415" cy="501501"/>
            </a:xfrm>
            <a:custGeom>
              <a:avLst/>
              <a:gdLst/>
              <a:ahLst/>
              <a:cxnLst/>
              <a:rect l="l" t="t" r="r" b="b"/>
              <a:pathLst>
                <a:path w="14014" h="16141" extrusionOk="0">
                  <a:moveTo>
                    <a:pt x="1" y="12129"/>
                  </a:moveTo>
                  <a:lnTo>
                    <a:pt x="7022" y="16141"/>
                  </a:lnTo>
                  <a:lnTo>
                    <a:pt x="14013" y="12129"/>
                  </a:lnTo>
                  <a:lnTo>
                    <a:pt x="14013" y="4043"/>
                  </a:lnTo>
                  <a:lnTo>
                    <a:pt x="6992" y="1"/>
                  </a:lnTo>
                  <a:lnTo>
                    <a:pt x="1" y="404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4"/>
            <p:cNvSpPr/>
            <p:nvPr/>
          </p:nvSpPr>
          <p:spPr>
            <a:xfrm>
              <a:off x="8988751" y="3096065"/>
              <a:ext cx="434452" cy="503396"/>
            </a:xfrm>
            <a:custGeom>
              <a:avLst/>
              <a:gdLst/>
              <a:ahLst/>
              <a:cxnLst/>
              <a:rect l="l" t="t" r="r" b="b"/>
              <a:pathLst>
                <a:path w="13983" h="16202" extrusionOk="0">
                  <a:moveTo>
                    <a:pt x="0" y="12159"/>
                  </a:moveTo>
                  <a:lnTo>
                    <a:pt x="6991" y="16201"/>
                  </a:lnTo>
                  <a:lnTo>
                    <a:pt x="13982" y="12128"/>
                  </a:lnTo>
                  <a:lnTo>
                    <a:pt x="13982" y="4073"/>
                  </a:lnTo>
                  <a:lnTo>
                    <a:pt x="6991" y="0"/>
                  </a:lnTo>
                  <a:lnTo>
                    <a:pt x="0" y="407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4"/>
            <p:cNvSpPr/>
            <p:nvPr/>
          </p:nvSpPr>
          <p:spPr>
            <a:xfrm>
              <a:off x="8117083" y="3096065"/>
              <a:ext cx="436316" cy="503396"/>
            </a:xfrm>
            <a:custGeom>
              <a:avLst/>
              <a:gdLst/>
              <a:ahLst/>
              <a:cxnLst/>
              <a:rect l="l" t="t" r="r" b="b"/>
              <a:pathLst>
                <a:path w="14043" h="16202" extrusionOk="0">
                  <a:moveTo>
                    <a:pt x="0" y="12159"/>
                  </a:moveTo>
                  <a:lnTo>
                    <a:pt x="7052" y="16201"/>
                  </a:lnTo>
                  <a:lnTo>
                    <a:pt x="14043" y="12128"/>
                  </a:lnTo>
                  <a:lnTo>
                    <a:pt x="14043" y="4073"/>
                  </a:lnTo>
                  <a:lnTo>
                    <a:pt x="7052" y="0"/>
                  </a:lnTo>
                  <a:lnTo>
                    <a:pt x="0" y="407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4"/>
            <p:cNvSpPr/>
            <p:nvPr/>
          </p:nvSpPr>
          <p:spPr>
            <a:xfrm>
              <a:off x="7899872" y="3473814"/>
              <a:ext cx="436316" cy="501501"/>
            </a:xfrm>
            <a:custGeom>
              <a:avLst/>
              <a:gdLst/>
              <a:ahLst/>
              <a:cxnLst/>
              <a:rect l="l" t="t" r="r" b="b"/>
              <a:pathLst>
                <a:path w="14043" h="16141" extrusionOk="0">
                  <a:moveTo>
                    <a:pt x="0" y="12129"/>
                  </a:moveTo>
                  <a:lnTo>
                    <a:pt x="7052" y="16141"/>
                  </a:lnTo>
                  <a:lnTo>
                    <a:pt x="14043" y="12129"/>
                  </a:lnTo>
                  <a:lnTo>
                    <a:pt x="14043" y="4043"/>
                  </a:lnTo>
                  <a:lnTo>
                    <a:pt x="6991" y="1"/>
                  </a:lnTo>
                  <a:lnTo>
                    <a:pt x="0" y="404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4"/>
            <p:cNvSpPr/>
            <p:nvPr/>
          </p:nvSpPr>
          <p:spPr>
            <a:xfrm>
              <a:off x="7464488" y="3473814"/>
              <a:ext cx="435415" cy="501501"/>
            </a:xfrm>
            <a:custGeom>
              <a:avLst/>
              <a:gdLst/>
              <a:ahLst/>
              <a:cxnLst/>
              <a:rect l="l" t="t" r="r" b="b"/>
              <a:pathLst>
                <a:path w="14014" h="16141" extrusionOk="0">
                  <a:moveTo>
                    <a:pt x="31" y="12129"/>
                  </a:moveTo>
                  <a:lnTo>
                    <a:pt x="7022" y="16141"/>
                  </a:lnTo>
                  <a:lnTo>
                    <a:pt x="14013" y="12129"/>
                  </a:lnTo>
                  <a:lnTo>
                    <a:pt x="14013" y="4043"/>
                  </a:lnTo>
                  <a:lnTo>
                    <a:pt x="7022" y="1"/>
                  </a:lnTo>
                  <a:lnTo>
                    <a:pt x="1" y="404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4"/>
            <p:cNvSpPr/>
            <p:nvPr/>
          </p:nvSpPr>
          <p:spPr>
            <a:xfrm>
              <a:off x="7030068" y="3473814"/>
              <a:ext cx="434452" cy="501501"/>
            </a:xfrm>
            <a:custGeom>
              <a:avLst/>
              <a:gdLst/>
              <a:ahLst/>
              <a:cxnLst/>
              <a:rect l="l" t="t" r="r" b="b"/>
              <a:pathLst>
                <a:path w="13983" h="16141" extrusionOk="0">
                  <a:moveTo>
                    <a:pt x="1" y="12129"/>
                  </a:moveTo>
                  <a:lnTo>
                    <a:pt x="6992" y="16141"/>
                  </a:lnTo>
                  <a:lnTo>
                    <a:pt x="13983" y="12129"/>
                  </a:lnTo>
                  <a:lnTo>
                    <a:pt x="13983" y="4043"/>
                  </a:lnTo>
                  <a:lnTo>
                    <a:pt x="6992" y="1"/>
                  </a:lnTo>
                  <a:lnTo>
                    <a:pt x="1"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4"/>
            <p:cNvSpPr/>
            <p:nvPr/>
          </p:nvSpPr>
          <p:spPr>
            <a:xfrm>
              <a:off x="7247278" y="3096065"/>
              <a:ext cx="435415" cy="503396"/>
            </a:xfrm>
            <a:custGeom>
              <a:avLst/>
              <a:gdLst/>
              <a:ahLst/>
              <a:cxnLst/>
              <a:rect l="l" t="t" r="r" b="b"/>
              <a:pathLst>
                <a:path w="14014" h="16202" extrusionOk="0">
                  <a:moveTo>
                    <a:pt x="6992" y="0"/>
                  </a:moveTo>
                  <a:lnTo>
                    <a:pt x="1" y="4073"/>
                  </a:lnTo>
                  <a:lnTo>
                    <a:pt x="1" y="12159"/>
                  </a:lnTo>
                  <a:lnTo>
                    <a:pt x="7022" y="16201"/>
                  </a:lnTo>
                  <a:lnTo>
                    <a:pt x="14013" y="12128"/>
                  </a:lnTo>
                  <a:lnTo>
                    <a:pt x="14013" y="4073"/>
                  </a:lnTo>
                  <a:lnTo>
                    <a:pt x="6992"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4"/>
            <p:cNvSpPr/>
            <p:nvPr/>
          </p:nvSpPr>
          <p:spPr>
            <a:xfrm>
              <a:off x="9205962" y="2719248"/>
              <a:ext cx="434452" cy="503396"/>
            </a:xfrm>
            <a:custGeom>
              <a:avLst/>
              <a:gdLst/>
              <a:ahLst/>
              <a:cxnLst/>
              <a:rect l="l" t="t" r="r" b="b"/>
              <a:pathLst>
                <a:path w="13983" h="16202" extrusionOk="0">
                  <a:moveTo>
                    <a:pt x="6991" y="1"/>
                  </a:moveTo>
                  <a:lnTo>
                    <a:pt x="0" y="4074"/>
                  </a:lnTo>
                  <a:lnTo>
                    <a:pt x="0" y="12159"/>
                  </a:lnTo>
                  <a:lnTo>
                    <a:pt x="6991" y="16201"/>
                  </a:lnTo>
                  <a:lnTo>
                    <a:pt x="13982" y="12128"/>
                  </a:lnTo>
                  <a:lnTo>
                    <a:pt x="13982" y="4074"/>
                  </a:lnTo>
                  <a:lnTo>
                    <a:pt x="6991"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4"/>
            <p:cNvSpPr/>
            <p:nvPr/>
          </p:nvSpPr>
          <p:spPr>
            <a:xfrm>
              <a:off x="8770578" y="2719248"/>
              <a:ext cx="435415" cy="503396"/>
            </a:xfrm>
            <a:custGeom>
              <a:avLst/>
              <a:gdLst/>
              <a:ahLst/>
              <a:cxnLst/>
              <a:rect l="l" t="t" r="r" b="b"/>
              <a:pathLst>
                <a:path w="14014" h="16202" extrusionOk="0">
                  <a:moveTo>
                    <a:pt x="1" y="12159"/>
                  </a:moveTo>
                  <a:lnTo>
                    <a:pt x="7022" y="16201"/>
                  </a:lnTo>
                  <a:lnTo>
                    <a:pt x="14013" y="12128"/>
                  </a:lnTo>
                  <a:lnTo>
                    <a:pt x="14013" y="4074"/>
                  </a:lnTo>
                  <a:lnTo>
                    <a:pt x="6992" y="1"/>
                  </a:lnTo>
                  <a:lnTo>
                    <a:pt x="1" y="4074"/>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4"/>
            <p:cNvSpPr/>
            <p:nvPr/>
          </p:nvSpPr>
          <p:spPr>
            <a:xfrm>
              <a:off x="5071384" y="4855466"/>
              <a:ext cx="436347" cy="501501"/>
            </a:xfrm>
            <a:custGeom>
              <a:avLst/>
              <a:gdLst/>
              <a:ahLst/>
              <a:cxnLst/>
              <a:rect l="l" t="t" r="r" b="b"/>
              <a:pathLst>
                <a:path w="14044" h="16141" extrusionOk="0">
                  <a:moveTo>
                    <a:pt x="7053" y="0"/>
                  </a:moveTo>
                  <a:lnTo>
                    <a:pt x="1" y="4013"/>
                  </a:lnTo>
                  <a:lnTo>
                    <a:pt x="1" y="12098"/>
                  </a:lnTo>
                  <a:lnTo>
                    <a:pt x="6992" y="16140"/>
                  </a:lnTo>
                  <a:lnTo>
                    <a:pt x="14044" y="12098"/>
                  </a:lnTo>
                  <a:lnTo>
                    <a:pt x="14044" y="4013"/>
                  </a:lnTo>
                  <a:lnTo>
                    <a:pt x="7053"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3747367" y="4855466"/>
              <a:ext cx="434452" cy="501501"/>
            </a:xfrm>
            <a:custGeom>
              <a:avLst/>
              <a:gdLst/>
              <a:ahLst/>
              <a:cxnLst/>
              <a:rect l="l" t="t" r="r" b="b"/>
              <a:pathLst>
                <a:path w="13983" h="16141" extrusionOk="0">
                  <a:moveTo>
                    <a:pt x="6991" y="0"/>
                  </a:moveTo>
                  <a:lnTo>
                    <a:pt x="0" y="4013"/>
                  </a:lnTo>
                  <a:lnTo>
                    <a:pt x="0" y="12098"/>
                  </a:lnTo>
                  <a:lnTo>
                    <a:pt x="6991" y="16140"/>
                  </a:lnTo>
                  <a:lnTo>
                    <a:pt x="13982" y="12098"/>
                  </a:lnTo>
                  <a:lnTo>
                    <a:pt x="13982" y="4013"/>
                  </a:lnTo>
                  <a:lnTo>
                    <a:pt x="6991" y="0"/>
                  </a:lnTo>
                  <a:close/>
                </a:path>
              </a:pathLst>
            </a:custGeom>
            <a:solidFill>
              <a:srgbClr val="FFFFFF">
                <a:alpha val="3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8553368" y="1410331"/>
              <a:ext cx="435415" cy="501501"/>
            </a:xfrm>
            <a:custGeom>
              <a:avLst/>
              <a:gdLst/>
              <a:ahLst/>
              <a:cxnLst/>
              <a:rect l="l" t="t" r="r" b="b"/>
              <a:pathLst>
                <a:path w="14014" h="16141" extrusionOk="0">
                  <a:moveTo>
                    <a:pt x="6992" y="0"/>
                  </a:moveTo>
                  <a:lnTo>
                    <a:pt x="1" y="4043"/>
                  </a:lnTo>
                  <a:lnTo>
                    <a:pt x="1" y="12128"/>
                  </a:lnTo>
                  <a:lnTo>
                    <a:pt x="6992" y="16140"/>
                  </a:lnTo>
                  <a:lnTo>
                    <a:pt x="13983" y="12128"/>
                  </a:lnTo>
                  <a:lnTo>
                    <a:pt x="14013" y="4043"/>
                  </a:lnTo>
                  <a:lnTo>
                    <a:pt x="69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a:off x="5507700" y="4855466"/>
              <a:ext cx="434452" cy="501501"/>
            </a:xfrm>
            <a:custGeom>
              <a:avLst/>
              <a:gdLst/>
              <a:ahLst/>
              <a:cxnLst/>
              <a:rect l="l" t="t" r="r" b="b"/>
              <a:pathLst>
                <a:path w="13983" h="16141" extrusionOk="0">
                  <a:moveTo>
                    <a:pt x="13983" y="12098"/>
                  </a:moveTo>
                  <a:lnTo>
                    <a:pt x="6992" y="16140"/>
                  </a:lnTo>
                  <a:lnTo>
                    <a:pt x="1" y="12098"/>
                  </a:lnTo>
                  <a:lnTo>
                    <a:pt x="1" y="4013"/>
                  </a:lnTo>
                  <a:lnTo>
                    <a:pt x="6992" y="0"/>
                  </a:lnTo>
                  <a:lnTo>
                    <a:pt x="1398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5290489" y="4478649"/>
              <a:ext cx="434452" cy="501501"/>
            </a:xfrm>
            <a:custGeom>
              <a:avLst/>
              <a:gdLst/>
              <a:ahLst/>
              <a:cxnLst/>
              <a:rect l="l" t="t" r="r" b="b"/>
              <a:pathLst>
                <a:path w="13983" h="16141" extrusionOk="0">
                  <a:moveTo>
                    <a:pt x="13983" y="12128"/>
                  </a:moveTo>
                  <a:lnTo>
                    <a:pt x="6992" y="16141"/>
                  </a:lnTo>
                  <a:lnTo>
                    <a:pt x="1" y="12128"/>
                  </a:lnTo>
                  <a:lnTo>
                    <a:pt x="1" y="4013"/>
                  </a:lnTo>
                  <a:lnTo>
                    <a:pt x="6992" y="1"/>
                  </a:lnTo>
                  <a:lnTo>
                    <a:pt x="13983" y="4013"/>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27" name="Google Shape;227;p14"/>
            <p:cNvSpPr/>
            <p:nvPr/>
          </p:nvSpPr>
          <p:spPr>
            <a:xfrm>
              <a:off x="6160294" y="3677820"/>
              <a:ext cx="434452" cy="503365"/>
            </a:xfrm>
            <a:custGeom>
              <a:avLst/>
              <a:gdLst/>
              <a:ahLst/>
              <a:cxnLst/>
              <a:rect l="l" t="t" r="r" b="b"/>
              <a:pathLst>
                <a:path w="13983" h="16201" extrusionOk="0">
                  <a:moveTo>
                    <a:pt x="6991" y="0"/>
                  </a:moveTo>
                  <a:lnTo>
                    <a:pt x="0" y="4073"/>
                  </a:lnTo>
                  <a:lnTo>
                    <a:pt x="0" y="12128"/>
                  </a:lnTo>
                  <a:lnTo>
                    <a:pt x="6991" y="16201"/>
                  </a:lnTo>
                  <a:lnTo>
                    <a:pt x="13982" y="12158"/>
                  </a:lnTo>
                  <a:lnTo>
                    <a:pt x="13982" y="4073"/>
                  </a:lnTo>
                  <a:lnTo>
                    <a:pt x="6991"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6160294" y="4478649"/>
              <a:ext cx="434452" cy="501501"/>
            </a:xfrm>
            <a:custGeom>
              <a:avLst/>
              <a:gdLst/>
              <a:ahLst/>
              <a:cxnLst/>
              <a:rect l="l" t="t" r="r" b="b"/>
              <a:pathLst>
                <a:path w="13983" h="16141" extrusionOk="0">
                  <a:moveTo>
                    <a:pt x="13982" y="12128"/>
                  </a:moveTo>
                  <a:lnTo>
                    <a:pt x="6991" y="16141"/>
                  </a:lnTo>
                  <a:lnTo>
                    <a:pt x="0" y="12128"/>
                  </a:lnTo>
                  <a:lnTo>
                    <a:pt x="0" y="4013"/>
                  </a:lnTo>
                  <a:lnTo>
                    <a:pt x="6991" y="1"/>
                  </a:lnTo>
                  <a:lnTo>
                    <a:pt x="13982" y="4013"/>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5724910" y="3427551"/>
              <a:ext cx="435415" cy="502433"/>
            </a:xfrm>
            <a:custGeom>
              <a:avLst/>
              <a:gdLst/>
              <a:ahLst/>
              <a:cxnLst/>
              <a:rect l="l" t="t" r="r" b="b"/>
              <a:pathLst>
                <a:path w="14014" h="16171" extrusionOk="0">
                  <a:moveTo>
                    <a:pt x="14013" y="12128"/>
                  </a:moveTo>
                  <a:lnTo>
                    <a:pt x="6992" y="16171"/>
                  </a:lnTo>
                  <a:lnTo>
                    <a:pt x="1" y="12128"/>
                  </a:lnTo>
                  <a:lnTo>
                    <a:pt x="1" y="4043"/>
                  </a:lnTo>
                  <a:lnTo>
                    <a:pt x="7022" y="0"/>
                  </a:lnTo>
                  <a:lnTo>
                    <a:pt x="14013"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4418821" y="4478649"/>
              <a:ext cx="435384" cy="501501"/>
            </a:xfrm>
            <a:custGeom>
              <a:avLst/>
              <a:gdLst/>
              <a:ahLst/>
              <a:cxnLst/>
              <a:rect l="l" t="t" r="r" b="b"/>
              <a:pathLst>
                <a:path w="14013" h="16141" extrusionOk="0">
                  <a:moveTo>
                    <a:pt x="14013" y="12128"/>
                  </a:moveTo>
                  <a:lnTo>
                    <a:pt x="7022" y="16141"/>
                  </a:lnTo>
                  <a:lnTo>
                    <a:pt x="1" y="12128"/>
                  </a:lnTo>
                  <a:lnTo>
                    <a:pt x="31" y="4013"/>
                  </a:lnTo>
                  <a:lnTo>
                    <a:pt x="7022" y="1"/>
                  </a:lnTo>
                  <a:lnTo>
                    <a:pt x="1401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4"/>
            <p:cNvSpPr/>
            <p:nvPr/>
          </p:nvSpPr>
          <p:spPr>
            <a:xfrm>
              <a:off x="8117083" y="2093126"/>
              <a:ext cx="436316" cy="501501"/>
            </a:xfrm>
            <a:custGeom>
              <a:avLst/>
              <a:gdLst/>
              <a:ahLst/>
              <a:cxnLst/>
              <a:rect l="l" t="t" r="r" b="b"/>
              <a:pathLst>
                <a:path w="14043" h="16141" extrusionOk="0">
                  <a:moveTo>
                    <a:pt x="14043" y="12098"/>
                  </a:moveTo>
                  <a:lnTo>
                    <a:pt x="7052" y="16140"/>
                  </a:lnTo>
                  <a:lnTo>
                    <a:pt x="0" y="12098"/>
                  </a:lnTo>
                  <a:lnTo>
                    <a:pt x="61" y="4013"/>
                  </a:lnTo>
                  <a:lnTo>
                    <a:pt x="7052" y="0"/>
                  </a:lnTo>
                  <a:lnTo>
                    <a:pt x="1404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4"/>
            <p:cNvSpPr/>
            <p:nvPr/>
          </p:nvSpPr>
          <p:spPr>
            <a:xfrm>
              <a:off x="6377504" y="4855466"/>
              <a:ext cx="435384" cy="501501"/>
            </a:xfrm>
            <a:custGeom>
              <a:avLst/>
              <a:gdLst/>
              <a:ahLst/>
              <a:cxnLst/>
              <a:rect l="l" t="t" r="r" b="b"/>
              <a:pathLst>
                <a:path w="14013" h="16141" extrusionOk="0">
                  <a:moveTo>
                    <a:pt x="13982" y="12098"/>
                  </a:moveTo>
                  <a:lnTo>
                    <a:pt x="6991" y="16140"/>
                  </a:lnTo>
                  <a:lnTo>
                    <a:pt x="0" y="12098"/>
                  </a:lnTo>
                  <a:lnTo>
                    <a:pt x="0" y="4013"/>
                  </a:lnTo>
                  <a:lnTo>
                    <a:pt x="6991" y="0"/>
                  </a:lnTo>
                  <a:lnTo>
                    <a:pt x="14013"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4"/>
            <p:cNvSpPr/>
            <p:nvPr/>
          </p:nvSpPr>
          <p:spPr>
            <a:xfrm>
              <a:off x="6812857" y="4855466"/>
              <a:ext cx="434452" cy="501501"/>
            </a:xfrm>
            <a:custGeom>
              <a:avLst/>
              <a:gdLst/>
              <a:ahLst/>
              <a:cxnLst/>
              <a:rect l="l" t="t" r="r" b="b"/>
              <a:pathLst>
                <a:path w="13983" h="16141" extrusionOk="0">
                  <a:moveTo>
                    <a:pt x="13983" y="12098"/>
                  </a:moveTo>
                  <a:lnTo>
                    <a:pt x="6992" y="16140"/>
                  </a:lnTo>
                  <a:lnTo>
                    <a:pt x="1" y="12098"/>
                  </a:lnTo>
                  <a:lnTo>
                    <a:pt x="1" y="4013"/>
                  </a:lnTo>
                  <a:lnTo>
                    <a:pt x="6992" y="0"/>
                  </a:lnTo>
                  <a:lnTo>
                    <a:pt x="1398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4"/>
            <p:cNvSpPr/>
            <p:nvPr/>
          </p:nvSpPr>
          <p:spPr>
            <a:xfrm>
              <a:off x="8117083" y="4855466"/>
              <a:ext cx="436316" cy="501501"/>
            </a:xfrm>
            <a:custGeom>
              <a:avLst/>
              <a:gdLst/>
              <a:ahLst/>
              <a:cxnLst/>
              <a:rect l="l" t="t" r="r" b="b"/>
              <a:pathLst>
                <a:path w="14043" h="16141" extrusionOk="0">
                  <a:moveTo>
                    <a:pt x="14043" y="12098"/>
                  </a:moveTo>
                  <a:lnTo>
                    <a:pt x="7052" y="16140"/>
                  </a:lnTo>
                  <a:lnTo>
                    <a:pt x="0" y="12098"/>
                  </a:lnTo>
                  <a:lnTo>
                    <a:pt x="0" y="4013"/>
                  </a:lnTo>
                  <a:lnTo>
                    <a:pt x="7052" y="0"/>
                  </a:lnTo>
                  <a:lnTo>
                    <a:pt x="14043" y="4013"/>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a:off x="8336157" y="4478649"/>
              <a:ext cx="434452" cy="501501"/>
            </a:xfrm>
            <a:custGeom>
              <a:avLst/>
              <a:gdLst/>
              <a:ahLst/>
              <a:cxnLst/>
              <a:rect l="l" t="t" r="r" b="b"/>
              <a:pathLst>
                <a:path w="13983" h="16141" extrusionOk="0">
                  <a:moveTo>
                    <a:pt x="13983" y="12128"/>
                  </a:moveTo>
                  <a:lnTo>
                    <a:pt x="6992" y="16141"/>
                  </a:lnTo>
                  <a:lnTo>
                    <a:pt x="1" y="12128"/>
                  </a:lnTo>
                  <a:lnTo>
                    <a:pt x="1" y="4013"/>
                  </a:lnTo>
                  <a:lnTo>
                    <a:pt x="6992" y="1"/>
                  </a:lnTo>
                  <a:lnTo>
                    <a:pt x="13983"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4"/>
            <p:cNvSpPr/>
            <p:nvPr/>
          </p:nvSpPr>
          <p:spPr>
            <a:xfrm>
              <a:off x="8770578" y="4478649"/>
              <a:ext cx="435415" cy="501501"/>
            </a:xfrm>
            <a:custGeom>
              <a:avLst/>
              <a:gdLst/>
              <a:ahLst/>
              <a:cxnLst/>
              <a:rect l="l" t="t" r="r" b="b"/>
              <a:pathLst>
                <a:path w="14014" h="16141" extrusionOk="0">
                  <a:moveTo>
                    <a:pt x="7022" y="1"/>
                  </a:moveTo>
                  <a:lnTo>
                    <a:pt x="1" y="4013"/>
                  </a:lnTo>
                  <a:lnTo>
                    <a:pt x="1" y="12128"/>
                  </a:lnTo>
                  <a:lnTo>
                    <a:pt x="6992" y="16141"/>
                  </a:lnTo>
                  <a:lnTo>
                    <a:pt x="14013" y="12128"/>
                  </a:lnTo>
                  <a:lnTo>
                    <a:pt x="14013" y="4013"/>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4"/>
            <p:cNvSpPr/>
            <p:nvPr/>
          </p:nvSpPr>
          <p:spPr>
            <a:xfrm>
              <a:off x="8988751" y="4855466"/>
              <a:ext cx="434452" cy="501501"/>
            </a:xfrm>
            <a:custGeom>
              <a:avLst/>
              <a:gdLst/>
              <a:ahLst/>
              <a:cxnLst/>
              <a:rect l="l" t="t" r="r" b="b"/>
              <a:pathLst>
                <a:path w="13983" h="16141" extrusionOk="0">
                  <a:moveTo>
                    <a:pt x="13982" y="12098"/>
                  </a:moveTo>
                  <a:lnTo>
                    <a:pt x="6991" y="16140"/>
                  </a:lnTo>
                  <a:lnTo>
                    <a:pt x="0" y="12098"/>
                  </a:lnTo>
                  <a:lnTo>
                    <a:pt x="0" y="4013"/>
                  </a:lnTo>
                  <a:lnTo>
                    <a:pt x="6991" y="0"/>
                  </a:lnTo>
                  <a:lnTo>
                    <a:pt x="13982"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a:off x="6812857" y="41018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4"/>
            <p:cNvSpPr/>
            <p:nvPr/>
          </p:nvSpPr>
          <p:spPr>
            <a:xfrm>
              <a:off x="6812857" y="2251769"/>
              <a:ext cx="434452" cy="503396"/>
            </a:xfrm>
            <a:custGeom>
              <a:avLst/>
              <a:gdLst/>
              <a:ahLst/>
              <a:cxnLst/>
              <a:rect l="l" t="t" r="r" b="b"/>
              <a:pathLst>
                <a:path w="13983" h="16202" extrusionOk="0">
                  <a:moveTo>
                    <a:pt x="13983" y="12159"/>
                  </a:moveTo>
                  <a:lnTo>
                    <a:pt x="6992" y="16202"/>
                  </a:lnTo>
                  <a:lnTo>
                    <a:pt x="1" y="12129"/>
                  </a:lnTo>
                  <a:lnTo>
                    <a:pt x="1" y="4074"/>
                  </a:lnTo>
                  <a:lnTo>
                    <a:pt x="6992" y="1"/>
                  </a:lnTo>
                  <a:lnTo>
                    <a:pt x="13983" y="407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a:off x="4636963" y="41018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7464488" y="3724083"/>
              <a:ext cx="435415" cy="503396"/>
            </a:xfrm>
            <a:custGeom>
              <a:avLst/>
              <a:gdLst/>
              <a:ahLst/>
              <a:cxnLst/>
              <a:rect l="l" t="t" r="r" b="b"/>
              <a:pathLst>
                <a:path w="14014" h="16202" extrusionOk="0">
                  <a:moveTo>
                    <a:pt x="7022" y="1"/>
                  </a:moveTo>
                  <a:lnTo>
                    <a:pt x="31" y="4074"/>
                  </a:lnTo>
                  <a:lnTo>
                    <a:pt x="1" y="12128"/>
                  </a:lnTo>
                  <a:lnTo>
                    <a:pt x="7022" y="16201"/>
                  </a:lnTo>
                  <a:lnTo>
                    <a:pt x="14013" y="12159"/>
                  </a:lnTo>
                  <a:lnTo>
                    <a:pt x="14013" y="4074"/>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a:off x="7682662" y="4101832"/>
              <a:ext cx="434452" cy="501501"/>
            </a:xfrm>
            <a:custGeom>
              <a:avLst/>
              <a:gdLst/>
              <a:ahLst/>
              <a:cxnLst/>
              <a:rect l="l" t="t" r="r" b="b"/>
              <a:pathLst>
                <a:path w="13983" h="16141" extrusionOk="0">
                  <a:moveTo>
                    <a:pt x="13982" y="12129"/>
                  </a:moveTo>
                  <a:lnTo>
                    <a:pt x="6991" y="16141"/>
                  </a:lnTo>
                  <a:lnTo>
                    <a:pt x="0" y="12129"/>
                  </a:lnTo>
                  <a:lnTo>
                    <a:pt x="0" y="4043"/>
                  </a:lnTo>
                  <a:lnTo>
                    <a:pt x="6991" y="1"/>
                  </a:lnTo>
                  <a:lnTo>
                    <a:pt x="13982" y="404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8770578" y="3724083"/>
              <a:ext cx="435415" cy="503396"/>
            </a:xfrm>
            <a:custGeom>
              <a:avLst/>
              <a:gdLst/>
              <a:ahLst/>
              <a:cxnLst/>
              <a:rect l="l" t="t" r="r" b="b"/>
              <a:pathLst>
                <a:path w="14014" h="16202" extrusionOk="0">
                  <a:moveTo>
                    <a:pt x="14013" y="12159"/>
                  </a:moveTo>
                  <a:lnTo>
                    <a:pt x="6992" y="16201"/>
                  </a:lnTo>
                  <a:lnTo>
                    <a:pt x="1" y="12128"/>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a:off x="8988751" y="4101832"/>
              <a:ext cx="434452" cy="501501"/>
            </a:xfrm>
            <a:custGeom>
              <a:avLst/>
              <a:gdLst/>
              <a:ahLst/>
              <a:cxnLst/>
              <a:rect l="l" t="t" r="r" b="b"/>
              <a:pathLst>
                <a:path w="13983" h="16141" extrusionOk="0">
                  <a:moveTo>
                    <a:pt x="13982" y="12129"/>
                  </a:moveTo>
                  <a:lnTo>
                    <a:pt x="6991" y="16141"/>
                  </a:lnTo>
                  <a:lnTo>
                    <a:pt x="0" y="12129"/>
                  </a:lnTo>
                  <a:lnTo>
                    <a:pt x="0" y="4043"/>
                  </a:lnTo>
                  <a:lnTo>
                    <a:pt x="6991" y="1"/>
                  </a:lnTo>
                  <a:lnTo>
                    <a:pt x="13982"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a:off x="7247278" y="3347266"/>
              <a:ext cx="435415" cy="503396"/>
            </a:xfrm>
            <a:custGeom>
              <a:avLst/>
              <a:gdLst/>
              <a:ahLst/>
              <a:cxnLst/>
              <a:rect l="l" t="t" r="r" b="b"/>
              <a:pathLst>
                <a:path w="14014" h="16202" extrusionOk="0">
                  <a:moveTo>
                    <a:pt x="14013" y="12129"/>
                  </a:moveTo>
                  <a:lnTo>
                    <a:pt x="6992" y="16202"/>
                  </a:lnTo>
                  <a:lnTo>
                    <a:pt x="1" y="12129"/>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a:off x="8117083" y="3347266"/>
              <a:ext cx="436316" cy="503396"/>
            </a:xfrm>
            <a:custGeom>
              <a:avLst/>
              <a:gdLst/>
              <a:ahLst/>
              <a:cxnLst/>
              <a:rect l="l" t="t" r="r" b="b"/>
              <a:pathLst>
                <a:path w="14043" h="16202" extrusionOk="0">
                  <a:moveTo>
                    <a:pt x="14043" y="12129"/>
                  </a:moveTo>
                  <a:lnTo>
                    <a:pt x="7052" y="16202"/>
                  </a:lnTo>
                  <a:lnTo>
                    <a:pt x="0" y="12129"/>
                  </a:lnTo>
                  <a:lnTo>
                    <a:pt x="0" y="4074"/>
                  </a:lnTo>
                  <a:lnTo>
                    <a:pt x="7052" y="1"/>
                  </a:lnTo>
                  <a:lnTo>
                    <a:pt x="14043" y="4074"/>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4"/>
            <p:cNvSpPr/>
            <p:nvPr/>
          </p:nvSpPr>
          <p:spPr>
            <a:xfrm>
              <a:off x="8117083" y="2594595"/>
              <a:ext cx="436316" cy="501501"/>
            </a:xfrm>
            <a:custGeom>
              <a:avLst/>
              <a:gdLst/>
              <a:ahLst/>
              <a:cxnLst/>
              <a:rect l="l" t="t" r="r" b="b"/>
              <a:pathLst>
                <a:path w="14043" h="16141" extrusionOk="0">
                  <a:moveTo>
                    <a:pt x="14043" y="12128"/>
                  </a:moveTo>
                  <a:lnTo>
                    <a:pt x="7052" y="16140"/>
                  </a:lnTo>
                  <a:lnTo>
                    <a:pt x="0" y="12128"/>
                  </a:lnTo>
                  <a:lnTo>
                    <a:pt x="0" y="4013"/>
                  </a:lnTo>
                  <a:lnTo>
                    <a:pt x="7052" y="0"/>
                  </a:lnTo>
                  <a:lnTo>
                    <a:pt x="14043"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4"/>
            <p:cNvSpPr/>
            <p:nvPr/>
          </p:nvSpPr>
          <p:spPr>
            <a:xfrm>
              <a:off x="8336157" y="2971412"/>
              <a:ext cx="434452" cy="502433"/>
            </a:xfrm>
            <a:custGeom>
              <a:avLst/>
              <a:gdLst/>
              <a:ahLst/>
              <a:cxnLst/>
              <a:rect l="l" t="t" r="r" b="b"/>
              <a:pathLst>
                <a:path w="13983" h="16171" extrusionOk="0">
                  <a:moveTo>
                    <a:pt x="6992" y="0"/>
                  </a:moveTo>
                  <a:lnTo>
                    <a:pt x="1" y="4012"/>
                  </a:lnTo>
                  <a:lnTo>
                    <a:pt x="1" y="12098"/>
                  </a:lnTo>
                  <a:lnTo>
                    <a:pt x="6992" y="16171"/>
                  </a:lnTo>
                  <a:lnTo>
                    <a:pt x="13983" y="12098"/>
                  </a:lnTo>
                  <a:lnTo>
                    <a:pt x="13983" y="4043"/>
                  </a:lnTo>
                  <a:lnTo>
                    <a:pt x="6992" y="0"/>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8770578" y="2971412"/>
              <a:ext cx="435415" cy="502433"/>
            </a:xfrm>
            <a:custGeom>
              <a:avLst/>
              <a:gdLst/>
              <a:ahLst/>
              <a:cxnLst/>
              <a:rect l="l" t="t" r="r" b="b"/>
              <a:pathLst>
                <a:path w="14014" h="16171" extrusionOk="0">
                  <a:moveTo>
                    <a:pt x="14013" y="12098"/>
                  </a:moveTo>
                  <a:lnTo>
                    <a:pt x="6992" y="16171"/>
                  </a:lnTo>
                  <a:lnTo>
                    <a:pt x="1" y="12098"/>
                  </a:lnTo>
                  <a:lnTo>
                    <a:pt x="1" y="4012"/>
                  </a:lnTo>
                  <a:lnTo>
                    <a:pt x="7022" y="0"/>
                  </a:lnTo>
                  <a:lnTo>
                    <a:pt x="14013" y="4043"/>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a:off x="8988751" y="3347266"/>
              <a:ext cx="434452" cy="503396"/>
            </a:xfrm>
            <a:custGeom>
              <a:avLst/>
              <a:gdLst/>
              <a:ahLst/>
              <a:cxnLst/>
              <a:rect l="l" t="t" r="r" b="b"/>
              <a:pathLst>
                <a:path w="13983" h="16202" extrusionOk="0">
                  <a:moveTo>
                    <a:pt x="6991" y="1"/>
                  </a:moveTo>
                  <a:lnTo>
                    <a:pt x="0" y="4074"/>
                  </a:lnTo>
                  <a:lnTo>
                    <a:pt x="0" y="12129"/>
                  </a:lnTo>
                  <a:lnTo>
                    <a:pt x="6991" y="16202"/>
                  </a:lnTo>
                  <a:lnTo>
                    <a:pt x="13982" y="12129"/>
                  </a:lnTo>
                  <a:lnTo>
                    <a:pt x="13982" y="4074"/>
                  </a:lnTo>
                  <a:lnTo>
                    <a:pt x="6991"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8988751" y="2594595"/>
              <a:ext cx="434452" cy="501501"/>
            </a:xfrm>
            <a:custGeom>
              <a:avLst/>
              <a:gdLst/>
              <a:ahLst/>
              <a:cxnLst/>
              <a:rect l="l" t="t" r="r" b="b"/>
              <a:pathLst>
                <a:path w="13983" h="16141" extrusionOk="0">
                  <a:moveTo>
                    <a:pt x="13982" y="12128"/>
                  </a:moveTo>
                  <a:lnTo>
                    <a:pt x="6991" y="16140"/>
                  </a:lnTo>
                  <a:lnTo>
                    <a:pt x="0" y="12128"/>
                  </a:lnTo>
                  <a:lnTo>
                    <a:pt x="0" y="4013"/>
                  </a:lnTo>
                  <a:lnTo>
                    <a:pt x="6991" y="0"/>
                  </a:lnTo>
                  <a:lnTo>
                    <a:pt x="13982"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4"/>
            <p:cNvSpPr/>
            <p:nvPr/>
          </p:nvSpPr>
          <p:spPr>
            <a:xfrm>
              <a:off x="5724910" y="4478649"/>
              <a:ext cx="435415" cy="501501"/>
            </a:xfrm>
            <a:custGeom>
              <a:avLst/>
              <a:gdLst/>
              <a:ahLst/>
              <a:cxnLst/>
              <a:rect l="l" t="t" r="r" b="b"/>
              <a:pathLst>
                <a:path w="14014" h="16141" extrusionOk="0">
                  <a:moveTo>
                    <a:pt x="7022" y="1"/>
                  </a:moveTo>
                  <a:lnTo>
                    <a:pt x="1" y="4013"/>
                  </a:lnTo>
                  <a:lnTo>
                    <a:pt x="1" y="12128"/>
                  </a:lnTo>
                  <a:lnTo>
                    <a:pt x="6992" y="16141"/>
                  </a:lnTo>
                  <a:lnTo>
                    <a:pt x="14013" y="12128"/>
                  </a:lnTo>
                  <a:lnTo>
                    <a:pt x="14013" y="4013"/>
                  </a:lnTo>
                  <a:lnTo>
                    <a:pt x="7022"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14"/>
          <p:cNvGrpSpPr/>
          <p:nvPr/>
        </p:nvGrpSpPr>
        <p:grpSpPr>
          <a:xfrm rot="10800000">
            <a:off x="937583" y="1860997"/>
            <a:ext cx="509082" cy="506938"/>
            <a:chOff x="6557866" y="2143179"/>
            <a:chExt cx="509082" cy="506938"/>
          </a:xfrm>
        </p:grpSpPr>
        <p:sp>
          <p:nvSpPr>
            <p:cNvPr id="254" name="Google Shape;254;p14"/>
            <p:cNvSpPr/>
            <p:nvPr/>
          </p:nvSpPr>
          <p:spPr>
            <a:xfrm>
              <a:off x="6557866" y="2384220"/>
              <a:ext cx="25540" cy="23427"/>
            </a:xfrm>
            <a:custGeom>
              <a:avLst/>
              <a:gdLst/>
              <a:ahLst/>
              <a:cxnLst/>
              <a:rect l="l" t="t" r="r" b="b"/>
              <a:pathLst>
                <a:path w="822" h="754" extrusionOk="0">
                  <a:moveTo>
                    <a:pt x="426" y="1"/>
                  </a:moveTo>
                  <a:cubicBezTo>
                    <a:pt x="328" y="1"/>
                    <a:pt x="229" y="39"/>
                    <a:pt x="153" y="115"/>
                  </a:cubicBezTo>
                  <a:cubicBezTo>
                    <a:pt x="1" y="267"/>
                    <a:pt x="1" y="510"/>
                    <a:pt x="153" y="662"/>
                  </a:cubicBezTo>
                  <a:cubicBezTo>
                    <a:pt x="229" y="723"/>
                    <a:pt x="328" y="753"/>
                    <a:pt x="426" y="753"/>
                  </a:cubicBezTo>
                  <a:cubicBezTo>
                    <a:pt x="525" y="753"/>
                    <a:pt x="624" y="723"/>
                    <a:pt x="700" y="662"/>
                  </a:cubicBezTo>
                  <a:cubicBezTo>
                    <a:pt x="821" y="510"/>
                    <a:pt x="821" y="267"/>
                    <a:pt x="700" y="115"/>
                  </a:cubicBezTo>
                  <a:cubicBezTo>
                    <a:pt x="624" y="39"/>
                    <a:pt x="525"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6639083" y="2303718"/>
              <a:ext cx="23644" cy="23644"/>
            </a:xfrm>
            <a:custGeom>
              <a:avLst/>
              <a:gdLst/>
              <a:ahLst/>
              <a:cxnLst/>
              <a:rect l="l" t="t" r="r" b="b"/>
              <a:pathLst>
                <a:path w="761" h="761" extrusionOk="0">
                  <a:moveTo>
                    <a:pt x="396" y="1"/>
                  </a:moveTo>
                  <a:cubicBezTo>
                    <a:pt x="183" y="1"/>
                    <a:pt x="1" y="183"/>
                    <a:pt x="1" y="396"/>
                  </a:cubicBezTo>
                  <a:cubicBezTo>
                    <a:pt x="1" y="609"/>
                    <a:pt x="183" y="760"/>
                    <a:pt x="396" y="760"/>
                  </a:cubicBezTo>
                  <a:cubicBezTo>
                    <a:pt x="609" y="760"/>
                    <a:pt x="761" y="609"/>
                    <a:pt x="761" y="396"/>
                  </a:cubicBezTo>
                  <a:cubicBezTo>
                    <a:pt x="761" y="183"/>
                    <a:pt x="609" y="1"/>
                    <a:pt x="3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6719368" y="2223433"/>
              <a:ext cx="23644" cy="23644"/>
            </a:xfrm>
            <a:custGeom>
              <a:avLst/>
              <a:gdLst/>
              <a:ahLst/>
              <a:cxnLst/>
              <a:rect l="l" t="t" r="r" b="b"/>
              <a:pathLst>
                <a:path w="761" h="761" extrusionOk="0">
                  <a:moveTo>
                    <a:pt x="396" y="1"/>
                  </a:moveTo>
                  <a:cubicBezTo>
                    <a:pt x="183" y="1"/>
                    <a:pt x="0" y="183"/>
                    <a:pt x="0" y="396"/>
                  </a:cubicBezTo>
                  <a:cubicBezTo>
                    <a:pt x="0" y="609"/>
                    <a:pt x="183" y="761"/>
                    <a:pt x="396" y="761"/>
                  </a:cubicBezTo>
                  <a:cubicBezTo>
                    <a:pt x="608" y="761"/>
                    <a:pt x="760" y="609"/>
                    <a:pt x="760" y="396"/>
                  </a:cubicBezTo>
                  <a:cubicBezTo>
                    <a:pt x="760" y="183"/>
                    <a:pt x="608" y="1"/>
                    <a:pt x="3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6798689" y="2143179"/>
              <a:ext cx="25540" cy="22464"/>
            </a:xfrm>
            <a:custGeom>
              <a:avLst/>
              <a:gdLst/>
              <a:ahLst/>
              <a:cxnLst/>
              <a:rect l="l" t="t" r="r" b="b"/>
              <a:pathLst>
                <a:path w="822" h="723" extrusionOk="0">
                  <a:moveTo>
                    <a:pt x="445" y="0"/>
                  </a:moveTo>
                  <a:cubicBezTo>
                    <a:pt x="350" y="0"/>
                    <a:pt x="244" y="31"/>
                    <a:pt x="153" y="92"/>
                  </a:cubicBezTo>
                  <a:cubicBezTo>
                    <a:pt x="1" y="244"/>
                    <a:pt x="1" y="456"/>
                    <a:pt x="153" y="608"/>
                  </a:cubicBezTo>
                  <a:cubicBezTo>
                    <a:pt x="229" y="684"/>
                    <a:pt x="327" y="722"/>
                    <a:pt x="422" y="722"/>
                  </a:cubicBezTo>
                  <a:cubicBezTo>
                    <a:pt x="517" y="722"/>
                    <a:pt x="609" y="684"/>
                    <a:pt x="669" y="608"/>
                  </a:cubicBezTo>
                  <a:cubicBezTo>
                    <a:pt x="821" y="456"/>
                    <a:pt x="821" y="244"/>
                    <a:pt x="669" y="92"/>
                  </a:cubicBezTo>
                  <a:cubicBezTo>
                    <a:pt x="624" y="31"/>
                    <a:pt x="540" y="0"/>
                    <a:pt x="4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6718436" y="2384220"/>
              <a:ext cx="26472" cy="23427"/>
            </a:xfrm>
            <a:custGeom>
              <a:avLst/>
              <a:gdLst/>
              <a:ahLst/>
              <a:cxnLst/>
              <a:rect l="l" t="t" r="r" b="b"/>
              <a:pathLst>
                <a:path w="852" h="754" extrusionOk="0">
                  <a:moveTo>
                    <a:pt x="426" y="1"/>
                  </a:moveTo>
                  <a:cubicBezTo>
                    <a:pt x="327" y="1"/>
                    <a:pt x="228" y="39"/>
                    <a:pt x="152" y="115"/>
                  </a:cubicBezTo>
                  <a:cubicBezTo>
                    <a:pt x="0" y="267"/>
                    <a:pt x="0" y="510"/>
                    <a:pt x="152" y="662"/>
                  </a:cubicBezTo>
                  <a:cubicBezTo>
                    <a:pt x="228" y="723"/>
                    <a:pt x="327" y="753"/>
                    <a:pt x="426" y="753"/>
                  </a:cubicBezTo>
                  <a:cubicBezTo>
                    <a:pt x="524" y="753"/>
                    <a:pt x="623" y="723"/>
                    <a:pt x="699" y="662"/>
                  </a:cubicBezTo>
                  <a:cubicBezTo>
                    <a:pt x="851" y="510"/>
                    <a:pt x="851" y="267"/>
                    <a:pt x="699" y="115"/>
                  </a:cubicBezTo>
                  <a:cubicBezTo>
                    <a:pt x="623" y="39"/>
                    <a:pt x="524"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6798689" y="2303967"/>
              <a:ext cx="25540" cy="24110"/>
            </a:xfrm>
            <a:custGeom>
              <a:avLst/>
              <a:gdLst/>
              <a:ahLst/>
              <a:cxnLst/>
              <a:rect l="l" t="t" r="r" b="b"/>
              <a:pathLst>
                <a:path w="822" h="776" extrusionOk="0">
                  <a:moveTo>
                    <a:pt x="445" y="0"/>
                  </a:moveTo>
                  <a:cubicBezTo>
                    <a:pt x="350" y="0"/>
                    <a:pt x="244" y="38"/>
                    <a:pt x="153" y="114"/>
                  </a:cubicBezTo>
                  <a:cubicBezTo>
                    <a:pt x="1" y="266"/>
                    <a:pt x="1" y="509"/>
                    <a:pt x="153" y="661"/>
                  </a:cubicBezTo>
                  <a:cubicBezTo>
                    <a:pt x="229" y="737"/>
                    <a:pt x="327" y="775"/>
                    <a:pt x="422" y="775"/>
                  </a:cubicBezTo>
                  <a:cubicBezTo>
                    <a:pt x="517" y="775"/>
                    <a:pt x="609" y="737"/>
                    <a:pt x="669" y="661"/>
                  </a:cubicBezTo>
                  <a:cubicBezTo>
                    <a:pt x="821" y="509"/>
                    <a:pt x="821" y="266"/>
                    <a:pt x="669" y="114"/>
                  </a:cubicBezTo>
                  <a:cubicBezTo>
                    <a:pt x="624" y="38"/>
                    <a:pt x="540" y="0"/>
                    <a:pt x="4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6879906" y="2223682"/>
              <a:ext cx="26472" cy="24110"/>
            </a:xfrm>
            <a:custGeom>
              <a:avLst/>
              <a:gdLst/>
              <a:ahLst/>
              <a:cxnLst/>
              <a:rect l="l" t="t" r="r" b="b"/>
              <a:pathLst>
                <a:path w="852" h="776" extrusionOk="0">
                  <a:moveTo>
                    <a:pt x="426" y="1"/>
                  </a:moveTo>
                  <a:cubicBezTo>
                    <a:pt x="327" y="1"/>
                    <a:pt x="229" y="39"/>
                    <a:pt x="153" y="115"/>
                  </a:cubicBezTo>
                  <a:cubicBezTo>
                    <a:pt x="1" y="267"/>
                    <a:pt x="1" y="510"/>
                    <a:pt x="153" y="662"/>
                  </a:cubicBezTo>
                  <a:cubicBezTo>
                    <a:pt x="229" y="738"/>
                    <a:pt x="327" y="776"/>
                    <a:pt x="426" y="776"/>
                  </a:cubicBezTo>
                  <a:cubicBezTo>
                    <a:pt x="525" y="776"/>
                    <a:pt x="624" y="738"/>
                    <a:pt x="700" y="662"/>
                  </a:cubicBezTo>
                  <a:cubicBezTo>
                    <a:pt x="852" y="510"/>
                    <a:pt x="852" y="267"/>
                    <a:pt x="700" y="115"/>
                  </a:cubicBezTo>
                  <a:cubicBezTo>
                    <a:pt x="624" y="39"/>
                    <a:pt x="525"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a:off x="6798689" y="2465437"/>
              <a:ext cx="25540" cy="24110"/>
            </a:xfrm>
            <a:custGeom>
              <a:avLst/>
              <a:gdLst/>
              <a:ahLst/>
              <a:cxnLst/>
              <a:rect l="l" t="t" r="r" b="b"/>
              <a:pathLst>
                <a:path w="822" h="776" extrusionOk="0">
                  <a:moveTo>
                    <a:pt x="445" y="1"/>
                  </a:moveTo>
                  <a:cubicBezTo>
                    <a:pt x="350" y="1"/>
                    <a:pt x="244" y="39"/>
                    <a:pt x="153" y="115"/>
                  </a:cubicBezTo>
                  <a:cubicBezTo>
                    <a:pt x="1" y="267"/>
                    <a:pt x="1" y="510"/>
                    <a:pt x="153" y="662"/>
                  </a:cubicBezTo>
                  <a:cubicBezTo>
                    <a:pt x="229" y="738"/>
                    <a:pt x="327" y="776"/>
                    <a:pt x="422" y="776"/>
                  </a:cubicBezTo>
                  <a:cubicBezTo>
                    <a:pt x="517" y="776"/>
                    <a:pt x="609" y="738"/>
                    <a:pt x="669" y="662"/>
                  </a:cubicBezTo>
                  <a:cubicBezTo>
                    <a:pt x="821" y="510"/>
                    <a:pt x="821" y="267"/>
                    <a:pt x="669" y="115"/>
                  </a:cubicBezTo>
                  <a:cubicBezTo>
                    <a:pt x="624" y="39"/>
                    <a:pt x="540" y="1"/>
                    <a:pt x="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6879906" y="2384220"/>
              <a:ext cx="26472" cy="23427"/>
            </a:xfrm>
            <a:custGeom>
              <a:avLst/>
              <a:gdLst/>
              <a:ahLst/>
              <a:cxnLst/>
              <a:rect l="l" t="t" r="r" b="b"/>
              <a:pathLst>
                <a:path w="852" h="754" extrusionOk="0">
                  <a:moveTo>
                    <a:pt x="426" y="1"/>
                  </a:moveTo>
                  <a:cubicBezTo>
                    <a:pt x="327" y="1"/>
                    <a:pt x="229" y="39"/>
                    <a:pt x="153" y="115"/>
                  </a:cubicBezTo>
                  <a:cubicBezTo>
                    <a:pt x="1" y="267"/>
                    <a:pt x="1" y="510"/>
                    <a:pt x="153" y="662"/>
                  </a:cubicBezTo>
                  <a:cubicBezTo>
                    <a:pt x="229" y="723"/>
                    <a:pt x="327" y="753"/>
                    <a:pt x="426" y="753"/>
                  </a:cubicBezTo>
                  <a:cubicBezTo>
                    <a:pt x="525" y="753"/>
                    <a:pt x="624" y="723"/>
                    <a:pt x="700" y="662"/>
                  </a:cubicBezTo>
                  <a:cubicBezTo>
                    <a:pt x="852" y="510"/>
                    <a:pt x="852" y="267"/>
                    <a:pt x="700" y="115"/>
                  </a:cubicBezTo>
                  <a:cubicBezTo>
                    <a:pt x="624" y="39"/>
                    <a:pt x="525"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p:nvPr/>
          </p:nvSpPr>
          <p:spPr>
            <a:xfrm>
              <a:off x="6960191" y="2303967"/>
              <a:ext cx="26472" cy="24110"/>
            </a:xfrm>
            <a:custGeom>
              <a:avLst/>
              <a:gdLst/>
              <a:ahLst/>
              <a:cxnLst/>
              <a:rect l="l" t="t" r="r" b="b"/>
              <a:pathLst>
                <a:path w="852" h="776" extrusionOk="0">
                  <a:moveTo>
                    <a:pt x="426" y="0"/>
                  </a:moveTo>
                  <a:cubicBezTo>
                    <a:pt x="327" y="0"/>
                    <a:pt x="228" y="38"/>
                    <a:pt x="152" y="114"/>
                  </a:cubicBezTo>
                  <a:cubicBezTo>
                    <a:pt x="0" y="266"/>
                    <a:pt x="0" y="509"/>
                    <a:pt x="152" y="661"/>
                  </a:cubicBezTo>
                  <a:cubicBezTo>
                    <a:pt x="228" y="737"/>
                    <a:pt x="327" y="775"/>
                    <a:pt x="426" y="775"/>
                  </a:cubicBezTo>
                  <a:cubicBezTo>
                    <a:pt x="525" y="775"/>
                    <a:pt x="623" y="737"/>
                    <a:pt x="699" y="661"/>
                  </a:cubicBezTo>
                  <a:cubicBezTo>
                    <a:pt x="851" y="509"/>
                    <a:pt x="851" y="266"/>
                    <a:pt x="699" y="114"/>
                  </a:cubicBezTo>
                  <a:cubicBezTo>
                    <a:pt x="623" y="38"/>
                    <a:pt x="525" y="0"/>
                    <a:pt x="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4"/>
            <p:cNvSpPr/>
            <p:nvPr/>
          </p:nvSpPr>
          <p:spPr>
            <a:xfrm>
              <a:off x="6881802" y="2546437"/>
              <a:ext cx="23644" cy="23644"/>
            </a:xfrm>
            <a:custGeom>
              <a:avLst/>
              <a:gdLst/>
              <a:ahLst/>
              <a:cxnLst/>
              <a:rect l="l" t="t" r="r" b="b"/>
              <a:pathLst>
                <a:path w="761" h="761" extrusionOk="0">
                  <a:moveTo>
                    <a:pt x="365" y="0"/>
                  </a:moveTo>
                  <a:cubicBezTo>
                    <a:pt x="152" y="0"/>
                    <a:pt x="0" y="152"/>
                    <a:pt x="0" y="365"/>
                  </a:cubicBezTo>
                  <a:cubicBezTo>
                    <a:pt x="0" y="578"/>
                    <a:pt x="152" y="760"/>
                    <a:pt x="365" y="760"/>
                  </a:cubicBezTo>
                  <a:cubicBezTo>
                    <a:pt x="578" y="760"/>
                    <a:pt x="760" y="578"/>
                    <a:pt x="760" y="365"/>
                  </a:cubicBezTo>
                  <a:cubicBezTo>
                    <a:pt x="760" y="152"/>
                    <a:pt x="578" y="0"/>
                    <a:pt x="3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p:nvPr/>
          </p:nvSpPr>
          <p:spPr>
            <a:xfrm>
              <a:off x="6961123" y="2465220"/>
              <a:ext cx="23644" cy="23644"/>
            </a:xfrm>
            <a:custGeom>
              <a:avLst/>
              <a:gdLst/>
              <a:ahLst/>
              <a:cxnLst/>
              <a:rect l="l" t="t" r="r" b="b"/>
              <a:pathLst>
                <a:path w="761" h="761" extrusionOk="0">
                  <a:moveTo>
                    <a:pt x="396" y="0"/>
                  </a:moveTo>
                  <a:cubicBezTo>
                    <a:pt x="183" y="0"/>
                    <a:pt x="1" y="183"/>
                    <a:pt x="1" y="395"/>
                  </a:cubicBezTo>
                  <a:cubicBezTo>
                    <a:pt x="1" y="608"/>
                    <a:pt x="183" y="760"/>
                    <a:pt x="396" y="760"/>
                  </a:cubicBezTo>
                  <a:cubicBezTo>
                    <a:pt x="609" y="760"/>
                    <a:pt x="761" y="608"/>
                    <a:pt x="761" y="395"/>
                  </a:cubicBezTo>
                  <a:cubicBezTo>
                    <a:pt x="761" y="183"/>
                    <a:pt x="609" y="0"/>
                    <a:pt x="3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4"/>
            <p:cNvSpPr/>
            <p:nvPr/>
          </p:nvSpPr>
          <p:spPr>
            <a:xfrm>
              <a:off x="7040445" y="2384220"/>
              <a:ext cx="26503" cy="23427"/>
            </a:xfrm>
            <a:custGeom>
              <a:avLst/>
              <a:gdLst/>
              <a:ahLst/>
              <a:cxnLst/>
              <a:rect l="l" t="t" r="r" b="b"/>
              <a:pathLst>
                <a:path w="853" h="754" extrusionOk="0">
                  <a:moveTo>
                    <a:pt x="438" y="1"/>
                  </a:moveTo>
                  <a:cubicBezTo>
                    <a:pt x="335" y="1"/>
                    <a:pt x="229" y="39"/>
                    <a:pt x="153" y="115"/>
                  </a:cubicBezTo>
                  <a:cubicBezTo>
                    <a:pt x="1" y="267"/>
                    <a:pt x="1" y="510"/>
                    <a:pt x="153" y="662"/>
                  </a:cubicBezTo>
                  <a:cubicBezTo>
                    <a:pt x="229" y="723"/>
                    <a:pt x="328" y="753"/>
                    <a:pt x="427" y="753"/>
                  </a:cubicBezTo>
                  <a:cubicBezTo>
                    <a:pt x="525" y="753"/>
                    <a:pt x="624" y="723"/>
                    <a:pt x="700" y="662"/>
                  </a:cubicBezTo>
                  <a:cubicBezTo>
                    <a:pt x="852" y="510"/>
                    <a:pt x="852" y="267"/>
                    <a:pt x="700" y="115"/>
                  </a:cubicBezTo>
                  <a:cubicBezTo>
                    <a:pt x="639" y="39"/>
                    <a:pt x="541" y="1"/>
                    <a:pt x="4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4"/>
            <p:cNvSpPr/>
            <p:nvPr/>
          </p:nvSpPr>
          <p:spPr>
            <a:xfrm>
              <a:off x="6638151" y="2464505"/>
              <a:ext cx="26472" cy="23396"/>
            </a:xfrm>
            <a:custGeom>
              <a:avLst/>
              <a:gdLst/>
              <a:ahLst/>
              <a:cxnLst/>
              <a:rect l="l" t="t" r="r" b="b"/>
              <a:pathLst>
                <a:path w="852" h="753" extrusionOk="0">
                  <a:moveTo>
                    <a:pt x="426" y="0"/>
                  </a:moveTo>
                  <a:cubicBezTo>
                    <a:pt x="327" y="0"/>
                    <a:pt x="228" y="38"/>
                    <a:pt x="152" y="114"/>
                  </a:cubicBezTo>
                  <a:cubicBezTo>
                    <a:pt x="0" y="266"/>
                    <a:pt x="0" y="510"/>
                    <a:pt x="152" y="662"/>
                  </a:cubicBezTo>
                  <a:cubicBezTo>
                    <a:pt x="228" y="722"/>
                    <a:pt x="320" y="753"/>
                    <a:pt x="415" y="753"/>
                  </a:cubicBezTo>
                  <a:cubicBezTo>
                    <a:pt x="510" y="753"/>
                    <a:pt x="608" y="722"/>
                    <a:pt x="700" y="662"/>
                  </a:cubicBezTo>
                  <a:cubicBezTo>
                    <a:pt x="851" y="510"/>
                    <a:pt x="851" y="266"/>
                    <a:pt x="700" y="114"/>
                  </a:cubicBezTo>
                  <a:cubicBezTo>
                    <a:pt x="624" y="38"/>
                    <a:pt x="525" y="0"/>
                    <a:pt x="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6718436" y="2545722"/>
              <a:ext cx="26472" cy="24110"/>
            </a:xfrm>
            <a:custGeom>
              <a:avLst/>
              <a:gdLst/>
              <a:ahLst/>
              <a:cxnLst/>
              <a:rect l="l" t="t" r="r" b="b"/>
              <a:pathLst>
                <a:path w="852" h="776" extrusionOk="0">
                  <a:moveTo>
                    <a:pt x="426" y="0"/>
                  </a:moveTo>
                  <a:cubicBezTo>
                    <a:pt x="327" y="0"/>
                    <a:pt x="228" y="38"/>
                    <a:pt x="152" y="114"/>
                  </a:cubicBezTo>
                  <a:cubicBezTo>
                    <a:pt x="0" y="266"/>
                    <a:pt x="0" y="510"/>
                    <a:pt x="152" y="662"/>
                  </a:cubicBezTo>
                  <a:cubicBezTo>
                    <a:pt x="228" y="738"/>
                    <a:pt x="327" y="776"/>
                    <a:pt x="426" y="776"/>
                  </a:cubicBezTo>
                  <a:cubicBezTo>
                    <a:pt x="524" y="776"/>
                    <a:pt x="623" y="738"/>
                    <a:pt x="699" y="662"/>
                  </a:cubicBezTo>
                  <a:cubicBezTo>
                    <a:pt x="851" y="510"/>
                    <a:pt x="851" y="266"/>
                    <a:pt x="699" y="114"/>
                  </a:cubicBezTo>
                  <a:cubicBezTo>
                    <a:pt x="623" y="38"/>
                    <a:pt x="524" y="0"/>
                    <a:pt x="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6798689" y="2626007"/>
              <a:ext cx="25540" cy="24110"/>
            </a:xfrm>
            <a:custGeom>
              <a:avLst/>
              <a:gdLst/>
              <a:ahLst/>
              <a:cxnLst/>
              <a:rect l="l" t="t" r="r" b="b"/>
              <a:pathLst>
                <a:path w="822" h="776" extrusionOk="0">
                  <a:moveTo>
                    <a:pt x="422" y="0"/>
                  </a:moveTo>
                  <a:cubicBezTo>
                    <a:pt x="327" y="0"/>
                    <a:pt x="229" y="38"/>
                    <a:pt x="153" y="114"/>
                  </a:cubicBezTo>
                  <a:cubicBezTo>
                    <a:pt x="1" y="266"/>
                    <a:pt x="1" y="509"/>
                    <a:pt x="153" y="661"/>
                  </a:cubicBezTo>
                  <a:cubicBezTo>
                    <a:pt x="244" y="737"/>
                    <a:pt x="350" y="775"/>
                    <a:pt x="445" y="775"/>
                  </a:cubicBezTo>
                  <a:cubicBezTo>
                    <a:pt x="540" y="775"/>
                    <a:pt x="624" y="737"/>
                    <a:pt x="669" y="661"/>
                  </a:cubicBezTo>
                  <a:cubicBezTo>
                    <a:pt x="821" y="509"/>
                    <a:pt x="821" y="266"/>
                    <a:pt x="669" y="114"/>
                  </a:cubicBezTo>
                  <a:cubicBezTo>
                    <a:pt x="609" y="38"/>
                    <a:pt x="517"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14"/>
          <p:cNvGrpSpPr/>
          <p:nvPr/>
        </p:nvGrpSpPr>
        <p:grpSpPr>
          <a:xfrm rot="10800000">
            <a:off x="-1155168" y="894192"/>
            <a:ext cx="1044511" cy="1040037"/>
            <a:chOff x="8115187" y="2576885"/>
            <a:chExt cx="1044511" cy="1040037"/>
          </a:xfrm>
        </p:grpSpPr>
        <p:sp>
          <p:nvSpPr>
            <p:cNvPr id="271" name="Google Shape;271;p14"/>
            <p:cNvSpPr/>
            <p:nvPr/>
          </p:nvSpPr>
          <p:spPr>
            <a:xfrm>
              <a:off x="8115187" y="3073384"/>
              <a:ext cx="51980" cy="46791"/>
            </a:xfrm>
            <a:custGeom>
              <a:avLst/>
              <a:gdLst/>
              <a:ahLst/>
              <a:cxnLst/>
              <a:rect l="l" t="t" r="r" b="b"/>
              <a:pathLst>
                <a:path w="1673" h="1506" extrusionOk="0">
                  <a:moveTo>
                    <a:pt x="848" y="1"/>
                  </a:moveTo>
                  <a:cubicBezTo>
                    <a:pt x="654" y="1"/>
                    <a:pt x="456" y="62"/>
                    <a:pt x="304" y="183"/>
                  </a:cubicBezTo>
                  <a:cubicBezTo>
                    <a:pt x="0" y="518"/>
                    <a:pt x="0" y="943"/>
                    <a:pt x="304" y="1278"/>
                  </a:cubicBezTo>
                  <a:cubicBezTo>
                    <a:pt x="456" y="1430"/>
                    <a:pt x="646" y="1506"/>
                    <a:pt x="836" y="1506"/>
                  </a:cubicBezTo>
                  <a:cubicBezTo>
                    <a:pt x="1026" y="1506"/>
                    <a:pt x="1216" y="1430"/>
                    <a:pt x="1368" y="1278"/>
                  </a:cubicBezTo>
                  <a:cubicBezTo>
                    <a:pt x="1672" y="943"/>
                    <a:pt x="1672" y="518"/>
                    <a:pt x="1368" y="183"/>
                  </a:cubicBezTo>
                  <a:cubicBezTo>
                    <a:pt x="1231" y="62"/>
                    <a:pt x="1041" y="1"/>
                    <a:pt x="8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p:nvPr/>
          </p:nvSpPr>
          <p:spPr>
            <a:xfrm>
              <a:off x="8281381" y="2907408"/>
              <a:ext cx="51980" cy="47506"/>
            </a:xfrm>
            <a:custGeom>
              <a:avLst/>
              <a:gdLst/>
              <a:ahLst/>
              <a:cxnLst/>
              <a:rect l="l" t="t" r="r" b="b"/>
              <a:pathLst>
                <a:path w="1673" h="1529" extrusionOk="0">
                  <a:moveTo>
                    <a:pt x="825" y="1"/>
                  </a:moveTo>
                  <a:cubicBezTo>
                    <a:pt x="632" y="1"/>
                    <a:pt x="442" y="69"/>
                    <a:pt x="305" y="206"/>
                  </a:cubicBezTo>
                  <a:cubicBezTo>
                    <a:pt x="1" y="540"/>
                    <a:pt x="1" y="966"/>
                    <a:pt x="305" y="1300"/>
                  </a:cubicBezTo>
                  <a:cubicBezTo>
                    <a:pt x="457" y="1452"/>
                    <a:pt x="647" y="1528"/>
                    <a:pt x="837" y="1528"/>
                  </a:cubicBezTo>
                  <a:cubicBezTo>
                    <a:pt x="1027" y="1528"/>
                    <a:pt x="1217" y="1452"/>
                    <a:pt x="1369" y="1300"/>
                  </a:cubicBezTo>
                  <a:cubicBezTo>
                    <a:pt x="1673" y="966"/>
                    <a:pt x="1673" y="54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8446673" y="2742147"/>
              <a:ext cx="51949" cy="47506"/>
            </a:xfrm>
            <a:custGeom>
              <a:avLst/>
              <a:gdLst/>
              <a:ahLst/>
              <a:cxnLst/>
              <a:rect l="l" t="t" r="r" b="b"/>
              <a:pathLst>
                <a:path w="1672" h="1529" extrusionOk="0">
                  <a:moveTo>
                    <a:pt x="825" y="1"/>
                  </a:moveTo>
                  <a:cubicBezTo>
                    <a:pt x="631" y="1"/>
                    <a:pt x="441" y="69"/>
                    <a:pt x="304" y="206"/>
                  </a:cubicBezTo>
                  <a:cubicBezTo>
                    <a:pt x="0" y="540"/>
                    <a:pt x="0" y="966"/>
                    <a:pt x="304" y="1300"/>
                  </a:cubicBezTo>
                  <a:cubicBezTo>
                    <a:pt x="456" y="1452"/>
                    <a:pt x="646" y="1528"/>
                    <a:pt x="836" y="1528"/>
                  </a:cubicBezTo>
                  <a:cubicBezTo>
                    <a:pt x="1026" y="1528"/>
                    <a:pt x="1216" y="1452"/>
                    <a:pt x="1368" y="1300"/>
                  </a:cubicBezTo>
                  <a:cubicBezTo>
                    <a:pt x="1672" y="966"/>
                    <a:pt x="1672" y="540"/>
                    <a:pt x="1368" y="206"/>
                  </a:cubicBezTo>
                  <a:cubicBezTo>
                    <a:pt x="1216" y="69"/>
                    <a:pt x="1018"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8611935" y="2576885"/>
              <a:ext cx="51980" cy="47475"/>
            </a:xfrm>
            <a:custGeom>
              <a:avLst/>
              <a:gdLst/>
              <a:ahLst/>
              <a:cxnLst/>
              <a:rect l="l" t="t" r="r" b="b"/>
              <a:pathLst>
                <a:path w="1673" h="1528" extrusionOk="0">
                  <a:moveTo>
                    <a:pt x="825" y="1"/>
                  </a:moveTo>
                  <a:cubicBezTo>
                    <a:pt x="631" y="1"/>
                    <a:pt x="441" y="69"/>
                    <a:pt x="304" y="206"/>
                  </a:cubicBezTo>
                  <a:cubicBezTo>
                    <a:pt x="0" y="540"/>
                    <a:pt x="0" y="966"/>
                    <a:pt x="304" y="1300"/>
                  </a:cubicBezTo>
                  <a:cubicBezTo>
                    <a:pt x="456" y="1452"/>
                    <a:pt x="646" y="1528"/>
                    <a:pt x="836" y="1528"/>
                  </a:cubicBezTo>
                  <a:cubicBezTo>
                    <a:pt x="1026" y="1528"/>
                    <a:pt x="1216" y="1452"/>
                    <a:pt x="1368" y="1300"/>
                  </a:cubicBezTo>
                  <a:cubicBezTo>
                    <a:pt x="1672" y="966"/>
                    <a:pt x="1672" y="54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4"/>
            <p:cNvSpPr/>
            <p:nvPr/>
          </p:nvSpPr>
          <p:spPr>
            <a:xfrm>
              <a:off x="8446673" y="3073384"/>
              <a:ext cx="51949" cy="46791"/>
            </a:xfrm>
            <a:custGeom>
              <a:avLst/>
              <a:gdLst/>
              <a:ahLst/>
              <a:cxnLst/>
              <a:rect l="l" t="t" r="r" b="b"/>
              <a:pathLst>
                <a:path w="1672" h="1506" extrusionOk="0">
                  <a:moveTo>
                    <a:pt x="825" y="1"/>
                  </a:moveTo>
                  <a:cubicBezTo>
                    <a:pt x="631" y="1"/>
                    <a:pt x="441" y="62"/>
                    <a:pt x="304" y="183"/>
                  </a:cubicBezTo>
                  <a:cubicBezTo>
                    <a:pt x="0" y="518"/>
                    <a:pt x="0" y="943"/>
                    <a:pt x="304" y="1278"/>
                  </a:cubicBezTo>
                  <a:cubicBezTo>
                    <a:pt x="456" y="1430"/>
                    <a:pt x="646" y="1506"/>
                    <a:pt x="836" y="1506"/>
                  </a:cubicBezTo>
                  <a:cubicBezTo>
                    <a:pt x="1026" y="1506"/>
                    <a:pt x="1216" y="1430"/>
                    <a:pt x="1368" y="1278"/>
                  </a:cubicBezTo>
                  <a:cubicBezTo>
                    <a:pt x="1672" y="943"/>
                    <a:pt x="1672" y="518"/>
                    <a:pt x="1368" y="183"/>
                  </a:cubicBezTo>
                  <a:cubicBezTo>
                    <a:pt x="1216" y="62"/>
                    <a:pt x="1018"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4"/>
            <p:cNvSpPr/>
            <p:nvPr/>
          </p:nvSpPr>
          <p:spPr>
            <a:xfrm>
              <a:off x="8611935" y="2907408"/>
              <a:ext cx="51980" cy="47506"/>
            </a:xfrm>
            <a:custGeom>
              <a:avLst/>
              <a:gdLst/>
              <a:ahLst/>
              <a:cxnLst/>
              <a:rect l="l" t="t" r="r" b="b"/>
              <a:pathLst>
                <a:path w="1673" h="1529" extrusionOk="0">
                  <a:moveTo>
                    <a:pt x="825" y="1"/>
                  </a:moveTo>
                  <a:cubicBezTo>
                    <a:pt x="631" y="1"/>
                    <a:pt x="441" y="69"/>
                    <a:pt x="304" y="206"/>
                  </a:cubicBezTo>
                  <a:cubicBezTo>
                    <a:pt x="0" y="540"/>
                    <a:pt x="0" y="966"/>
                    <a:pt x="304" y="1300"/>
                  </a:cubicBezTo>
                  <a:cubicBezTo>
                    <a:pt x="456" y="1452"/>
                    <a:pt x="646" y="1528"/>
                    <a:pt x="836" y="1528"/>
                  </a:cubicBezTo>
                  <a:cubicBezTo>
                    <a:pt x="1026" y="1528"/>
                    <a:pt x="1216" y="1452"/>
                    <a:pt x="1368" y="1300"/>
                  </a:cubicBezTo>
                  <a:cubicBezTo>
                    <a:pt x="1672" y="966"/>
                    <a:pt x="1672" y="54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a:off x="8776264" y="2742395"/>
              <a:ext cx="51017" cy="47257"/>
            </a:xfrm>
            <a:custGeom>
              <a:avLst/>
              <a:gdLst/>
              <a:ahLst/>
              <a:cxnLst/>
              <a:rect l="l" t="t" r="r" b="b"/>
              <a:pathLst>
                <a:path w="1642" h="1521" extrusionOk="0">
                  <a:moveTo>
                    <a:pt x="821" y="0"/>
                  </a:moveTo>
                  <a:cubicBezTo>
                    <a:pt x="623" y="0"/>
                    <a:pt x="426" y="76"/>
                    <a:pt x="274" y="228"/>
                  </a:cubicBezTo>
                  <a:cubicBezTo>
                    <a:pt x="0" y="532"/>
                    <a:pt x="0" y="1019"/>
                    <a:pt x="274" y="1292"/>
                  </a:cubicBezTo>
                  <a:cubicBezTo>
                    <a:pt x="426" y="1444"/>
                    <a:pt x="623" y="1520"/>
                    <a:pt x="821" y="1520"/>
                  </a:cubicBezTo>
                  <a:cubicBezTo>
                    <a:pt x="1019" y="1520"/>
                    <a:pt x="1216" y="1444"/>
                    <a:pt x="1368" y="1292"/>
                  </a:cubicBezTo>
                  <a:cubicBezTo>
                    <a:pt x="1642" y="1019"/>
                    <a:pt x="1642" y="532"/>
                    <a:pt x="1368" y="228"/>
                  </a:cubicBezTo>
                  <a:cubicBezTo>
                    <a:pt x="1216" y="76"/>
                    <a:pt x="1019" y="0"/>
                    <a:pt x="8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a:off x="8611935" y="3238894"/>
              <a:ext cx="51980" cy="46543"/>
            </a:xfrm>
            <a:custGeom>
              <a:avLst/>
              <a:gdLst/>
              <a:ahLst/>
              <a:cxnLst/>
              <a:rect l="l" t="t" r="r" b="b"/>
              <a:pathLst>
                <a:path w="1673" h="1498" extrusionOk="0">
                  <a:moveTo>
                    <a:pt x="825" y="1"/>
                  </a:moveTo>
                  <a:cubicBezTo>
                    <a:pt x="631" y="1"/>
                    <a:pt x="441"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a:off x="8777196" y="3073384"/>
              <a:ext cx="51980" cy="46791"/>
            </a:xfrm>
            <a:custGeom>
              <a:avLst/>
              <a:gdLst/>
              <a:ahLst/>
              <a:cxnLst/>
              <a:rect l="l" t="t" r="r" b="b"/>
              <a:pathLst>
                <a:path w="1673" h="1506" extrusionOk="0">
                  <a:moveTo>
                    <a:pt x="825" y="1"/>
                  </a:moveTo>
                  <a:cubicBezTo>
                    <a:pt x="631" y="1"/>
                    <a:pt x="441" y="62"/>
                    <a:pt x="305" y="183"/>
                  </a:cubicBezTo>
                  <a:cubicBezTo>
                    <a:pt x="1" y="518"/>
                    <a:pt x="1" y="943"/>
                    <a:pt x="305" y="1278"/>
                  </a:cubicBezTo>
                  <a:cubicBezTo>
                    <a:pt x="457" y="1430"/>
                    <a:pt x="647" y="1506"/>
                    <a:pt x="837" y="1506"/>
                  </a:cubicBezTo>
                  <a:cubicBezTo>
                    <a:pt x="1027" y="1506"/>
                    <a:pt x="1217" y="1430"/>
                    <a:pt x="1368" y="1278"/>
                  </a:cubicBezTo>
                  <a:cubicBezTo>
                    <a:pt x="1672" y="943"/>
                    <a:pt x="1672" y="518"/>
                    <a:pt x="1368" y="183"/>
                  </a:cubicBezTo>
                  <a:cubicBezTo>
                    <a:pt x="1217" y="62"/>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a:off x="8942457" y="2907408"/>
              <a:ext cx="51980" cy="47506"/>
            </a:xfrm>
            <a:custGeom>
              <a:avLst/>
              <a:gdLst/>
              <a:ahLst/>
              <a:cxnLst/>
              <a:rect l="l" t="t" r="r" b="b"/>
              <a:pathLst>
                <a:path w="1673" h="1529" extrusionOk="0">
                  <a:moveTo>
                    <a:pt x="825" y="1"/>
                  </a:moveTo>
                  <a:cubicBezTo>
                    <a:pt x="632" y="1"/>
                    <a:pt x="442" y="69"/>
                    <a:pt x="305" y="206"/>
                  </a:cubicBezTo>
                  <a:cubicBezTo>
                    <a:pt x="1" y="540"/>
                    <a:pt x="1" y="966"/>
                    <a:pt x="305" y="1300"/>
                  </a:cubicBezTo>
                  <a:cubicBezTo>
                    <a:pt x="457" y="1452"/>
                    <a:pt x="647" y="1528"/>
                    <a:pt x="837" y="1528"/>
                  </a:cubicBezTo>
                  <a:cubicBezTo>
                    <a:pt x="1027" y="1528"/>
                    <a:pt x="1217" y="1452"/>
                    <a:pt x="1369" y="1300"/>
                  </a:cubicBezTo>
                  <a:cubicBezTo>
                    <a:pt x="1673" y="966"/>
                    <a:pt x="1673" y="54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4"/>
            <p:cNvSpPr/>
            <p:nvPr/>
          </p:nvSpPr>
          <p:spPr>
            <a:xfrm>
              <a:off x="8777196" y="3404186"/>
              <a:ext cx="51980" cy="46543"/>
            </a:xfrm>
            <a:custGeom>
              <a:avLst/>
              <a:gdLst/>
              <a:ahLst/>
              <a:cxnLst/>
              <a:rect l="l" t="t" r="r" b="b"/>
              <a:pathLst>
                <a:path w="1673" h="1498" extrusionOk="0">
                  <a:moveTo>
                    <a:pt x="825" y="0"/>
                  </a:moveTo>
                  <a:cubicBezTo>
                    <a:pt x="631" y="0"/>
                    <a:pt x="441" y="68"/>
                    <a:pt x="305" y="205"/>
                  </a:cubicBezTo>
                  <a:cubicBezTo>
                    <a:pt x="1" y="509"/>
                    <a:pt x="1" y="965"/>
                    <a:pt x="305" y="1269"/>
                  </a:cubicBezTo>
                  <a:cubicBezTo>
                    <a:pt x="457" y="1421"/>
                    <a:pt x="647" y="1497"/>
                    <a:pt x="837" y="1497"/>
                  </a:cubicBezTo>
                  <a:cubicBezTo>
                    <a:pt x="1027" y="1497"/>
                    <a:pt x="1217" y="1421"/>
                    <a:pt x="1368" y="1269"/>
                  </a:cubicBezTo>
                  <a:cubicBezTo>
                    <a:pt x="1672" y="965"/>
                    <a:pt x="1672" y="509"/>
                    <a:pt x="1368" y="205"/>
                  </a:cubicBezTo>
                  <a:cubicBezTo>
                    <a:pt x="1217" y="68"/>
                    <a:pt x="1019" y="0"/>
                    <a:pt x="8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4"/>
            <p:cNvSpPr/>
            <p:nvPr/>
          </p:nvSpPr>
          <p:spPr>
            <a:xfrm>
              <a:off x="8942457" y="3238894"/>
              <a:ext cx="51980" cy="46543"/>
            </a:xfrm>
            <a:custGeom>
              <a:avLst/>
              <a:gdLst/>
              <a:ahLst/>
              <a:cxnLst/>
              <a:rect l="l" t="t" r="r" b="b"/>
              <a:pathLst>
                <a:path w="1673" h="1498" extrusionOk="0">
                  <a:moveTo>
                    <a:pt x="825" y="1"/>
                  </a:moveTo>
                  <a:cubicBezTo>
                    <a:pt x="632" y="1"/>
                    <a:pt x="442"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4"/>
            <p:cNvSpPr/>
            <p:nvPr/>
          </p:nvSpPr>
          <p:spPr>
            <a:xfrm>
              <a:off x="9107750" y="3073384"/>
              <a:ext cx="51949" cy="46791"/>
            </a:xfrm>
            <a:custGeom>
              <a:avLst/>
              <a:gdLst/>
              <a:ahLst/>
              <a:cxnLst/>
              <a:rect l="l" t="t" r="r" b="b"/>
              <a:pathLst>
                <a:path w="1672" h="1506" extrusionOk="0">
                  <a:moveTo>
                    <a:pt x="825" y="1"/>
                  </a:moveTo>
                  <a:cubicBezTo>
                    <a:pt x="631" y="1"/>
                    <a:pt x="441" y="62"/>
                    <a:pt x="304" y="183"/>
                  </a:cubicBezTo>
                  <a:cubicBezTo>
                    <a:pt x="0" y="518"/>
                    <a:pt x="0" y="943"/>
                    <a:pt x="304" y="1278"/>
                  </a:cubicBezTo>
                  <a:cubicBezTo>
                    <a:pt x="456" y="1430"/>
                    <a:pt x="646" y="1506"/>
                    <a:pt x="836" y="1506"/>
                  </a:cubicBezTo>
                  <a:cubicBezTo>
                    <a:pt x="1026" y="1506"/>
                    <a:pt x="1216" y="1430"/>
                    <a:pt x="1368" y="1278"/>
                  </a:cubicBezTo>
                  <a:cubicBezTo>
                    <a:pt x="1672" y="943"/>
                    <a:pt x="1672" y="518"/>
                    <a:pt x="1368" y="183"/>
                  </a:cubicBezTo>
                  <a:cubicBezTo>
                    <a:pt x="1216" y="62"/>
                    <a:pt x="1018"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8282344" y="3237713"/>
              <a:ext cx="47257" cy="47257"/>
            </a:xfrm>
            <a:custGeom>
              <a:avLst/>
              <a:gdLst/>
              <a:ahLst/>
              <a:cxnLst/>
              <a:rect l="l" t="t" r="r" b="b"/>
              <a:pathLst>
                <a:path w="1521"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8446673" y="3404404"/>
              <a:ext cx="51949" cy="46543"/>
            </a:xfrm>
            <a:custGeom>
              <a:avLst/>
              <a:gdLst/>
              <a:ahLst/>
              <a:cxnLst/>
              <a:rect l="l" t="t" r="r" b="b"/>
              <a:pathLst>
                <a:path w="1672" h="1498" extrusionOk="0">
                  <a:moveTo>
                    <a:pt x="836" y="1"/>
                  </a:moveTo>
                  <a:cubicBezTo>
                    <a:pt x="646" y="1"/>
                    <a:pt x="456" y="77"/>
                    <a:pt x="304" y="229"/>
                  </a:cubicBezTo>
                  <a:cubicBezTo>
                    <a:pt x="0" y="533"/>
                    <a:pt x="0" y="988"/>
                    <a:pt x="304" y="1292"/>
                  </a:cubicBezTo>
                  <a:cubicBezTo>
                    <a:pt x="441" y="1429"/>
                    <a:pt x="631" y="1498"/>
                    <a:pt x="825" y="1498"/>
                  </a:cubicBezTo>
                  <a:cubicBezTo>
                    <a:pt x="1018" y="1498"/>
                    <a:pt x="1216" y="1429"/>
                    <a:pt x="1368" y="1292"/>
                  </a:cubicBezTo>
                  <a:cubicBezTo>
                    <a:pt x="1672" y="988"/>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8611935" y="3569665"/>
              <a:ext cx="51980" cy="47257"/>
            </a:xfrm>
            <a:custGeom>
              <a:avLst/>
              <a:gdLst/>
              <a:ahLst/>
              <a:cxnLst/>
              <a:rect l="l" t="t" r="r" b="b"/>
              <a:pathLst>
                <a:path w="1673" h="1521" extrusionOk="0">
                  <a:moveTo>
                    <a:pt x="836" y="1"/>
                  </a:moveTo>
                  <a:cubicBezTo>
                    <a:pt x="646" y="1"/>
                    <a:pt x="456" y="77"/>
                    <a:pt x="304" y="229"/>
                  </a:cubicBezTo>
                  <a:cubicBezTo>
                    <a:pt x="0" y="533"/>
                    <a:pt x="0" y="989"/>
                    <a:pt x="304" y="1293"/>
                  </a:cubicBezTo>
                  <a:cubicBezTo>
                    <a:pt x="441" y="1445"/>
                    <a:pt x="631" y="1521"/>
                    <a:pt x="825" y="1521"/>
                  </a:cubicBezTo>
                  <a:cubicBezTo>
                    <a:pt x="1019" y="1521"/>
                    <a:pt x="1216" y="1445"/>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287;p14"/>
          <p:cNvGrpSpPr/>
          <p:nvPr/>
        </p:nvGrpSpPr>
        <p:grpSpPr>
          <a:xfrm rot="10800000">
            <a:off x="1083984" y="172187"/>
            <a:ext cx="1038857" cy="1038888"/>
            <a:chOff x="5881689" y="3300040"/>
            <a:chExt cx="1038857" cy="1038888"/>
          </a:xfrm>
        </p:grpSpPr>
        <p:sp>
          <p:nvSpPr>
            <p:cNvPr id="288" name="Google Shape;288;p14"/>
            <p:cNvSpPr/>
            <p:nvPr/>
          </p:nvSpPr>
          <p:spPr>
            <a:xfrm>
              <a:off x="6209385" y="3796321"/>
              <a:ext cx="51980" cy="47257"/>
            </a:xfrm>
            <a:custGeom>
              <a:avLst/>
              <a:gdLst/>
              <a:ahLst/>
              <a:cxnLst/>
              <a:rect l="l" t="t" r="r" b="b"/>
              <a:pathLst>
                <a:path w="1673" h="1521" extrusionOk="0">
                  <a:moveTo>
                    <a:pt x="837" y="1"/>
                  </a:moveTo>
                  <a:cubicBezTo>
                    <a:pt x="647" y="1"/>
                    <a:pt x="457" y="77"/>
                    <a:pt x="305" y="229"/>
                  </a:cubicBezTo>
                  <a:cubicBezTo>
                    <a:pt x="1" y="533"/>
                    <a:pt x="1" y="989"/>
                    <a:pt x="305" y="1293"/>
                  </a:cubicBezTo>
                  <a:cubicBezTo>
                    <a:pt x="457" y="1445"/>
                    <a:pt x="647" y="1521"/>
                    <a:pt x="837" y="1521"/>
                  </a:cubicBezTo>
                  <a:cubicBezTo>
                    <a:pt x="1027" y="1521"/>
                    <a:pt x="1217" y="1445"/>
                    <a:pt x="1369" y="1293"/>
                  </a:cubicBezTo>
                  <a:cubicBezTo>
                    <a:pt x="1673" y="989"/>
                    <a:pt x="1673" y="533"/>
                    <a:pt x="1369" y="229"/>
                  </a:cubicBezTo>
                  <a:cubicBezTo>
                    <a:pt x="1217" y="77"/>
                    <a:pt x="1027"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oogle Shape;289;p14"/>
            <p:cNvGrpSpPr/>
            <p:nvPr/>
          </p:nvGrpSpPr>
          <p:grpSpPr>
            <a:xfrm>
              <a:off x="5881689" y="3300040"/>
              <a:ext cx="1038857" cy="1038888"/>
              <a:chOff x="5881689" y="3300040"/>
              <a:chExt cx="1038857" cy="1038888"/>
            </a:xfrm>
          </p:grpSpPr>
          <p:sp>
            <p:nvSpPr>
              <p:cNvPr id="290" name="Google Shape;290;p14"/>
              <p:cNvSpPr/>
              <p:nvPr/>
            </p:nvSpPr>
            <p:spPr>
              <a:xfrm>
                <a:off x="5881689" y="3795855"/>
                <a:ext cx="47257" cy="47257"/>
              </a:xfrm>
              <a:custGeom>
                <a:avLst/>
                <a:gdLst/>
                <a:ahLst/>
                <a:cxnLst/>
                <a:rect l="l" t="t" r="r" b="b"/>
                <a:pathLst>
                  <a:path w="1521" h="1521" extrusionOk="0">
                    <a:moveTo>
                      <a:pt x="760" y="1"/>
                    </a:moveTo>
                    <a:cubicBezTo>
                      <a:pt x="335" y="1"/>
                      <a:pt x="0" y="335"/>
                      <a:pt x="0" y="760"/>
                    </a:cubicBezTo>
                    <a:cubicBezTo>
                      <a:pt x="0" y="1186"/>
                      <a:pt x="335" y="1520"/>
                      <a:pt x="760" y="1520"/>
                    </a:cubicBezTo>
                    <a:cubicBezTo>
                      <a:pt x="1186" y="1520"/>
                      <a:pt x="1520" y="1186"/>
                      <a:pt x="1520" y="760"/>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6044123"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p:nvPr/>
            </p:nvSpPr>
            <p:spPr>
              <a:xfrm>
                <a:off x="6209385" y="3465798"/>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4"/>
              <p:cNvSpPr/>
              <p:nvPr/>
            </p:nvSpPr>
            <p:spPr>
              <a:xfrm>
                <a:off x="6377504" y="3300040"/>
                <a:ext cx="47226" cy="47257"/>
              </a:xfrm>
              <a:custGeom>
                <a:avLst/>
                <a:gdLst/>
                <a:ahLst/>
                <a:cxnLst/>
                <a:rect l="l" t="t" r="r" b="b"/>
                <a:pathLst>
                  <a:path w="1520"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4"/>
              <p:cNvSpPr/>
              <p:nvPr/>
            </p:nvSpPr>
            <p:spPr>
              <a:xfrm>
                <a:off x="6374677" y="3631059"/>
                <a:ext cx="51949" cy="47257"/>
              </a:xfrm>
              <a:custGeom>
                <a:avLst/>
                <a:gdLst/>
                <a:ahLst/>
                <a:cxnLst/>
                <a:rect l="l" t="t" r="r" b="b"/>
                <a:pathLst>
                  <a:path w="1672" h="1521" extrusionOk="0">
                    <a:moveTo>
                      <a:pt x="836" y="1"/>
                    </a:moveTo>
                    <a:cubicBezTo>
                      <a:pt x="646" y="1"/>
                      <a:pt x="456" y="77"/>
                      <a:pt x="304" y="229"/>
                    </a:cubicBezTo>
                    <a:cubicBezTo>
                      <a:pt x="0" y="532"/>
                      <a:pt x="0"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4"/>
              <p:cNvSpPr/>
              <p:nvPr/>
            </p:nvSpPr>
            <p:spPr>
              <a:xfrm>
                <a:off x="6539938" y="3465798"/>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4"/>
              <p:cNvSpPr/>
              <p:nvPr/>
            </p:nvSpPr>
            <p:spPr>
              <a:xfrm>
                <a:off x="6374677" y="3961613"/>
                <a:ext cx="51949" cy="47226"/>
              </a:xfrm>
              <a:custGeom>
                <a:avLst/>
                <a:gdLst/>
                <a:ahLst/>
                <a:cxnLst/>
                <a:rect l="l" t="t" r="r" b="b"/>
                <a:pathLst>
                  <a:path w="1672" h="1520"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4"/>
              <p:cNvSpPr/>
              <p:nvPr/>
            </p:nvSpPr>
            <p:spPr>
              <a:xfrm>
                <a:off x="6539938" y="3796321"/>
                <a:ext cx="51980" cy="47257"/>
              </a:xfrm>
              <a:custGeom>
                <a:avLst/>
                <a:gdLst/>
                <a:ahLst/>
                <a:cxnLst/>
                <a:rect l="l" t="t" r="r" b="b"/>
                <a:pathLst>
                  <a:path w="1673" h="1521" extrusionOk="0">
                    <a:moveTo>
                      <a:pt x="836" y="1"/>
                    </a:moveTo>
                    <a:cubicBezTo>
                      <a:pt x="646" y="1"/>
                      <a:pt x="456" y="77"/>
                      <a:pt x="304" y="229"/>
                    </a:cubicBezTo>
                    <a:cubicBezTo>
                      <a:pt x="0" y="533"/>
                      <a:pt x="0" y="989"/>
                      <a:pt x="304" y="1293"/>
                    </a:cubicBezTo>
                    <a:cubicBezTo>
                      <a:pt x="456" y="1445"/>
                      <a:pt x="646" y="1521"/>
                      <a:pt x="836" y="1521"/>
                    </a:cubicBezTo>
                    <a:cubicBezTo>
                      <a:pt x="1026" y="1521"/>
                      <a:pt x="1216" y="1445"/>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4"/>
              <p:cNvSpPr/>
              <p:nvPr/>
            </p:nvSpPr>
            <p:spPr>
              <a:xfrm>
                <a:off x="6705200"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4"/>
              <p:cNvSpPr/>
              <p:nvPr/>
            </p:nvSpPr>
            <p:spPr>
              <a:xfrm>
                <a:off x="6539938" y="4126875"/>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4"/>
              <p:cNvSpPr/>
              <p:nvPr/>
            </p:nvSpPr>
            <p:spPr>
              <a:xfrm>
                <a:off x="6705200"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4"/>
              <p:cNvSpPr/>
              <p:nvPr/>
            </p:nvSpPr>
            <p:spPr>
              <a:xfrm>
                <a:off x="6873288" y="3795855"/>
                <a:ext cx="47257" cy="47257"/>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4"/>
              <p:cNvSpPr/>
              <p:nvPr/>
            </p:nvSpPr>
            <p:spPr>
              <a:xfrm>
                <a:off x="6044123"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4"/>
              <p:cNvSpPr/>
              <p:nvPr/>
            </p:nvSpPr>
            <p:spPr>
              <a:xfrm>
                <a:off x="6209385" y="4126875"/>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4"/>
              <p:cNvSpPr/>
              <p:nvPr/>
            </p:nvSpPr>
            <p:spPr>
              <a:xfrm>
                <a:off x="6377504" y="4291670"/>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5" name="Google Shape;305;p14"/>
          <p:cNvGrpSpPr/>
          <p:nvPr/>
        </p:nvGrpSpPr>
        <p:grpSpPr>
          <a:xfrm rot="10800000">
            <a:off x="142832" y="-734012"/>
            <a:ext cx="1038857" cy="1039820"/>
            <a:chOff x="7203842" y="4586307"/>
            <a:chExt cx="1038857" cy="1039820"/>
          </a:xfrm>
        </p:grpSpPr>
        <p:sp>
          <p:nvSpPr>
            <p:cNvPr id="306" name="Google Shape;306;p14"/>
            <p:cNvSpPr/>
            <p:nvPr/>
          </p:nvSpPr>
          <p:spPr>
            <a:xfrm>
              <a:off x="7203842" y="5083054"/>
              <a:ext cx="47257" cy="47257"/>
            </a:xfrm>
            <a:custGeom>
              <a:avLst/>
              <a:gdLst/>
              <a:ahLst/>
              <a:cxnLst/>
              <a:rect l="l" t="t" r="r" b="b"/>
              <a:pathLst>
                <a:path w="1521"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4"/>
            <p:cNvSpPr/>
            <p:nvPr/>
          </p:nvSpPr>
          <p:spPr>
            <a:xfrm>
              <a:off x="7366276" y="4917078"/>
              <a:ext cx="51980" cy="46543"/>
            </a:xfrm>
            <a:custGeom>
              <a:avLst/>
              <a:gdLst/>
              <a:ahLst/>
              <a:cxnLst/>
              <a:rect l="l" t="t" r="r" b="b"/>
              <a:pathLst>
                <a:path w="1673" h="1498" extrusionOk="0">
                  <a:moveTo>
                    <a:pt x="825" y="1"/>
                  </a:moveTo>
                  <a:cubicBezTo>
                    <a:pt x="631" y="1"/>
                    <a:pt x="441"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4"/>
            <p:cNvSpPr/>
            <p:nvPr/>
          </p:nvSpPr>
          <p:spPr>
            <a:xfrm>
              <a:off x="7531537" y="4751816"/>
              <a:ext cx="51980" cy="46543"/>
            </a:xfrm>
            <a:custGeom>
              <a:avLst/>
              <a:gdLst/>
              <a:ahLst/>
              <a:cxnLst/>
              <a:rect l="l" t="t" r="r" b="b"/>
              <a:pathLst>
                <a:path w="1673" h="1498" extrusionOk="0">
                  <a:moveTo>
                    <a:pt x="825" y="1"/>
                  </a:moveTo>
                  <a:cubicBezTo>
                    <a:pt x="631" y="1"/>
                    <a:pt x="441"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4"/>
            <p:cNvSpPr/>
            <p:nvPr/>
          </p:nvSpPr>
          <p:spPr>
            <a:xfrm>
              <a:off x="7699657" y="4586307"/>
              <a:ext cx="47226" cy="47257"/>
            </a:xfrm>
            <a:custGeom>
              <a:avLst/>
              <a:gdLst/>
              <a:ahLst/>
              <a:cxnLst/>
              <a:rect l="l" t="t" r="r" b="b"/>
              <a:pathLst>
                <a:path w="1520" h="1521" extrusionOk="0">
                  <a:moveTo>
                    <a:pt x="760" y="1"/>
                  </a:moveTo>
                  <a:cubicBezTo>
                    <a:pt x="335" y="1"/>
                    <a:pt x="0" y="335"/>
                    <a:pt x="0" y="761"/>
                  </a:cubicBezTo>
                  <a:cubicBezTo>
                    <a:pt x="0" y="1156"/>
                    <a:pt x="335" y="1520"/>
                    <a:pt x="760" y="1520"/>
                  </a:cubicBezTo>
                  <a:cubicBezTo>
                    <a:pt x="1186" y="1520"/>
                    <a:pt x="1520" y="115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4"/>
            <p:cNvSpPr/>
            <p:nvPr/>
          </p:nvSpPr>
          <p:spPr>
            <a:xfrm>
              <a:off x="7531537" y="5082339"/>
              <a:ext cx="51980" cy="46543"/>
            </a:xfrm>
            <a:custGeom>
              <a:avLst/>
              <a:gdLst/>
              <a:ahLst/>
              <a:cxnLst/>
              <a:rect l="l" t="t" r="r" b="b"/>
              <a:pathLst>
                <a:path w="1673" h="1498" extrusionOk="0">
                  <a:moveTo>
                    <a:pt x="825" y="1"/>
                  </a:moveTo>
                  <a:cubicBezTo>
                    <a:pt x="631" y="1"/>
                    <a:pt x="441"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4"/>
            <p:cNvSpPr/>
            <p:nvPr/>
          </p:nvSpPr>
          <p:spPr>
            <a:xfrm>
              <a:off x="7696799" y="4917078"/>
              <a:ext cx="51980" cy="46543"/>
            </a:xfrm>
            <a:custGeom>
              <a:avLst/>
              <a:gdLst/>
              <a:ahLst/>
              <a:cxnLst/>
              <a:rect l="l" t="t" r="r" b="b"/>
              <a:pathLst>
                <a:path w="1673" h="1498" extrusionOk="0">
                  <a:moveTo>
                    <a:pt x="825" y="1"/>
                  </a:moveTo>
                  <a:cubicBezTo>
                    <a:pt x="632" y="1"/>
                    <a:pt x="442"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4"/>
            <p:cNvSpPr/>
            <p:nvPr/>
          </p:nvSpPr>
          <p:spPr>
            <a:xfrm>
              <a:off x="7862091" y="4751816"/>
              <a:ext cx="51949" cy="46543"/>
            </a:xfrm>
            <a:custGeom>
              <a:avLst/>
              <a:gdLst/>
              <a:ahLst/>
              <a:cxnLst/>
              <a:rect l="l" t="t" r="r" b="b"/>
              <a:pathLst>
                <a:path w="1672"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4"/>
            <p:cNvSpPr/>
            <p:nvPr/>
          </p:nvSpPr>
          <p:spPr>
            <a:xfrm>
              <a:off x="7696799" y="5247632"/>
              <a:ext cx="51980" cy="46543"/>
            </a:xfrm>
            <a:custGeom>
              <a:avLst/>
              <a:gdLst/>
              <a:ahLst/>
              <a:cxnLst/>
              <a:rect l="l" t="t" r="r" b="b"/>
              <a:pathLst>
                <a:path w="1673" h="1498" extrusionOk="0">
                  <a:moveTo>
                    <a:pt x="825" y="0"/>
                  </a:moveTo>
                  <a:cubicBezTo>
                    <a:pt x="632" y="0"/>
                    <a:pt x="442" y="69"/>
                    <a:pt x="305" y="205"/>
                  </a:cubicBezTo>
                  <a:cubicBezTo>
                    <a:pt x="1" y="509"/>
                    <a:pt x="1" y="965"/>
                    <a:pt x="305" y="1269"/>
                  </a:cubicBezTo>
                  <a:cubicBezTo>
                    <a:pt x="457" y="1421"/>
                    <a:pt x="647" y="1497"/>
                    <a:pt x="837" y="1497"/>
                  </a:cubicBezTo>
                  <a:cubicBezTo>
                    <a:pt x="1027" y="1497"/>
                    <a:pt x="1217" y="1421"/>
                    <a:pt x="1369" y="1269"/>
                  </a:cubicBezTo>
                  <a:cubicBezTo>
                    <a:pt x="1673" y="965"/>
                    <a:pt x="1673" y="509"/>
                    <a:pt x="1369" y="205"/>
                  </a:cubicBezTo>
                  <a:cubicBezTo>
                    <a:pt x="1217" y="69"/>
                    <a:pt x="1019" y="0"/>
                    <a:pt x="8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4"/>
            <p:cNvSpPr/>
            <p:nvPr/>
          </p:nvSpPr>
          <p:spPr>
            <a:xfrm>
              <a:off x="7862091" y="5082339"/>
              <a:ext cx="51949" cy="46543"/>
            </a:xfrm>
            <a:custGeom>
              <a:avLst/>
              <a:gdLst/>
              <a:ahLst/>
              <a:cxnLst/>
              <a:rect l="l" t="t" r="r" b="b"/>
              <a:pathLst>
                <a:path w="1672"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4"/>
            <p:cNvSpPr/>
            <p:nvPr/>
          </p:nvSpPr>
          <p:spPr>
            <a:xfrm>
              <a:off x="8027352" y="4917078"/>
              <a:ext cx="51980" cy="46543"/>
            </a:xfrm>
            <a:custGeom>
              <a:avLst/>
              <a:gdLst/>
              <a:ahLst/>
              <a:cxnLst/>
              <a:rect l="l" t="t" r="r" b="b"/>
              <a:pathLst>
                <a:path w="1673"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4"/>
            <p:cNvSpPr/>
            <p:nvPr/>
          </p:nvSpPr>
          <p:spPr>
            <a:xfrm>
              <a:off x="7862091" y="5412893"/>
              <a:ext cx="51949" cy="46543"/>
            </a:xfrm>
            <a:custGeom>
              <a:avLst/>
              <a:gdLst/>
              <a:ahLst/>
              <a:cxnLst/>
              <a:rect l="l" t="t" r="r" b="b"/>
              <a:pathLst>
                <a:path w="1672" h="1498" extrusionOk="0">
                  <a:moveTo>
                    <a:pt x="836" y="0"/>
                  </a:moveTo>
                  <a:cubicBezTo>
                    <a:pt x="646" y="0"/>
                    <a:pt x="456" y="69"/>
                    <a:pt x="304" y="206"/>
                  </a:cubicBezTo>
                  <a:cubicBezTo>
                    <a:pt x="0" y="510"/>
                    <a:pt x="0" y="965"/>
                    <a:pt x="304" y="1269"/>
                  </a:cubicBezTo>
                  <a:cubicBezTo>
                    <a:pt x="456" y="1421"/>
                    <a:pt x="646" y="1497"/>
                    <a:pt x="836" y="1497"/>
                  </a:cubicBezTo>
                  <a:cubicBezTo>
                    <a:pt x="1026" y="1497"/>
                    <a:pt x="1216" y="1421"/>
                    <a:pt x="1368" y="1269"/>
                  </a:cubicBezTo>
                  <a:cubicBezTo>
                    <a:pt x="1672" y="965"/>
                    <a:pt x="1672" y="510"/>
                    <a:pt x="1368" y="206"/>
                  </a:cubicBezTo>
                  <a:cubicBezTo>
                    <a:pt x="1216" y="69"/>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4"/>
            <p:cNvSpPr/>
            <p:nvPr/>
          </p:nvSpPr>
          <p:spPr>
            <a:xfrm>
              <a:off x="8027352" y="5247632"/>
              <a:ext cx="51980" cy="46543"/>
            </a:xfrm>
            <a:custGeom>
              <a:avLst/>
              <a:gdLst/>
              <a:ahLst/>
              <a:cxnLst/>
              <a:rect l="l" t="t" r="r" b="b"/>
              <a:pathLst>
                <a:path w="1673" h="1498" extrusionOk="0">
                  <a:moveTo>
                    <a:pt x="836" y="0"/>
                  </a:moveTo>
                  <a:cubicBezTo>
                    <a:pt x="646" y="0"/>
                    <a:pt x="456" y="69"/>
                    <a:pt x="304" y="205"/>
                  </a:cubicBezTo>
                  <a:cubicBezTo>
                    <a:pt x="0" y="509"/>
                    <a:pt x="0" y="965"/>
                    <a:pt x="304" y="1269"/>
                  </a:cubicBezTo>
                  <a:cubicBezTo>
                    <a:pt x="456" y="1421"/>
                    <a:pt x="646" y="1497"/>
                    <a:pt x="836" y="1497"/>
                  </a:cubicBezTo>
                  <a:cubicBezTo>
                    <a:pt x="1026" y="1497"/>
                    <a:pt x="1216" y="1421"/>
                    <a:pt x="1368" y="1269"/>
                  </a:cubicBezTo>
                  <a:cubicBezTo>
                    <a:pt x="1672" y="965"/>
                    <a:pt x="1672" y="509"/>
                    <a:pt x="1368" y="205"/>
                  </a:cubicBezTo>
                  <a:cubicBezTo>
                    <a:pt x="1216" y="69"/>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4"/>
            <p:cNvSpPr/>
            <p:nvPr/>
          </p:nvSpPr>
          <p:spPr>
            <a:xfrm>
              <a:off x="8195441" y="5083054"/>
              <a:ext cx="47257" cy="47257"/>
            </a:xfrm>
            <a:custGeom>
              <a:avLst/>
              <a:gdLst/>
              <a:ahLst/>
              <a:cxnLst/>
              <a:rect l="l" t="t" r="r" b="b"/>
              <a:pathLst>
                <a:path w="1521" h="1521" extrusionOk="0">
                  <a:moveTo>
                    <a:pt x="761" y="1"/>
                  </a:moveTo>
                  <a:cubicBezTo>
                    <a:pt x="335" y="1"/>
                    <a:pt x="1" y="335"/>
                    <a:pt x="1" y="761"/>
                  </a:cubicBezTo>
                  <a:cubicBezTo>
                    <a:pt x="1" y="1186"/>
                    <a:pt x="335" y="1521"/>
                    <a:pt x="761" y="1521"/>
                  </a:cubicBezTo>
                  <a:cubicBezTo>
                    <a:pt x="1186" y="1521"/>
                    <a:pt x="1521" y="1186"/>
                    <a:pt x="1521" y="761"/>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4"/>
            <p:cNvSpPr/>
            <p:nvPr/>
          </p:nvSpPr>
          <p:spPr>
            <a:xfrm>
              <a:off x="7366276" y="5247849"/>
              <a:ext cx="51980" cy="46543"/>
            </a:xfrm>
            <a:custGeom>
              <a:avLst/>
              <a:gdLst/>
              <a:ahLst/>
              <a:cxnLst/>
              <a:rect l="l" t="t" r="r" b="b"/>
              <a:pathLst>
                <a:path w="1673" h="1498" extrusionOk="0">
                  <a:moveTo>
                    <a:pt x="836" y="1"/>
                  </a:moveTo>
                  <a:cubicBezTo>
                    <a:pt x="646" y="1"/>
                    <a:pt x="456" y="77"/>
                    <a:pt x="304" y="229"/>
                  </a:cubicBezTo>
                  <a:cubicBezTo>
                    <a:pt x="0" y="533"/>
                    <a:pt x="0" y="989"/>
                    <a:pt x="304" y="1293"/>
                  </a:cubicBezTo>
                  <a:cubicBezTo>
                    <a:pt x="441" y="1429"/>
                    <a:pt x="631" y="1498"/>
                    <a:pt x="825" y="1498"/>
                  </a:cubicBezTo>
                  <a:cubicBezTo>
                    <a:pt x="1019" y="1498"/>
                    <a:pt x="1216" y="1429"/>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4"/>
            <p:cNvSpPr/>
            <p:nvPr/>
          </p:nvSpPr>
          <p:spPr>
            <a:xfrm>
              <a:off x="7531537" y="5413141"/>
              <a:ext cx="51980" cy="47226"/>
            </a:xfrm>
            <a:custGeom>
              <a:avLst/>
              <a:gdLst/>
              <a:ahLst/>
              <a:cxnLst/>
              <a:rect l="l" t="t" r="r" b="b"/>
              <a:pathLst>
                <a:path w="1673" h="1520" extrusionOk="0">
                  <a:moveTo>
                    <a:pt x="837" y="0"/>
                  </a:moveTo>
                  <a:cubicBezTo>
                    <a:pt x="647" y="0"/>
                    <a:pt x="457" y="76"/>
                    <a:pt x="305" y="228"/>
                  </a:cubicBezTo>
                  <a:cubicBezTo>
                    <a:pt x="1" y="532"/>
                    <a:pt x="1" y="988"/>
                    <a:pt x="305" y="1292"/>
                  </a:cubicBezTo>
                  <a:cubicBezTo>
                    <a:pt x="441" y="1444"/>
                    <a:pt x="631" y="1520"/>
                    <a:pt x="825" y="1520"/>
                  </a:cubicBezTo>
                  <a:cubicBezTo>
                    <a:pt x="1019"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4"/>
            <p:cNvSpPr/>
            <p:nvPr/>
          </p:nvSpPr>
          <p:spPr>
            <a:xfrm>
              <a:off x="7699657" y="5578869"/>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SECTION_HEADER_1">
    <p:spTree>
      <p:nvGrpSpPr>
        <p:cNvPr id="1" name="Shape 710"/>
        <p:cNvGrpSpPr/>
        <p:nvPr/>
      </p:nvGrpSpPr>
      <p:grpSpPr>
        <a:xfrm>
          <a:off x="0" y="0"/>
          <a:ext cx="0" cy="0"/>
          <a:chOff x="0" y="0"/>
          <a:chExt cx="0" cy="0"/>
        </a:xfrm>
      </p:grpSpPr>
      <p:grpSp>
        <p:nvGrpSpPr>
          <p:cNvPr id="711" name="Google Shape;711;p17"/>
          <p:cNvGrpSpPr/>
          <p:nvPr/>
        </p:nvGrpSpPr>
        <p:grpSpPr>
          <a:xfrm rot="10800000" flipH="1">
            <a:off x="3902333" y="-287802"/>
            <a:ext cx="5893047" cy="4073184"/>
            <a:chOff x="3747367" y="1410331"/>
            <a:chExt cx="5893047" cy="4073184"/>
          </a:xfrm>
        </p:grpSpPr>
        <p:sp>
          <p:nvSpPr>
            <p:cNvPr id="712" name="Google Shape;712;p17"/>
            <p:cNvSpPr/>
            <p:nvPr/>
          </p:nvSpPr>
          <p:spPr>
            <a:xfrm>
              <a:off x="8336157" y="3724083"/>
              <a:ext cx="434452" cy="503396"/>
            </a:xfrm>
            <a:custGeom>
              <a:avLst/>
              <a:gdLst/>
              <a:ahLst/>
              <a:cxnLst/>
              <a:rect l="l" t="t" r="r" b="b"/>
              <a:pathLst>
                <a:path w="13983" h="16202" extrusionOk="0">
                  <a:moveTo>
                    <a:pt x="6992" y="1"/>
                  </a:moveTo>
                  <a:lnTo>
                    <a:pt x="1" y="4074"/>
                  </a:lnTo>
                  <a:lnTo>
                    <a:pt x="1" y="12128"/>
                  </a:lnTo>
                  <a:lnTo>
                    <a:pt x="6992" y="16201"/>
                  </a:lnTo>
                  <a:lnTo>
                    <a:pt x="13983" y="12159"/>
                  </a:lnTo>
                  <a:lnTo>
                    <a:pt x="13983" y="4074"/>
                  </a:lnTo>
                  <a:lnTo>
                    <a:pt x="699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7"/>
            <p:cNvSpPr/>
            <p:nvPr/>
          </p:nvSpPr>
          <p:spPr>
            <a:xfrm>
              <a:off x="8988751" y="3850631"/>
              <a:ext cx="434452" cy="501501"/>
            </a:xfrm>
            <a:custGeom>
              <a:avLst/>
              <a:gdLst/>
              <a:ahLst/>
              <a:cxnLst/>
              <a:rect l="l" t="t" r="r" b="b"/>
              <a:pathLst>
                <a:path w="13983" h="16141" extrusionOk="0">
                  <a:moveTo>
                    <a:pt x="0" y="12128"/>
                  </a:moveTo>
                  <a:lnTo>
                    <a:pt x="6991" y="16141"/>
                  </a:lnTo>
                  <a:lnTo>
                    <a:pt x="13982" y="12128"/>
                  </a:lnTo>
                  <a:lnTo>
                    <a:pt x="13982" y="4013"/>
                  </a:lnTo>
                  <a:lnTo>
                    <a:pt x="6991" y="1"/>
                  </a:lnTo>
                  <a:lnTo>
                    <a:pt x="0" y="401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7"/>
            <p:cNvSpPr/>
            <p:nvPr/>
          </p:nvSpPr>
          <p:spPr>
            <a:xfrm>
              <a:off x="7899872" y="4478649"/>
              <a:ext cx="436316" cy="501501"/>
            </a:xfrm>
            <a:custGeom>
              <a:avLst/>
              <a:gdLst/>
              <a:ahLst/>
              <a:cxnLst/>
              <a:rect l="l" t="t" r="r" b="b"/>
              <a:pathLst>
                <a:path w="14043" h="16141" extrusionOk="0">
                  <a:moveTo>
                    <a:pt x="14043" y="12128"/>
                  </a:moveTo>
                  <a:lnTo>
                    <a:pt x="6991" y="16141"/>
                  </a:lnTo>
                  <a:lnTo>
                    <a:pt x="0" y="12128"/>
                  </a:lnTo>
                  <a:lnTo>
                    <a:pt x="0" y="4013"/>
                  </a:lnTo>
                  <a:lnTo>
                    <a:pt x="7052" y="1"/>
                  </a:lnTo>
                  <a:lnTo>
                    <a:pt x="14043" y="401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7"/>
            <p:cNvSpPr/>
            <p:nvPr/>
          </p:nvSpPr>
          <p:spPr>
            <a:xfrm>
              <a:off x="7030068" y="4980119"/>
              <a:ext cx="434452" cy="503396"/>
            </a:xfrm>
            <a:custGeom>
              <a:avLst/>
              <a:gdLst/>
              <a:ahLst/>
              <a:cxnLst/>
              <a:rect l="l" t="t" r="r" b="b"/>
              <a:pathLst>
                <a:path w="13983" h="16202" extrusionOk="0">
                  <a:moveTo>
                    <a:pt x="6992" y="1"/>
                  </a:moveTo>
                  <a:lnTo>
                    <a:pt x="1" y="4074"/>
                  </a:lnTo>
                  <a:lnTo>
                    <a:pt x="1" y="12128"/>
                  </a:lnTo>
                  <a:lnTo>
                    <a:pt x="6992" y="16201"/>
                  </a:lnTo>
                  <a:lnTo>
                    <a:pt x="13983" y="12128"/>
                  </a:lnTo>
                  <a:lnTo>
                    <a:pt x="13983" y="404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7"/>
            <p:cNvSpPr/>
            <p:nvPr/>
          </p:nvSpPr>
          <p:spPr>
            <a:xfrm>
              <a:off x="9205962" y="4980119"/>
              <a:ext cx="434452" cy="503396"/>
            </a:xfrm>
            <a:custGeom>
              <a:avLst/>
              <a:gdLst/>
              <a:ahLst/>
              <a:cxnLst/>
              <a:rect l="l" t="t" r="r" b="b"/>
              <a:pathLst>
                <a:path w="13983" h="16202" extrusionOk="0">
                  <a:moveTo>
                    <a:pt x="6991" y="1"/>
                  </a:moveTo>
                  <a:lnTo>
                    <a:pt x="0" y="4074"/>
                  </a:lnTo>
                  <a:lnTo>
                    <a:pt x="0" y="12128"/>
                  </a:lnTo>
                  <a:lnTo>
                    <a:pt x="6991" y="16201"/>
                  </a:lnTo>
                  <a:lnTo>
                    <a:pt x="13982" y="12128"/>
                  </a:lnTo>
                  <a:lnTo>
                    <a:pt x="13982" y="4043"/>
                  </a:lnTo>
                  <a:lnTo>
                    <a:pt x="69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7"/>
            <p:cNvSpPr/>
            <p:nvPr/>
          </p:nvSpPr>
          <p:spPr>
            <a:xfrm>
              <a:off x="8770578" y="4980119"/>
              <a:ext cx="435415" cy="503396"/>
            </a:xfrm>
            <a:custGeom>
              <a:avLst/>
              <a:gdLst/>
              <a:ahLst/>
              <a:cxnLst/>
              <a:rect l="l" t="t" r="r" b="b"/>
              <a:pathLst>
                <a:path w="14014" h="16202" extrusionOk="0">
                  <a:moveTo>
                    <a:pt x="1" y="12128"/>
                  </a:moveTo>
                  <a:lnTo>
                    <a:pt x="7022" y="16201"/>
                  </a:lnTo>
                  <a:lnTo>
                    <a:pt x="14013" y="12128"/>
                  </a:lnTo>
                  <a:lnTo>
                    <a:pt x="14013" y="4043"/>
                  </a:lnTo>
                  <a:lnTo>
                    <a:pt x="6992" y="1"/>
                  </a:lnTo>
                  <a:lnTo>
                    <a:pt x="1" y="407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7"/>
            <p:cNvSpPr/>
            <p:nvPr/>
          </p:nvSpPr>
          <p:spPr>
            <a:xfrm>
              <a:off x="8988751" y="4603302"/>
              <a:ext cx="434452" cy="502464"/>
            </a:xfrm>
            <a:custGeom>
              <a:avLst/>
              <a:gdLst/>
              <a:ahLst/>
              <a:cxnLst/>
              <a:rect l="l" t="t" r="r" b="b"/>
              <a:pathLst>
                <a:path w="13983" h="16172" extrusionOk="0">
                  <a:moveTo>
                    <a:pt x="0" y="12129"/>
                  </a:moveTo>
                  <a:lnTo>
                    <a:pt x="6991" y="16171"/>
                  </a:lnTo>
                  <a:lnTo>
                    <a:pt x="13982" y="12129"/>
                  </a:lnTo>
                  <a:lnTo>
                    <a:pt x="13982" y="4043"/>
                  </a:lnTo>
                  <a:lnTo>
                    <a:pt x="6991" y="1"/>
                  </a:lnTo>
                  <a:lnTo>
                    <a:pt x="0"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7"/>
            <p:cNvSpPr/>
            <p:nvPr/>
          </p:nvSpPr>
          <p:spPr>
            <a:xfrm>
              <a:off x="8553368" y="4603302"/>
              <a:ext cx="435415" cy="502464"/>
            </a:xfrm>
            <a:custGeom>
              <a:avLst/>
              <a:gdLst/>
              <a:ahLst/>
              <a:cxnLst/>
              <a:rect l="l" t="t" r="r" b="b"/>
              <a:pathLst>
                <a:path w="14014" h="16172" extrusionOk="0">
                  <a:moveTo>
                    <a:pt x="6992" y="1"/>
                  </a:moveTo>
                  <a:lnTo>
                    <a:pt x="1" y="4043"/>
                  </a:lnTo>
                  <a:lnTo>
                    <a:pt x="1" y="12129"/>
                  </a:lnTo>
                  <a:lnTo>
                    <a:pt x="6992" y="16171"/>
                  </a:lnTo>
                  <a:lnTo>
                    <a:pt x="14013" y="12129"/>
                  </a:lnTo>
                  <a:lnTo>
                    <a:pt x="13983" y="4043"/>
                  </a:lnTo>
                  <a:lnTo>
                    <a:pt x="6992"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7"/>
            <p:cNvSpPr/>
            <p:nvPr/>
          </p:nvSpPr>
          <p:spPr>
            <a:xfrm>
              <a:off x="8117083" y="4603302"/>
              <a:ext cx="436316" cy="502464"/>
            </a:xfrm>
            <a:custGeom>
              <a:avLst/>
              <a:gdLst/>
              <a:ahLst/>
              <a:cxnLst/>
              <a:rect l="l" t="t" r="r" b="b"/>
              <a:pathLst>
                <a:path w="14043" h="16172" extrusionOk="0">
                  <a:moveTo>
                    <a:pt x="0" y="12129"/>
                  </a:moveTo>
                  <a:lnTo>
                    <a:pt x="7052" y="16171"/>
                  </a:lnTo>
                  <a:lnTo>
                    <a:pt x="14043" y="12129"/>
                  </a:lnTo>
                  <a:lnTo>
                    <a:pt x="14043" y="4043"/>
                  </a:lnTo>
                  <a:lnTo>
                    <a:pt x="7052" y="1"/>
                  </a:lnTo>
                  <a:lnTo>
                    <a:pt x="0" y="4043"/>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7"/>
            <p:cNvSpPr/>
            <p:nvPr/>
          </p:nvSpPr>
          <p:spPr>
            <a:xfrm>
              <a:off x="7899872" y="4980119"/>
              <a:ext cx="436316" cy="503396"/>
            </a:xfrm>
            <a:custGeom>
              <a:avLst/>
              <a:gdLst/>
              <a:ahLst/>
              <a:cxnLst/>
              <a:rect l="l" t="t" r="r" b="b"/>
              <a:pathLst>
                <a:path w="14043" h="16202" extrusionOk="0">
                  <a:moveTo>
                    <a:pt x="0" y="12128"/>
                  </a:moveTo>
                  <a:lnTo>
                    <a:pt x="7052" y="16201"/>
                  </a:lnTo>
                  <a:lnTo>
                    <a:pt x="14043" y="12128"/>
                  </a:lnTo>
                  <a:lnTo>
                    <a:pt x="14043" y="4043"/>
                  </a:lnTo>
                  <a:lnTo>
                    <a:pt x="6991" y="1"/>
                  </a:lnTo>
                  <a:lnTo>
                    <a:pt x="0" y="4074"/>
                  </a:lnTo>
                  <a:close/>
                </a:path>
              </a:pathLst>
            </a:custGeom>
            <a:solidFill>
              <a:srgbClr val="55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7"/>
            <p:cNvSpPr/>
            <p:nvPr/>
          </p:nvSpPr>
          <p:spPr>
            <a:xfrm>
              <a:off x="7464488" y="4980119"/>
              <a:ext cx="435415" cy="503396"/>
            </a:xfrm>
            <a:custGeom>
              <a:avLst/>
              <a:gdLst/>
              <a:ahLst/>
              <a:cxnLst/>
              <a:rect l="l" t="t" r="r" b="b"/>
              <a:pathLst>
                <a:path w="14014" h="16202" extrusionOk="0">
                  <a:moveTo>
                    <a:pt x="31" y="12128"/>
                  </a:moveTo>
                  <a:lnTo>
                    <a:pt x="7022" y="16201"/>
                  </a:lnTo>
                  <a:lnTo>
                    <a:pt x="14013" y="12128"/>
                  </a:lnTo>
                  <a:lnTo>
                    <a:pt x="14013" y="4043"/>
                  </a:lnTo>
                  <a:lnTo>
                    <a:pt x="7022" y="1"/>
                  </a:lnTo>
                  <a:lnTo>
                    <a:pt x="1" y="407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7"/>
            <p:cNvSpPr/>
            <p:nvPr/>
          </p:nvSpPr>
          <p:spPr>
            <a:xfrm>
              <a:off x="6160294" y="4977046"/>
              <a:ext cx="434452" cy="503396"/>
            </a:xfrm>
            <a:custGeom>
              <a:avLst/>
              <a:gdLst/>
              <a:ahLst/>
              <a:cxnLst/>
              <a:rect l="l" t="t" r="r" b="b"/>
              <a:pathLst>
                <a:path w="13983" h="16202" extrusionOk="0">
                  <a:moveTo>
                    <a:pt x="0" y="12128"/>
                  </a:moveTo>
                  <a:lnTo>
                    <a:pt x="6991" y="16201"/>
                  </a:lnTo>
                  <a:lnTo>
                    <a:pt x="13982" y="12128"/>
                  </a:lnTo>
                  <a:lnTo>
                    <a:pt x="13982" y="4043"/>
                  </a:lnTo>
                  <a:lnTo>
                    <a:pt x="6991" y="1"/>
                  </a:lnTo>
                  <a:lnTo>
                    <a:pt x="0" y="407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7"/>
            <p:cNvSpPr/>
            <p:nvPr/>
          </p:nvSpPr>
          <p:spPr>
            <a:xfrm>
              <a:off x="6377504" y="4603302"/>
              <a:ext cx="435384" cy="502464"/>
            </a:xfrm>
            <a:custGeom>
              <a:avLst/>
              <a:gdLst/>
              <a:ahLst/>
              <a:cxnLst/>
              <a:rect l="l" t="t" r="r" b="b"/>
              <a:pathLst>
                <a:path w="14013" h="16172" extrusionOk="0">
                  <a:moveTo>
                    <a:pt x="0" y="12129"/>
                  </a:moveTo>
                  <a:lnTo>
                    <a:pt x="6991" y="16171"/>
                  </a:lnTo>
                  <a:lnTo>
                    <a:pt x="14013" y="12129"/>
                  </a:lnTo>
                  <a:lnTo>
                    <a:pt x="13982" y="4043"/>
                  </a:lnTo>
                  <a:lnTo>
                    <a:pt x="6991" y="1"/>
                  </a:lnTo>
                  <a:lnTo>
                    <a:pt x="0"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7"/>
            <p:cNvSpPr/>
            <p:nvPr/>
          </p:nvSpPr>
          <p:spPr>
            <a:xfrm>
              <a:off x="5942120" y="4603302"/>
              <a:ext cx="435415" cy="502464"/>
            </a:xfrm>
            <a:custGeom>
              <a:avLst/>
              <a:gdLst/>
              <a:ahLst/>
              <a:cxnLst/>
              <a:rect l="l" t="t" r="r" b="b"/>
              <a:pathLst>
                <a:path w="14014" h="16172" extrusionOk="0">
                  <a:moveTo>
                    <a:pt x="31" y="12129"/>
                  </a:moveTo>
                  <a:lnTo>
                    <a:pt x="7022" y="16171"/>
                  </a:lnTo>
                  <a:lnTo>
                    <a:pt x="14013" y="12129"/>
                  </a:lnTo>
                  <a:lnTo>
                    <a:pt x="14013" y="4043"/>
                  </a:lnTo>
                  <a:lnTo>
                    <a:pt x="7022" y="1"/>
                  </a:lnTo>
                  <a:lnTo>
                    <a:pt x="1"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7"/>
            <p:cNvSpPr/>
            <p:nvPr/>
          </p:nvSpPr>
          <p:spPr>
            <a:xfrm>
              <a:off x="5507700" y="4603302"/>
              <a:ext cx="434452" cy="502464"/>
            </a:xfrm>
            <a:custGeom>
              <a:avLst/>
              <a:gdLst/>
              <a:ahLst/>
              <a:cxnLst/>
              <a:rect l="l" t="t" r="r" b="b"/>
              <a:pathLst>
                <a:path w="13983" h="16172" extrusionOk="0">
                  <a:moveTo>
                    <a:pt x="6992" y="1"/>
                  </a:moveTo>
                  <a:lnTo>
                    <a:pt x="1" y="4043"/>
                  </a:lnTo>
                  <a:lnTo>
                    <a:pt x="1" y="12129"/>
                  </a:lnTo>
                  <a:lnTo>
                    <a:pt x="6992" y="16171"/>
                  </a:lnTo>
                  <a:lnTo>
                    <a:pt x="13983" y="12129"/>
                  </a:lnTo>
                  <a:lnTo>
                    <a:pt x="13983" y="404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7"/>
            <p:cNvSpPr/>
            <p:nvPr/>
          </p:nvSpPr>
          <p:spPr>
            <a:xfrm>
              <a:off x="5290489" y="4980119"/>
              <a:ext cx="434452" cy="503396"/>
            </a:xfrm>
            <a:custGeom>
              <a:avLst/>
              <a:gdLst/>
              <a:ahLst/>
              <a:cxnLst/>
              <a:rect l="l" t="t" r="r" b="b"/>
              <a:pathLst>
                <a:path w="13983" h="16202" extrusionOk="0">
                  <a:moveTo>
                    <a:pt x="1" y="12128"/>
                  </a:moveTo>
                  <a:lnTo>
                    <a:pt x="6992" y="16201"/>
                  </a:lnTo>
                  <a:lnTo>
                    <a:pt x="13983" y="12128"/>
                  </a:lnTo>
                  <a:lnTo>
                    <a:pt x="13983" y="4043"/>
                  </a:lnTo>
                  <a:lnTo>
                    <a:pt x="6992" y="1"/>
                  </a:lnTo>
                  <a:lnTo>
                    <a:pt x="1" y="407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7"/>
            <p:cNvSpPr/>
            <p:nvPr/>
          </p:nvSpPr>
          <p:spPr>
            <a:xfrm>
              <a:off x="8770578" y="4227448"/>
              <a:ext cx="435415" cy="501501"/>
            </a:xfrm>
            <a:custGeom>
              <a:avLst/>
              <a:gdLst/>
              <a:ahLst/>
              <a:cxnLst/>
              <a:rect l="l" t="t" r="r" b="b"/>
              <a:pathLst>
                <a:path w="14014" h="16141" extrusionOk="0">
                  <a:moveTo>
                    <a:pt x="1" y="12098"/>
                  </a:moveTo>
                  <a:lnTo>
                    <a:pt x="7022" y="16140"/>
                  </a:lnTo>
                  <a:lnTo>
                    <a:pt x="14013" y="12098"/>
                  </a:lnTo>
                  <a:lnTo>
                    <a:pt x="14013" y="4013"/>
                  </a:lnTo>
                  <a:lnTo>
                    <a:pt x="6992" y="0"/>
                  </a:lnTo>
                  <a:lnTo>
                    <a:pt x="1"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7"/>
            <p:cNvSpPr/>
            <p:nvPr/>
          </p:nvSpPr>
          <p:spPr>
            <a:xfrm>
              <a:off x="8553368" y="3850631"/>
              <a:ext cx="435415" cy="501501"/>
            </a:xfrm>
            <a:custGeom>
              <a:avLst/>
              <a:gdLst/>
              <a:ahLst/>
              <a:cxnLst/>
              <a:rect l="l" t="t" r="r" b="b"/>
              <a:pathLst>
                <a:path w="14014" h="16141" extrusionOk="0">
                  <a:moveTo>
                    <a:pt x="1" y="12128"/>
                  </a:moveTo>
                  <a:lnTo>
                    <a:pt x="6992" y="16141"/>
                  </a:lnTo>
                  <a:lnTo>
                    <a:pt x="14013" y="12128"/>
                  </a:lnTo>
                  <a:lnTo>
                    <a:pt x="13983" y="4013"/>
                  </a:lnTo>
                  <a:lnTo>
                    <a:pt x="6992" y="1"/>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7"/>
            <p:cNvSpPr/>
            <p:nvPr/>
          </p:nvSpPr>
          <p:spPr>
            <a:xfrm>
              <a:off x="7899872" y="4227448"/>
              <a:ext cx="436316" cy="501501"/>
            </a:xfrm>
            <a:custGeom>
              <a:avLst/>
              <a:gdLst/>
              <a:ahLst/>
              <a:cxnLst/>
              <a:rect l="l" t="t" r="r" b="b"/>
              <a:pathLst>
                <a:path w="14043" h="16141" extrusionOk="0">
                  <a:moveTo>
                    <a:pt x="6991" y="0"/>
                  </a:moveTo>
                  <a:lnTo>
                    <a:pt x="0" y="4013"/>
                  </a:lnTo>
                  <a:lnTo>
                    <a:pt x="0" y="12098"/>
                  </a:lnTo>
                  <a:lnTo>
                    <a:pt x="7052" y="16140"/>
                  </a:lnTo>
                  <a:lnTo>
                    <a:pt x="14043" y="12098"/>
                  </a:lnTo>
                  <a:lnTo>
                    <a:pt x="14043" y="4013"/>
                  </a:lnTo>
                  <a:lnTo>
                    <a:pt x="699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7"/>
            <p:cNvSpPr/>
            <p:nvPr/>
          </p:nvSpPr>
          <p:spPr>
            <a:xfrm>
              <a:off x="7464488" y="4227448"/>
              <a:ext cx="435415" cy="501501"/>
            </a:xfrm>
            <a:custGeom>
              <a:avLst/>
              <a:gdLst/>
              <a:ahLst/>
              <a:cxnLst/>
              <a:rect l="l" t="t" r="r" b="b"/>
              <a:pathLst>
                <a:path w="14014" h="16141" extrusionOk="0">
                  <a:moveTo>
                    <a:pt x="31" y="12098"/>
                  </a:moveTo>
                  <a:lnTo>
                    <a:pt x="7022" y="16140"/>
                  </a:lnTo>
                  <a:lnTo>
                    <a:pt x="14013" y="12098"/>
                  </a:lnTo>
                  <a:lnTo>
                    <a:pt x="14013" y="4013"/>
                  </a:lnTo>
                  <a:lnTo>
                    <a:pt x="7022" y="0"/>
                  </a:lnTo>
                  <a:lnTo>
                    <a:pt x="1"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7"/>
            <p:cNvSpPr/>
            <p:nvPr/>
          </p:nvSpPr>
          <p:spPr>
            <a:xfrm>
              <a:off x="6812857" y="3850631"/>
              <a:ext cx="434452" cy="501501"/>
            </a:xfrm>
            <a:custGeom>
              <a:avLst/>
              <a:gdLst/>
              <a:ahLst/>
              <a:cxnLst/>
              <a:rect l="l" t="t" r="r" b="b"/>
              <a:pathLst>
                <a:path w="13983" h="16141" extrusionOk="0">
                  <a:moveTo>
                    <a:pt x="6992" y="1"/>
                  </a:moveTo>
                  <a:lnTo>
                    <a:pt x="1" y="4013"/>
                  </a:lnTo>
                  <a:lnTo>
                    <a:pt x="1" y="12128"/>
                  </a:lnTo>
                  <a:lnTo>
                    <a:pt x="6992" y="16141"/>
                  </a:lnTo>
                  <a:lnTo>
                    <a:pt x="13983" y="12128"/>
                  </a:lnTo>
                  <a:lnTo>
                    <a:pt x="13983" y="401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7"/>
            <p:cNvSpPr/>
            <p:nvPr/>
          </p:nvSpPr>
          <p:spPr>
            <a:xfrm>
              <a:off x="6594715" y="4228984"/>
              <a:ext cx="435384" cy="501501"/>
            </a:xfrm>
            <a:custGeom>
              <a:avLst/>
              <a:gdLst/>
              <a:ahLst/>
              <a:cxnLst/>
              <a:rect l="l" t="t" r="r" b="b"/>
              <a:pathLst>
                <a:path w="14013" h="16141" extrusionOk="0">
                  <a:moveTo>
                    <a:pt x="0" y="12098"/>
                  </a:moveTo>
                  <a:lnTo>
                    <a:pt x="7022" y="16140"/>
                  </a:lnTo>
                  <a:lnTo>
                    <a:pt x="14013" y="12098"/>
                  </a:lnTo>
                  <a:lnTo>
                    <a:pt x="14013" y="4013"/>
                  </a:lnTo>
                  <a:lnTo>
                    <a:pt x="6991" y="0"/>
                  </a:lnTo>
                  <a:lnTo>
                    <a:pt x="0" y="40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7"/>
            <p:cNvSpPr/>
            <p:nvPr/>
          </p:nvSpPr>
          <p:spPr>
            <a:xfrm>
              <a:off x="5290489" y="4227448"/>
              <a:ext cx="434452" cy="501501"/>
            </a:xfrm>
            <a:custGeom>
              <a:avLst/>
              <a:gdLst/>
              <a:ahLst/>
              <a:cxnLst/>
              <a:rect l="l" t="t" r="r" b="b"/>
              <a:pathLst>
                <a:path w="13983" h="16141" extrusionOk="0">
                  <a:moveTo>
                    <a:pt x="1" y="12098"/>
                  </a:moveTo>
                  <a:lnTo>
                    <a:pt x="6992" y="16140"/>
                  </a:lnTo>
                  <a:lnTo>
                    <a:pt x="13983" y="12098"/>
                  </a:lnTo>
                  <a:lnTo>
                    <a:pt x="13983" y="4013"/>
                  </a:lnTo>
                  <a:lnTo>
                    <a:pt x="6992" y="0"/>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7"/>
            <p:cNvSpPr/>
            <p:nvPr/>
          </p:nvSpPr>
          <p:spPr>
            <a:xfrm>
              <a:off x="8770578" y="3473814"/>
              <a:ext cx="435415" cy="501501"/>
            </a:xfrm>
            <a:custGeom>
              <a:avLst/>
              <a:gdLst/>
              <a:ahLst/>
              <a:cxnLst/>
              <a:rect l="l" t="t" r="r" b="b"/>
              <a:pathLst>
                <a:path w="14014" h="16141" extrusionOk="0">
                  <a:moveTo>
                    <a:pt x="1" y="12129"/>
                  </a:moveTo>
                  <a:lnTo>
                    <a:pt x="7022" y="16141"/>
                  </a:lnTo>
                  <a:lnTo>
                    <a:pt x="14013" y="12129"/>
                  </a:lnTo>
                  <a:lnTo>
                    <a:pt x="14013" y="4043"/>
                  </a:lnTo>
                  <a:lnTo>
                    <a:pt x="6992" y="1"/>
                  </a:lnTo>
                  <a:lnTo>
                    <a:pt x="1" y="404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7"/>
            <p:cNvSpPr/>
            <p:nvPr/>
          </p:nvSpPr>
          <p:spPr>
            <a:xfrm>
              <a:off x="8988751" y="3096065"/>
              <a:ext cx="434452" cy="503396"/>
            </a:xfrm>
            <a:custGeom>
              <a:avLst/>
              <a:gdLst/>
              <a:ahLst/>
              <a:cxnLst/>
              <a:rect l="l" t="t" r="r" b="b"/>
              <a:pathLst>
                <a:path w="13983" h="16202" extrusionOk="0">
                  <a:moveTo>
                    <a:pt x="0" y="12159"/>
                  </a:moveTo>
                  <a:lnTo>
                    <a:pt x="6991" y="16201"/>
                  </a:lnTo>
                  <a:lnTo>
                    <a:pt x="13982" y="12128"/>
                  </a:lnTo>
                  <a:lnTo>
                    <a:pt x="13982" y="4073"/>
                  </a:lnTo>
                  <a:lnTo>
                    <a:pt x="6991" y="0"/>
                  </a:lnTo>
                  <a:lnTo>
                    <a:pt x="0" y="407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7"/>
            <p:cNvSpPr/>
            <p:nvPr/>
          </p:nvSpPr>
          <p:spPr>
            <a:xfrm>
              <a:off x="8117083" y="3096065"/>
              <a:ext cx="436316" cy="503396"/>
            </a:xfrm>
            <a:custGeom>
              <a:avLst/>
              <a:gdLst/>
              <a:ahLst/>
              <a:cxnLst/>
              <a:rect l="l" t="t" r="r" b="b"/>
              <a:pathLst>
                <a:path w="14043" h="16202" extrusionOk="0">
                  <a:moveTo>
                    <a:pt x="0" y="12159"/>
                  </a:moveTo>
                  <a:lnTo>
                    <a:pt x="7052" y="16201"/>
                  </a:lnTo>
                  <a:lnTo>
                    <a:pt x="14043" y="12128"/>
                  </a:lnTo>
                  <a:lnTo>
                    <a:pt x="14043" y="4073"/>
                  </a:lnTo>
                  <a:lnTo>
                    <a:pt x="7052" y="0"/>
                  </a:lnTo>
                  <a:lnTo>
                    <a:pt x="0" y="407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7"/>
            <p:cNvSpPr/>
            <p:nvPr/>
          </p:nvSpPr>
          <p:spPr>
            <a:xfrm>
              <a:off x="7899872" y="3473814"/>
              <a:ext cx="436316" cy="501501"/>
            </a:xfrm>
            <a:custGeom>
              <a:avLst/>
              <a:gdLst/>
              <a:ahLst/>
              <a:cxnLst/>
              <a:rect l="l" t="t" r="r" b="b"/>
              <a:pathLst>
                <a:path w="14043" h="16141" extrusionOk="0">
                  <a:moveTo>
                    <a:pt x="0" y="12129"/>
                  </a:moveTo>
                  <a:lnTo>
                    <a:pt x="7052" y="16141"/>
                  </a:lnTo>
                  <a:lnTo>
                    <a:pt x="14043" y="12129"/>
                  </a:lnTo>
                  <a:lnTo>
                    <a:pt x="14043" y="4043"/>
                  </a:lnTo>
                  <a:lnTo>
                    <a:pt x="6991" y="1"/>
                  </a:lnTo>
                  <a:lnTo>
                    <a:pt x="0" y="404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7"/>
            <p:cNvSpPr/>
            <p:nvPr/>
          </p:nvSpPr>
          <p:spPr>
            <a:xfrm>
              <a:off x="7464488" y="3473814"/>
              <a:ext cx="435415" cy="501501"/>
            </a:xfrm>
            <a:custGeom>
              <a:avLst/>
              <a:gdLst/>
              <a:ahLst/>
              <a:cxnLst/>
              <a:rect l="l" t="t" r="r" b="b"/>
              <a:pathLst>
                <a:path w="14014" h="16141" extrusionOk="0">
                  <a:moveTo>
                    <a:pt x="31" y="12129"/>
                  </a:moveTo>
                  <a:lnTo>
                    <a:pt x="7022" y="16141"/>
                  </a:lnTo>
                  <a:lnTo>
                    <a:pt x="14013" y="12129"/>
                  </a:lnTo>
                  <a:lnTo>
                    <a:pt x="14013" y="4043"/>
                  </a:lnTo>
                  <a:lnTo>
                    <a:pt x="7022" y="1"/>
                  </a:lnTo>
                  <a:lnTo>
                    <a:pt x="1" y="404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7"/>
            <p:cNvSpPr/>
            <p:nvPr/>
          </p:nvSpPr>
          <p:spPr>
            <a:xfrm>
              <a:off x="7030068" y="3473814"/>
              <a:ext cx="434452" cy="501501"/>
            </a:xfrm>
            <a:custGeom>
              <a:avLst/>
              <a:gdLst/>
              <a:ahLst/>
              <a:cxnLst/>
              <a:rect l="l" t="t" r="r" b="b"/>
              <a:pathLst>
                <a:path w="13983" h="16141" extrusionOk="0">
                  <a:moveTo>
                    <a:pt x="1" y="12129"/>
                  </a:moveTo>
                  <a:lnTo>
                    <a:pt x="6992" y="16141"/>
                  </a:lnTo>
                  <a:lnTo>
                    <a:pt x="13983" y="12129"/>
                  </a:lnTo>
                  <a:lnTo>
                    <a:pt x="13983" y="4043"/>
                  </a:lnTo>
                  <a:lnTo>
                    <a:pt x="6992" y="1"/>
                  </a:lnTo>
                  <a:lnTo>
                    <a:pt x="1"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7"/>
            <p:cNvSpPr/>
            <p:nvPr/>
          </p:nvSpPr>
          <p:spPr>
            <a:xfrm>
              <a:off x="7247278" y="3096065"/>
              <a:ext cx="435415" cy="503396"/>
            </a:xfrm>
            <a:custGeom>
              <a:avLst/>
              <a:gdLst/>
              <a:ahLst/>
              <a:cxnLst/>
              <a:rect l="l" t="t" r="r" b="b"/>
              <a:pathLst>
                <a:path w="14014" h="16202" extrusionOk="0">
                  <a:moveTo>
                    <a:pt x="6992" y="0"/>
                  </a:moveTo>
                  <a:lnTo>
                    <a:pt x="1" y="4073"/>
                  </a:lnTo>
                  <a:lnTo>
                    <a:pt x="1" y="12159"/>
                  </a:lnTo>
                  <a:lnTo>
                    <a:pt x="7022" y="16201"/>
                  </a:lnTo>
                  <a:lnTo>
                    <a:pt x="14013" y="12128"/>
                  </a:lnTo>
                  <a:lnTo>
                    <a:pt x="14013" y="4073"/>
                  </a:lnTo>
                  <a:lnTo>
                    <a:pt x="6992"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7"/>
            <p:cNvSpPr/>
            <p:nvPr/>
          </p:nvSpPr>
          <p:spPr>
            <a:xfrm>
              <a:off x="9205962" y="2719248"/>
              <a:ext cx="434452" cy="503396"/>
            </a:xfrm>
            <a:custGeom>
              <a:avLst/>
              <a:gdLst/>
              <a:ahLst/>
              <a:cxnLst/>
              <a:rect l="l" t="t" r="r" b="b"/>
              <a:pathLst>
                <a:path w="13983" h="16202" extrusionOk="0">
                  <a:moveTo>
                    <a:pt x="6991" y="1"/>
                  </a:moveTo>
                  <a:lnTo>
                    <a:pt x="0" y="4074"/>
                  </a:lnTo>
                  <a:lnTo>
                    <a:pt x="0" y="12159"/>
                  </a:lnTo>
                  <a:lnTo>
                    <a:pt x="6991" y="16201"/>
                  </a:lnTo>
                  <a:lnTo>
                    <a:pt x="13982" y="12128"/>
                  </a:lnTo>
                  <a:lnTo>
                    <a:pt x="13982" y="4074"/>
                  </a:lnTo>
                  <a:lnTo>
                    <a:pt x="6991"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7"/>
            <p:cNvSpPr/>
            <p:nvPr/>
          </p:nvSpPr>
          <p:spPr>
            <a:xfrm>
              <a:off x="8770578" y="2719248"/>
              <a:ext cx="435415" cy="503396"/>
            </a:xfrm>
            <a:custGeom>
              <a:avLst/>
              <a:gdLst/>
              <a:ahLst/>
              <a:cxnLst/>
              <a:rect l="l" t="t" r="r" b="b"/>
              <a:pathLst>
                <a:path w="14014" h="16202" extrusionOk="0">
                  <a:moveTo>
                    <a:pt x="1" y="12159"/>
                  </a:moveTo>
                  <a:lnTo>
                    <a:pt x="7022" y="16201"/>
                  </a:lnTo>
                  <a:lnTo>
                    <a:pt x="14013" y="12128"/>
                  </a:lnTo>
                  <a:lnTo>
                    <a:pt x="14013" y="4074"/>
                  </a:lnTo>
                  <a:lnTo>
                    <a:pt x="6992" y="1"/>
                  </a:lnTo>
                  <a:lnTo>
                    <a:pt x="1" y="4074"/>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7"/>
            <p:cNvSpPr/>
            <p:nvPr/>
          </p:nvSpPr>
          <p:spPr>
            <a:xfrm>
              <a:off x="5071384" y="4855466"/>
              <a:ext cx="436347" cy="501501"/>
            </a:xfrm>
            <a:custGeom>
              <a:avLst/>
              <a:gdLst/>
              <a:ahLst/>
              <a:cxnLst/>
              <a:rect l="l" t="t" r="r" b="b"/>
              <a:pathLst>
                <a:path w="14044" h="16141" extrusionOk="0">
                  <a:moveTo>
                    <a:pt x="7053" y="0"/>
                  </a:moveTo>
                  <a:lnTo>
                    <a:pt x="1" y="4013"/>
                  </a:lnTo>
                  <a:lnTo>
                    <a:pt x="1" y="12098"/>
                  </a:lnTo>
                  <a:lnTo>
                    <a:pt x="6992" y="16140"/>
                  </a:lnTo>
                  <a:lnTo>
                    <a:pt x="14044" y="12098"/>
                  </a:lnTo>
                  <a:lnTo>
                    <a:pt x="14044" y="4013"/>
                  </a:lnTo>
                  <a:lnTo>
                    <a:pt x="7053"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7"/>
            <p:cNvSpPr/>
            <p:nvPr/>
          </p:nvSpPr>
          <p:spPr>
            <a:xfrm>
              <a:off x="3747367" y="4855466"/>
              <a:ext cx="434452" cy="501501"/>
            </a:xfrm>
            <a:custGeom>
              <a:avLst/>
              <a:gdLst/>
              <a:ahLst/>
              <a:cxnLst/>
              <a:rect l="l" t="t" r="r" b="b"/>
              <a:pathLst>
                <a:path w="13983" h="16141" extrusionOk="0">
                  <a:moveTo>
                    <a:pt x="6991" y="0"/>
                  </a:moveTo>
                  <a:lnTo>
                    <a:pt x="0" y="4013"/>
                  </a:lnTo>
                  <a:lnTo>
                    <a:pt x="0" y="12098"/>
                  </a:lnTo>
                  <a:lnTo>
                    <a:pt x="6991" y="16140"/>
                  </a:lnTo>
                  <a:lnTo>
                    <a:pt x="13982" y="12098"/>
                  </a:lnTo>
                  <a:lnTo>
                    <a:pt x="13982" y="4013"/>
                  </a:lnTo>
                  <a:lnTo>
                    <a:pt x="6991" y="0"/>
                  </a:lnTo>
                  <a:close/>
                </a:path>
              </a:pathLst>
            </a:custGeom>
            <a:solidFill>
              <a:srgbClr val="FFFFFF">
                <a:alpha val="3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7"/>
            <p:cNvSpPr/>
            <p:nvPr/>
          </p:nvSpPr>
          <p:spPr>
            <a:xfrm>
              <a:off x="8553368" y="1410331"/>
              <a:ext cx="435415" cy="501501"/>
            </a:xfrm>
            <a:custGeom>
              <a:avLst/>
              <a:gdLst/>
              <a:ahLst/>
              <a:cxnLst/>
              <a:rect l="l" t="t" r="r" b="b"/>
              <a:pathLst>
                <a:path w="14014" h="16141" extrusionOk="0">
                  <a:moveTo>
                    <a:pt x="6992" y="0"/>
                  </a:moveTo>
                  <a:lnTo>
                    <a:pt x="1" y="4043"/>
                  </a:lnTo>
                  <a:lnTo>
                    <a:pt x="1" y="12128"/>
                  </a:lnTo>
                  <a:lnTo>
                    <a:pt x="6992" y="16140"/>
                  </a:lnTo>
                  <a:lnTo>
                    <a:pt x="13983" y="12128"/>
                  </a:lnTo>
                  <a:lnTo>
                    <a:pt x="14013" y="4043"/>
                  </a:lnTo>
                  <a:lnTo>
                    <a:pt x="69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7"/>
            <p:cNvSpPr/>
            <p:nvPr/>
          </p:nvSpPr>
          <p:spPr>
            <a:xfrm>
              <a:off x="5507700" y="4855466"/>
              <a:ext cx="434452" cy="501501"/>
            </a:xfrm>
            <a:custGeom>
              <a:avLst/>
              <a:gdLst/>
              <a:ahLst/>
              <a:cxnLst/>
              <a:rect l="l" t="t" r="r" b="b"/>
              <a:pathLst>
                <a:path w="13983" h="16141" extrusionOk="0">
                  <a:moveTo>
                    <a:pt x="13983" y="12098"/>
                  </a:moveTo>
                  <a:lnTo>
                    <a:pt x="6992" y="16140"/>
                  </a:lnTo>
                  <a:lnTo>
                    <a:pt x="1" y="12098"/>
                  </a:lnTo>
                  <a:lnTo>
                    <a:pt x="1" y="4013"/>
                  </a:lnTo>
                  <a:lnTo>
                    <a:pt x="6992" y="0"/>
                  </a:lnTo>
                  <a:lnTo>
                    <a:pt x="1398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7"/>
            <p:cNvSpPr/>
            <p:nvPr/>
          </p:nvSpPr>
          <p:spPr>
            <a:xfrm>
              <a:off x="5290489" y="4478649"/>
              <a:ext cx="434452" cy="501501"/>
            </a:xfrm>
            <a:custGeom>
              <a:avLst/>
              <a:gdLst/>
              <a:ahLst/>
              <a:cxnLst/>
              <a:rect l="l" t="t" r="r" b="b"/>
              <a:pathLst>
                <a:path w="13983" h="16141" extrusionOk="0">
                  <a:moveTo>
                    <a:pt x="13983" y="12128"/>
                  </a:moveTo>
                  <a:lnTo>
                    <a:pt x="6992" y="16141"/>
                  </a:lnTo>
                  <a:lnTo>
                    <a:pt x="1" y="12128"/>
                  </a:lnTo>
                  <a:lnTo>
                    <a:pt x="1" y="4013"/>
                  </a:lnTo>
                  <a:lnTo>
                    <a:pt x="6992" y="1"/>
                  </a:lnTo>
                  <a:lnTo>
                    <a:pt x="13983" y="4013"/>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49" name="Google Shape;749;p17"/>
            <p:cNvSpPr/>
            <p:nvPr/>
          </p:nvSpPr>
          <p:spPr>
            <a:xfrm>
              <a:off x="6160294" y="3677820"/>
              <a:ext cx="434452" cy="503365"/>
            </a:xfrm>
            <a:custGeom>
              <a:avLst/>
              <a:gdLst/>
              <a:ahLst/>
              <a:cxnLst/>
              <a:rect l="l" t="t" r="r" b="b"/>
              <a:pathLst>
                <a:path w="13983" h="16201" extrusionOk="0">
                  <a:moveTo>
                    <a:pt x="6991" y="0"/>
                  </a:moveTo>
                  <a:lnTo>
                    <a:pt x="0" y="4073"/>
                  </a:lnTo>
                  <a:lnTo>
                    <a:pt x="0" y="12128"/>
                  </a:lnTo>
                  <a:lnTo>
                    <a:pt x="6991" y="16201"/>
                  </a:lnTo>
                  <a:lnTo>
                    <a:pt x="13982" y="12158"/>
                  </a:lnTo>
                  <a:lnTo>
                    <a:pt x="13982" y="4073"/>
                  </a:lnTo>
                  <a:lnTo>
                    <a:pt x="6991"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7"/>
            <p:cNvSpPr/>
            <p:nvPr/>
          </p:nvSpPr>
          <p:spPr>
            <a:xfrm>
              <a:off x="6160294" y="4478649"/>
              <a:ext cx="434452" cy="501501"/>
            </a:xfrm>
            <a:custGeom>
              <a:avLst/>
              <a:gdLst/>
              <a:ahLst/>
              <a:cxnLst/>
              <a:rect l="l" t="t" r="r" b="b"/>
              <a:pathLst>
                <a:path w="13983" h="16141" extrusionOk="0">
                  <a:moveTo>
                    <a:pt x="13982" y="12128"/>
                  </a:moveTo>
                  <a:lnTo>
                    <a:pt x="6991" y="16141"/>
                  </a:lnTo>
                  <a:lnTo>
                    <a:pt x="0" y="12128"/>
                  </a:lnTo>
                  <a:lnTo>
                    <a:pt x="0" y="4013"/>
                  </a:lnTo>
                  <a:lnTo>
                    <a:pt x="6991" y="1"/>
                  </a:lnTo>
                  <a:lnTo>
                    <a:pt x="13982" y="4013"/>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7"/>
            <p:cNvSpPr/>
            <p:nvPr/>
          </p:nvSpPr>
          <p:spPr>
            <a:xfrm>
              <a:off x="5724910" y="3427551"/>
              <a:ext cx="435415" cy="502433"/>
            </a:xfrm>
            <a:custGeom>
              <a:avLst/>
              <a:gdLst/>
              <a:ahLst/>
              <a:cxnLst/>
              <a:rect l="l" t="t" r="r" b="b"/>
              <a:pathLst>
                <a:path w="14014" h="16171" extrusionOk="0">
                  <a:moveTo>
                    <a:pt x="14013" y="12128"/>
                  </a:moveTo>
                  <a:lnTo>
                    <a:pt x="6992" y="16171"/>
                  </a:lnTo>
                  <a:lnTo>
                    <a:pt x="1" y="12128"/>
                  </a:lnTo>
                  <a:lnTo>
                    <a:pt x="1" y="4043"/>
                  </a:lnTo>
                  <a:lnTo>
                    <a:pt x="7022" y="0"/>
                  </a:lnTo>
                  <a:lnTo>
                    <a:pt x="14013"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7"/>
            <p:cNvSpPr/>
            <p:nvPr/>
          </p:nvSpPr>
          <p:spPr>
            <a:xfrm>
              <a:off x="4418821" y="4478649"/>
              <a:ext cx="435384" cy="501501"/>
            </a:xfrm>
            <a:custGeom>
              <a:avLst/>
              <a:gdLst/>
              <a:ahLst/>
              <a:cxnLst/>
              <a:rect l="l" t="t" r="r" b="b"/>
              <a:pathLst>
                <a:path w="14013" h="16141" extrusionOk="0">
                  <a:moveTo>
                    <a:pt x="14013" y="12128"/>
                  </a:moveTo>
                  <a:lnTo>
                    <a:pt x="7022" y="16141"/>
                  </a:lnTo>
                  <a:lnTo>
                    <a:pt x="1" y="12128"/>
                  </a:lnTo>
                  <a:lnTo>
                    <a:pt x="31" y="4013"/>
                  </a:lnTo>
                  <a:lnTo>
                    <a:pt x="7022" y="1"/>
                  </a:lnTo>
                  <a:lnTo>
                    <a:pt x="1401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7"/>
            <p:cNvSpPr/>
            <p:nvPr/>
          </p:nvSpPr>
          <p:spPr>
            <a:xfrm>
              <a:off x="8117083" y="2093126"/>
              <a:ext cx="436316" cy="501501"/>
            </a:xfrm>
            <a:custGeom>
              <a:avLst/>
              <a:gdLst/>
              <a:ahLst/>
              <a:cxnLst/>
              <a:rect l="l" t="t" r="r" b="b"/>
              <a:pathLst>
                <a:path w="14043" h="16141" extrusionOk="0">
                  <a:moveTo>
                    <a:pt x="14043" y="12098"/>
                  </a:moveTo>
                  <a:lnTo>
                    <a:pt x="7052" y="16140"/>
                  </a:lnTo>
                  <a:lnTo>
                    <a:pt x="0" y="12098"/>
                  </a:lnTo>
                  <a:lnTo>
                    <a:pt x="61" y="4013"/>
                  </a:lnTo>
                  <a:lnTo>
                    <a:pt x="7052" y="0"/>
                  </a:lnTo>
                  <a:lnTo>
                    <a:pt x="1404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7"/>
            <p:cNvSpPr/>
            <p:nvPr/>
          </p:nvSpPr>
          <p:spPr>
            <a:xfrm>
              <a:off x="6377504" y="4855466"/>
              <a:ext cx="435384" cy="501501"/>
            </a:xfrm>
            <a:custGeom>
              <a:avLst/>
              <a:gdLst/>
              <a:ahLst/>
              <a:cxnLst/>
              <a:rect l="l" t="t" r="r" b="b"/>
              <a:pathLst>
                <a:path w="14013" h="16141" extrusionOk="0">
                  <a:moveTo>
                    <a:pt x="13982" y="12098"/>
                  </a:moveTo>
                  <a:lnTo>
                    <a:pt x="6991" y="16140"/>
                  </a:lnTo>
                  <a:lnTo>
                    <a:pt x="0" y="12098"/>
                  </a:lnTo>
                  <a:lnTo>
                    <a:pt x="0" y="4013"/>
                  </a:lnTo>
                  <a:lnTo>
                    <a:pt x="6991" y="0"/>
                  </a:lnTo>
                  <a:lnTo>
                    <a:pt x="14013"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7"/>
            <p:cNvSpPr/>
            <p:nvPr/>
          </p:nvSpPr>
          <p:spPr>
            <a:xfrm>
              <a:off x="6812857" y="4855466"/>
              <a:ext cx="434452" cy="501501"/>
            </a:xfrm>
            <a:custGeom>
              <a:avLst/>
              <a:gdLst/>
              <a:ahLst/>
              <a:cxnLst/>
              <a:rect l="l" t="t" r="r" b="b"/>
              <a:pathLst>
                <a:path w="13983" h="16141" extrusionOk="0">
                  <a:moveTo>
                    <a:pt x="13983" y="12098"/>
                  </a:moveTo>
                  <a:lnTo>
                    <a:pt x="6992" y="16140"/>
                  </a:lnTo>
                  <a:lnTo>
                    <a:pt x="1" y="12098"/>
                  </a:lnTo>
                  <a:lnTo>
                    <a:pt x="1" y="4013"/>
                  </a:lnTo>
                  <a:lnTo>
                    <a:pt x="6992" y="0"/>
                  </a:lnTo>
                  <a:lnTo>
                    <a:pt x="1398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7"/>
            <p:cNvSpPr/>
            <p:nvPr/>
          </p:nvSpPr>
          <p:spPr>
            <a:xfrm>
              <a:off x="8117083" y="4855466"/>
              <a:ext cx="436316" cy="501501"/>
            </a:xfrm>
            <a:custGeom>
              <a:avLst/>
              <a:gdLst/>
              <a:ahLst/>
              <a:cxnLst/>
              <a:rect l="l" t="t" r="r" b="b"/>
              <a:pathLst>
                <a:path w="14043" h="16141" extrusionOk="0">
                  <a:moveTo>
                    <a:pt x="14043" y="12098"/>
                  </a:moveTo>
                  <a:lnTo>
                    <a:pt x="7052" y="16140"/>
                  </a:lnTo>
                  <a:lnTo>
                    <a:pt x="0" y="12098"/>
                  </a:lnTo>
                  <a:lnTo>
                    <a:pt x="0" y="4013"/>
                  </a:lnTo>
                  <a:lnTo>
                    <a:pt x="7052" y="0"/>
                  </a:lnTo>
                  <a:lnTo>
                    <a:pt x="14043" y="4013"/>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7"/>
            <p:cNvSpPr/>
            <p:nvPr/>
          </p:nvSpPr>
          <p:spPr>
            <a:xfrm>
              <a:off x="8336157" y="4478649"/>
              <a:ext cx="434452" cy="501501"/>
            </a:xfrm>
            <a:custGeom>
              <a:avLst/>
              <a:gdLst/>
              <a:ahLst/>
              <a:cxnLst/>
              <a:rect l="l" t="t" r="r" b="b"/>
              <a:pathLst>
                <a:path w="13983" h="16141" extrusionOk="0">
                  <a:moveTo>
                    <a:pt x="13983" y="12128"/>
                  </a:moveTo>
                  <a:lnTo>
                    <a:pt x="6992" y="16141"/>
                  </a:lnTo>
                  <a:lnTo>
                    <a:pt x="1" y="12128"/>
                  </a:lnTo>
                  <a:lnTo>
                    <a:pt x="1" y="4013"/>
                  </a:lnTo>
                  <a:lnTo>
                    <a:pt x="6992" y="1"/>
                  </a:lnTo>
                  <a:lnTo>
                    <a:pt x="13983"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7"/>
            <p:cNvSpPr/>
            <p:nvPr/>
          </p:nvSpPr>
          <p:spPr>
            <a:xfrm>
              <a:off x="8770578" y="4478649"/>
              <a:ext cx="435415" cy="501501"/>
            </a:xfrm>
            <a:custGeom>
              <a:avLst/>
              <a:gdLst/>
              <a:ahLst/>
              <a:cxnLst/>
              <a:rect l="l" t="t" r="r" b="b"/>
              <a:pathLst>
                <a:path w="14014" h="16141" extrusionOk="0">
                  <a:moveTo>
                    <a:pt x="7022" y="1"/>
                  </a:moveTo>
                  <a:lnTo>
                    <a:pt x="1" y="4013"/>
                  </a:lnTo>
                  <a:lnTo>
                    <a:pt x="1" y="12128"/>
                  </a:lnTo>
                  <a:lnTo>
                    <a:pt x="6992" y="16141"/>
                  </a:lnTo>
                  <a:lnTo>
                    <a:pt x="14013" y="12128"/>
                  </a:lnTo>
                  <a:lnTo>
                    <a:pt x="14013" y="4013"/>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7"/>
            <p:cNvSpPr/>
            <p:nvPr/>
          </p:nvSpPr>
          <p:spPr>
            <a:xfrm>
              <a:off x="8988751" y="4855466"/>
              <a:ext cx="434452" cy="501501"/>
            </a:xfrm>
            <a:custGeom>
              <a:avLst/>
              <a:gdLst/>
              <a:ahLst/>
              <a:cxnLst/>
              <a:rect l="l" t="t" r="r" b="b"/>
              <a:pathLst>
                <a:path w="13983" h="16141" extrusionOk="0">
                  <a:moveTo>
                    <a:pt x="13982" y="12098"/>
                  </a:moveTo>
                  <a:lnTo>
                    <a:pt x="6991" y="16140"/>
                  </a:lnTo>
                  <a:lnTo>
                    <a:pt x="0" y="12098"/>
                  </a:lnTo>
                  <a:lnTo>
                    <a:pt x="0" y="4013"/>
                  </a:lnTo>
                  <a:lnTo>
                    <a:pt x="6991" y="0"/>
                  </a:lnTo>
                  <a:lnTo>
                    <a:pt x="13982"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7"/>
            <p:cNvSpPr/>
            <p:nvPr/>
          </p:nvSpPr>
          <p:spPr>
            <a:xfrm>
              <a:off x="6812857" y="41018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7"/>
            <p:cNvSpPr/>
            <p:nvPr/>
          </p:nvSpPr>
          <p:spPr>
            <a:xfrm>
              <a:off x="6812857" y="2251769"/>
              <a:ext cx="434452" cy="503396"/>
            </a:xfrm>
            <a:custGeom>
              <a:avLst/>
              <a:gdLst/>
              <a:ahLst/>
              <a:cxnLst/>
              <a:rect l="l" t="t" r="r" b="b"/>
              <a:pathLst>
                <a:path w="13983" h="16202" extrusionOk="0">
                  <a:moveTo>
                    <a:pt x="13983" y="12159"/>
                  </a:moveTo>
                  <a:lnTo>
                    <a:pt x="6992" y="16202"/>
                  </a:lnTo>
                  <a:lnTo>
                    <a:pt x="1" y="12129"/>
                  </a:lnTo>
                  <a:lnTo>
                    <a:pt x="1" y="4074"/>
                  </a:lnTo>
                  <a:lnTo>
                    <a:pt x="6992" y="1"/>
                  </a:lnTo>
                  <a:lnTo>
                    <a:pt x="13983" y="407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7"/>
            <p:cNvSpPr/>
            <p:nvPr/>
          </p:nvSpPr>
          <p:spPr>
            <a:xfrm>
              <a:off x="4636963" y="41018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7"/>
            <p:cNvSpPr/>
            <p:nvPr/>
          </p:nvSpPr>
          <p:spPr>
            <a:xfrm>
              <a:off x="7464488" y="3724083"/>
              <a:ext cx="435415" cy="503396"/>
            </a:xfrm>
            <a:custGeom>
              <a:avLst/>
              <a:gdLst/>
              <a:ahLst/>
              <a:cxnLst/>
              <a:rect l="l" t="t" r="r" b="b"/>
              <a:pathLst>
                <a:path w="14014" h="16202" extrusionOk="0">
                  <a:moveTo>
                    <a:pt x="7022" y="1"/>
                  </a:moveTo>
                  <a:lnTo>
                    <a:pt x="31" y="4074"/>
                  </a:lnTo>
                  <a:lnTo>
                    <a:pt x="1" y="12128"/>
                  </a:lnTo>
                  <a:lnTo>
                    <a:pt x="7022" y="16201"/>
                  </a:lnTo>
                  <a:lnTo>
                    <a:pt x="14013" y="12159"/>
                  </a:lnTo>
                  <a:lnTo>
                    <a:pt x="14013" y="4074"/>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7"/>
            <p:cNvSpPr/>
            <p:nvPr/>
          </p:nvSpPr>
          <p:spPr>
            <a:xfrm>
              <a:off x="7682662" y="4101832"/>
              <a:ext cx="434452" cy="501501"/>
            </a:xfrm>
            <a:custGeom>
              <a:avLst/>
              <a:gdLst/>
              <a:ahLst/>
              <a:cxnLst/>
              <a:rect l="l" t="t" r="r" b="b"/>
              <a:pathLst>
                <a:path w="13983" h="16141" extrusionOk="0">
                  <a:moveTo>
                    <a:pt x="13982" y="12129"/>
                  </a:moveTo>
                  <a:lnTo>
                    <a:pt x="6991" y="16141"/>
                  </a:lnTo>
                  <a:lnTo>
                    <a:pt x="0" y="12129"/>
                  </a:lnTo>
                  <a:lnTo>
                    <a:pt x="0" y="4043"/>
                  </a:lnTo>
                  <a:lnTo>
                    <a:pt x="6991" y="1"/>
                  </a:lnTo>
                  <a:lnTo>
                    <a:pt x="13982" y="404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7"/>
            <p:cNvSpPr/>
            <p:nvPr/>
          </p:nvSpPr>
          <p:spPr>
            <a:xfrm>
              <a:off x="8770578" y="3724083"/>
              <a:ext cx="435415" cy="503396"/>
            </a:xfrm>
            <a:custGeom>
              <a:avLst/>
              <a:gdLst/>
              <a:ahLst/>
              <a:cxnLst/>
              <a:rect l="l" t="t" r="r" b="b"/>
              <a:pathLst>
                <a:path w="14014" h="16202" extrusionOk="0">
                  <a:moveTo>
                    <a:pt x="14013" y="12159"/>
                  </a:moveTo>
                  <a:lnTo>
                    <a:pt x="6992" y="16201"/>
                  </a:lnTo>
                  <a:lnTo>
                    <a:pt x="1" y="12128"/>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7"/>
            <p:cNvSpPr/>
            <p:nvPr/>
          </p:nvSpPr>
          <p:spPr>
            <a:xfrm>
              <a:off x="8988751" y="4101832"/>
              <a:ext cx="434452" cy="501501"/>
            </a:xfrm>
            <a:custGeom>
              <a:avLst/>
              <a:gdLst/>
              <a:ahLst/>
              <a:cxnLst/>
              <a:rect l="l" t="t" r="r" b="b"/>
              <a:pathLst>
                <a:path w="13983" h="16141" extrusionOk="0">
                  <a:moveTo>
                    <a:pt x="13982" y="12129"/>
                  </a:moveTo>
                  <a:lnTo>
                    <a:pt x="6991" y="16141"/>
                  </a:lnTo>
                  <a:lnTo>
                    <a:pt x="0" y="12129"/>
                  </a:lnTo>
                  <a:lnTo>
                    <a:pt x="0" y="4043"/>
                  </a:lnTo>
                  <a:lnTo>
                    <a:pt x="6991" y="1"/>
                  </a:lnTo>
                  <a:lnTo>
                    <a:pt x="13982"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7"/>
            <p:cNvSpPr/>
            <p:nvPr/>
          </p:nvSpPr>
          <p:spPr>
            <a:xfrm>
              <a:off x="7247278" y="3347266"/>
              <a:ext cx="435415" cy="503396"/>
            </a:xfrm>
            <a:custGeom>
              <a:avLst/>
              <a:gdLst/>
              <a:ahLst/>
              <a:cxnLst/>
              <a:rect l="l" t="t" r="r" b="b"/>
              <a:pathLst>
                <a:path w="14014" h="16202" extrusionOk="0">
                  <a:moveTo>
                    <a:pt x="14013" y="12129"/>
                  </a:moveTo>
                  <a:lnTo>
                    <a:pt x="6992" y="16202"/>
                  </a:lnTo>
                  <a:lnTo>
                    <a:pt x="1" y="12129"/>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7"/>
            <p:cNvSpPr/>
            <p:nvPr/>
          </p:nvSpPr>
          <p:spPr>
            <a:xfrm>
              <a:off x="8117083" y="3347266"/>
              <a:ext cx="436316" cy="503396"/>
            </a:xfrm>
            <a:custGeom>
              <a:avLst/>
              <a:gdLst/>
              <a:ahLst/>
              <a:cxnLst/>
              <a:rect l="l" t="t" r="r" b="b"/>
              <a:pathLst>
                <a:path w="14043" h="16202" extrusionOk="0">
                  <a:moveTo>
                    <a:pt x="14043" y="12129"/>
                  </a:moveTo>
                  <a:lnTo>
                    <a:pt x="7052" y="16202"/>
                  </a:lnTo>
                  <a:lnTo>
                    <a:pt x="0" y="12129"/>
                  </a:lnTo>
                  <a:lnTo>
                    <a:pt x="0" y="4074"/>
                  </a:lnTo>
                  <a:lnTo>
                    <a:pt x="7052" y="1"/>
                  </a:lnTo>
                  <a:lnTo>
                    <a:pt x="14043" y="4074"/>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7"/>
            <p:cNvSpPr/>
            <p:nvPr/>
          </p:nvSpPr>
          <p:spPr>
            <a:xfrm>
              <a:off x="8117083" y="2594595"/>
              <a:ext cx="436316" cy="501501"/>
            </a:xfrm>
            <a:custGeom>
              <a:avLst/>
              <a:gdLst/>
              <a:ahLst/>
              <a:cxnLst/>
              <a:rect l="l" t="t" r="r" b="b"/>
              <a:pathLst>
                <a:path w="14043" h="16141" extrusionOk="0">
                  <a:moveTo>
                    <a:pt x="14043" y="12128"/>
                  </a:moveTo>
                  <a:lnTo>
                    <a:pt x="7052" y="16140"/>
                  </a:lnTo>
                  <a:lnTo>
                    <a:pt x="0" y="12128"/>
                  </a:lnTo>
                  <a:lnTo>
                    <a:pt x="0" y="4013"/>
                  </a:lnTo>
                  <a:lnTo>
                    <a:pt x="7052" y="0"/>
                  </a:lnTo>
                  <a:lnTo>
                    <a:pt x="14043"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7"/>
            <p:cNvSpPr/>
            <p:nvPr/>
          </p:nvSpPr>
          <p:spPr>
            <a:xfrm>
              <a:off x="8336157" y="2971412"/>
              <a:ext cx="434452" cy="502433"/>
            </a:xfrm>
            <a:custGeom>
              <a:avLst/>
              <a:gdLst/>
              <a:ahLst/>
              <a:cxnLst/>
              <a:rect l="l" t="t" r="r" b="b"/>
              <a:pathLst>
                <a:path w="13983" h="16171" extrusionOk="0">
                  <a:moveTo>
                    <a:pt x="6992" y="0"/>
                  </a:moveTo>
                  <a:lnTo>
                    <a:pt x="1" y="4012"/>
                  </a:lnTo>
                  <a:lnTo>
                    <a:pt x="1" y="12098"/>
                  </a:lnTo>
                  <a:lnTo>
                    <a:pt x="6992" y="16171"/>
                  </a:lnTo>
                  <a:lnTo>
                    <a:pt x="13983" y="12098"/>
                  </a:lnTo>
                  <a:lnTo>
                    <a:pt x="13983" y="4043"/>
                  </a:lnTo>
                  <a:lnTo>
                    <a:pt x="6992" y="0"/>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7"/>
            <p:cNvSpPr/>
            <p:nvPr/>
          </p:nvSpPr>
          <p:spPr>
            <a:xfrm>
              <a:off x="8770578" y="2971412"/>
              <a:ext cx="435415" cy="502433"/>
            </a:xfrm>
            <a:custGeom>
              <a:avLst/>
              <a:gdLst/>
              <a:ahLst/>
              <a:cxnLst/>
              <a:rect l="l" t="t" r="r" b="b"/>
              <a:pathLst>
                <a:path w="14014" h="16171" extrusionOk="0">
                  <a:moveTo>
                    <a:pt x="14013" y="12098"/>
                  </a:moveTo>
                  <a:lnTo>
                    <a:pt x="6992" y="16171"/>
                  </a:lnTo>
                  <a:lnTo>
                    <a:pt x="1" y="12098"/>
                  </a:lnTo>
                  <a:lnTo>
                    <a:pt x="1" y="4012"/>
                  </a:lnTo>
                  <a:lnTo>
                    <a:pt x="7022" y="0"/>
                  </a:lnTo>
                  <a:lnTo>
                    <a:pt x="14013" y="4043"/>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7"/>
            <p:cNvSpPr/>
            <p:nvPr/>
          </p:nvSpPr>
          <p:spPr>
            <a:xfrm>
              <a:off x="8988751" y="3347266"/>
              <a:ext cx="434452" cy="503396"/>
            </a:xfrm>
            <a:custGeom>
              <a:avLst/>
              <a:gdLst/>
              <a:ahLst/>
              <a:cxnLst/>
              <a:rect l="l" t="t" r="r" b="b"/>
              <a:pathLst>
                <a:path w="13983" h="16202" extrusionOk="0">
                  <a:moveTo>
                    <a:pt x="6991" y="1"/>
                  </a:moveTo>
                  <a:lnTo>
                    <a:pt x="0" y="4074"/>
                  </a:lnTo>
                  <a:lnTo>
                    <a:pt x="0" y="12129"/>
                  </a:lnTo>
                  <a:lnTo>
                    <a:pt x="6991" y="16202"/>
                  </a:lnTo>
                  <a:lnTo>
                    <a:pt x="13982" y="12129"/>
                  </a:lnTo>
                  <a:lnTo>
                    <a:pt x="13982" y="4074"/>
                  </a:lnTo>
                  <a:lnTo>
                    <a:pt x="6991"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7"/>
            <p:cNvSpPr/>
            <p:nvPr/>
          </p:nvSpPr>
          <p:spPr>
            <a:xfrm>
              <a:off x="8988751" y="2594595"/>
              <a:ext cx="434452" cy="501501"/>
            </a:xfrm>
            <a:custGeom>
              <a:avLst/>
              <a:gdLst/>
              <a:ahLst/>
              <a:cxnLst/>
              <a:rect l="l" t="t" r="r" b="b"/>
              <a:pathLst>
                <a:path w="13983" h="16141" extrusionOk="0">
                  <a:moveTo>
                    <a:pt x="13982" y="12128"/>
                  </a:moveTo>
                  <a:lnTo>
                    <a:pt x="6991" y="16140"/>
                  </a:lnTo>
                  <a:lnTo>
                    <a:pt x="0" y="12128"/>
                  </a:lnTo>
                  <a:lnTo>
                    <a:pt x="0" y="4013"/>
                  </a:lnTo>
                  <a:lnTo>
                    <a:pt x="6991" y="0"/>
                  </a:lnTo>
                  <a:lnTo>
                    <a:pt x="13982"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7"/>
            <p:cNvSpPr/>
            <p:nvPr/>
          </p:nvSpPr>
          <p:spPr>
            <a:xfrm>
              <a:off x="5724910" y="4478649"/>
              <a:ext cx="435415" cy="501501"/>
            </a:xfrm>
            <a:custGeom>
              <a:avLst/>
              <a:gdLst/>
              <a:ahLst/>
              <a:cxnLst/>
              <a:rect l="l" t="t" r="r" b="b"/>
              <a:pathLst>
                <a:path w="14014" h="16141" extrusionOk="0">
                  <a:moveTo>
                    <a:pt x="7022" y="1"/>
                  </a:moveTo>
                  <a:lnTo>
                    <a:pt x="1" y="4013"/>
                  </a:lnTo>
                  <a:lnTo>
                    <a:pt x="1" y="12128"/>
                  </a:lnTo>
                  <a:lnTo>
                    <a:pt x="6992" y="16141"/>
                  </a:lnTo>
                  <a:lnTo>
                    <a:pt x="14013" y="12128"/>
                  </a:lnTo>
                  <a:lnTo>
                    <a:pt x="14013" y="4013"/>
                  </a:lnTo>
                  <a:lnTo>
                    <a:pt x="7022"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5" name="Google Shape;775;p17"/>
          <p:cNvGrpSpPr/>
          <p:nvPr/>
        </p:nvGrpSpPr>
        <p:grpSpPr>
          <a:xfrm rot="10800000" flipH="1">
            <a:off x="6712832" y="2545596"/>
            <a:ext cx="509082" cy="506938"/>
            <a:chOff x="6557866" y="2143179"/>
            <a:chExt cx="509082" cy="506938"/>
          </a:xfrm>
        </p:grpSpPr>
        <p:sp>
          <p:nvSpPr>
            <p:cNvPr id="776" name="Google Shape;776;p17"/>
            <p:cNvSpPr/>
            <p:nvPr/>
          </p:nvSpPr>
          <p:spPr>
            <a:xfrm>
              <a:off x="6557866" y="2384220"/>
              <a:ext cx="25540" cy="23427"/>
            </a:xfrm>
            <a:custGeom>
              <a:avLst/>
              <a:gdLst/>
              <a:ahLst/>
              <a:cxnLst/>
              <a:rect l="l" t="t" r="r" b="b"/>
              <a:pathLst>
                <a:path w="822" h="754" extrusionOk="0">
                  <a:moveTo>
                    <a:pt x="426" y="1"/>
                  </a:moveTo>
                  <a:cubicBezTo>
                    <a:pt x="328" y="1"/>
                    <a:pt x="229" y="39"/>
                    <a:pt x="153" y="115"/>
                  </a:cubicBezTo>
                  <a:cubicBezTo>
                    <a:pt x="1" y="267"/>
                    <a:pt x="1" y="510"/>
                    <a:pt x="153" y="662"/>
                  </a:cubicBezTo>
                  <a:cubicBezTo>
                    <a:pt x="229" y="723"/>
                    <a:pt x="328" y="753"/>
                    <a:pt x="426" y="753"/>
                  </a:cubicBezTo>
                  <a:cubicBezTo>
                    <a:pt x="525" y="753"/>
                    <a:pt x="624" y="723"/>
                    <a:pt x="700" y="662"/>
                  </a:cubicBezTo>
                  <a:cubicBezTo>
                    <a:pt x="821" y="510"/>
                    <a:pt x="821" y="267"/>
                    <a:pt x="700" y="115"/>
                  </a:cubicBezTo>
                  <a:cubicBezTo>
                    <a:pt x="624" y="39"/>
                    <a:pt x="525"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7"/>
            <p:cNvSpPr/>
            <p:nvPr/>
          </p:nvSpPr>
          <p:spPr>
            <a:xfrm>
              <a:off x="6639083" y="2303718"/>
              <a:ext cx="23644" cy="23644"/>
            </a:xfrm>
            <a:custGeom>
              <a:avLst/>
              <a:gdLst/>
              <a:ahLst/>
              <a:cxnLst/>
              <a:rect l="l" t="t" r="r" b="b"/>
              <a:pathLst>
                <a:path w="761" h="761" extrusionOk="0">
                  <a:moveTo>
                    <a:pt x="396" y="1"/>
                  </a:moveTo>
                  <a:cubicBezTo>
                    <a:pt x="183" y="1"/>
                    <a:pt x="1" y="183"/>
                    <a:pt x="1" y="396"/>
                  </a:cubicBezTo>
                  <a:cubicBezTo>
                    <a:pt x="1" y="609"/>
                    <a:pt x="183" y="760"/>
                    <a:pt x="396" y="760"/>
                  </a:cubicBezTo>
                  <a:cubicBezTo>
                    <a:pt x="609" y="760"/>
                    <a:pt x="761" y="609"/>
                    <a:pt x="761" y="396"/>
                  </a:cubicBezTo>
                  <a:cubicBezTo>
                    <a:pt x="761" y="183"/>
                    <a:pt x="609" y="1"/>
                    <a:pt x="3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7"/>
            <p:cNvSpPr/>
            <p:nvPr/>
          </p:nvSpPr>
          <p:spPr>
            <a:xfrm>
              <a:off x="6719368" y="2223433"/>
              <a:ext cx="23644" cy="23644"/>
            </a:xfrm>
            <a:custGeom>
              <a:avLst/>
              <a:gdLst/>
              <a:ahLst/>
              <a:cxnLst/>
              <a:rect l="l" t="t" r="r" b="b"/>
              <a:pathLst>
                <a:path w="761" h="761" extrusionOk="0">
                  <a:moveTo>
                    <a:pt x="396" y="1"/>
                  </a:moveTo>
                  <a:cubicBezTo>
                    <a:pt x="183" y="1"/>
                    <a:pt x="0" y="183"/>
                    <a:pt x="0" y="396"/>
                  </a:cubicBezTo>
                  <a:cubicBezTo>
                    <a:pt x="0" y="609"/>
                    <a:pt x="183" y="761"/>
                    <a:pt x="396" y="761"/>
                  </a:cubicBezTo>
                  <a:cubicBezTo>
                    <a:pt x="608" y="761"/>
                    <a:pt x="760" y="609"/>
                    <a:pt x="760" y="396"/>
                  </a:cubicBezTo>
                  <a:cubicBezTo>
                    <a:pt x="760" y="183"/>
                    <a:pt x="608" y="1"/>
                    <a:pt x="3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7"/>
            <p:cNvSpPr/>
            <p:nvPr/>
          </p:nvSpPr>
          <p:spPr>
            <a:xfrm>
              <a:off x="6798689" y="2143179"/>
              <a:ext cx="25540" cy="22464"/>
            </a:xfrm>
            <a:custGeom>
              <a:avLst/>
              <a:gdLst/>
              <a:ahLst/>
              <a:cxnLst/>
              <a:rect l="l" t="t" r="r" b="b"/>
              <a:pathLst>
                <a:path w="822" h="723" extrusionOk="0">
                  <a:moveTo>
                    <a:pt x="445" y="0"/>
                  </a:moveTo>
                  <a:cubicBezTo>
                    <a:pt x="350" y="0"/>
                    <a:pt x="244" y="31"/>
                    <a:pt x="153" y="92"/>
                  </a:cubicBezTo>
                  <a:cubicBezTo>
                    <a:pt x="1" y="244"/>
                    <a:pt x="1" y="456"/>
                    <a:pt x="153" y="608"/>
                  </a:cubicBezTo>
                  <a:cubicBezTo>
                    <a:pt x="229" y="684"/>
                    <a:pt x="327" y="722"/>
                    <a:pt x="422" y="722"/>
                  </a:cubicBezTo>
                  <a:cubicBezTo>
                    <a:pt x="517" y="722"/>
                    <a:pt x="609" y="684"/>
                    <a:pt x="669" y="608"/>
                  </a:cubicBezTo>
                  <a:cubicBezTo>
                    <a:pt x="821" y="456"/>
                    <a:pt x="821" y="244"/>
                    <a:pt x="669" y="92"/>
                  </a:cubicBezTo>
                  <a:cubicBezTo>
                    <a:pt x="624" y="31"/>
                    <a:pt x="540" y="0"/>
                    <a:pt x="4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7"/>
            <p:cNvSpPr/>
            <p:nvPr/>
          </p:nvSpPr>
          <p:spPr>
            <a:xfrm>
              <a:off x="6718436" y="2384220"/>
              <a:ext cx="26472" cy="23427"/>
            </a:xfrm>
            <a:custGeom>
              <a:avLst/>
              <a:gdLst/>
              <a:ahLst/>
              <a:cxnLst/>
              <a:rect l="l" t="t" r="r" b="b"/>
              <a:pathLst>
                <a:path w="852" h="754" extrusionOk="0">
                  <a:moveTo>
                    <a:pt x="426" y="1"/>
                  </a:moveTo>
                  <a:cubicBezTo>
                    <a:pt x="327" y="1"/>
                    <a:pt x="228" y="39"/>
                    <a:pt x="152" y="115"/>
                  </a:cubicBezTo>
                  <a:cubicBezTo>
                    <a:pt x="0" y="267"/>
                    <a:pt x="0" y="510"/>
                    <a:pt x="152" y="662"/>
                  </a:cubicBezTo>
                  <a:cubicBezTo>
                    <a:pt x="228" y="723"/>
                    <a:pt x="327" y="753"/>
                    <a:pt x="426" y="753"/>
                  </a:cubicBezTo>
                  <a:cubicBezTo>
                    <a:pt x="524" y="753"/>
                    <a:pt x="623" y="723"/>
                    <a:pt x="699" y="662"/>
                  </a:cubicBezTo>
                  <a:cubicBezTo>
                    <a:pt x="851" y="510"/>
                    <a:pt x="851" y="267"/>
                    <a:pt x="699" y="115"/>
                  </a:cubicBezTo>
                  <a:cubicBezTo>
                    <a:pt x="623" y="39"/>
                    <a:pt x="524"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7"/>
            <p:cNvSpPr/>
            <p:nvPr/>
          </p:nvSpPr>
          <p:spPr>
            <a:xfrm>
              <a:off x="6798689" y="2303967"/>
              <a:ext cx="25540" cy="24110"/>
            </a:xfrm>
            <a:custGeom>
              <a:avLst/>
              <a:gdLst/>
              <a:ahLst/>
              <a:cxnLst/>
              <a:rect l="l" t="t" r="r" b="b"/>
              <a:pathLst>
                <a:path w="822" h="776" extrusionOk="0">
                  <a:moveTo>
                    <a:pt x="445" y="0"/>
                  </a:moveTo>
                  <a:cubicBezTo>
                    <a:pt x="350" y="0"/>
                    <a:pt x="244" y="38"/>
                    <a:pt x="153" y="114"/>
                  </a:cubicBezTo>
                  <a:cubicBezTo>
                    <a:pt x="1" y="266"/>
                    <a:pt x="1" y="509"/>
                    <a:pt x="153" y="661"/>
                  </a:cubicBezTo>
                  <a:cubicBezTo>
                    <a:pt x="229" y="737"/>
                    <a:pt x="327" y="775"/>
                    <a:pt x="422" y="775"/>
                  </a:cubicBezTo>
                  <a:cubicBezTo>
                    <a:pt x="517" y="775"/>
                    <a:pt x="609" y="737"/>
                    <a:pt x="669" y="661"/>
                  </a:cubicBezTo>
                  <a:cubicBezTo>
                    <a:pt x="821" y="509"/>
                    <a:pt x="821" y="266"/>
                    <a:pt x="669" y="114"/>
                  </a:cubicBezTo>
                  <a:cubicBezTo>
                    <a:pt x="624" y="38"/>
                    <a:pt x="540" y="0"/>
                    <a:pt x="4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7"/>
            <p:cNvSpPr/>
            <p:nvPr/>
          </p:nvSpPr>
          <p:spPr>
            <a:xfrm>
              <a:off x="6879906" y="2223682"/>
              <a:ext cx="26472" cy="24110"/>
            </a:xfrm>
            <a:custGeom>
              <a:avLst/>
              <a:gdLst/>
              <a:ahLst/>
              <a:cxnLst/>
              <a:rect l="l" t="t" r="r" b="b"/>
              <a:pathLst>
                <a:path w="852" h="776" extrusionOk="0">
                  <a:moveTo>
                    <a:pt x="426" y="1"/>
                  </a:moveTo>
                  <a:cubicBezTo>
                    <a:pt x="327" y="1"/>
                    <a:pt x="229" y="39"/>
                    <a:pt x="153" y="115"/>
                  </a:cubicBezTo>
                  <a:cubicBezTo>
                    <a:pt x="1" y="267"/>
                    <a:pt x="1" y="510"/>
                    <a:pt x="153" y="662"/>
                  </a:cubicBezTo>
                  <a:cubicBezTo>
                    <a:pt x="229" y="738"/>
                    <a:pt x="327" y="776"/>
                    <a:pt x="426" y="776"/>
                  </a:cubicBezTo>
                  <a:cubicBezTo>
                    <a:pt x="525" y="776"/>
                    <a:pt x="624" y="738"/>
                    <a:pt x="700" y="662"/>
                  </a:cubicBezTo>
                  <a:cubicBezTo>
                    <a:pt x="852" y="510"/>
                    <a:pt x="852" y="267"/>
                    <a:pt x="700" y="115"/>
                  </a:cubicBezTo>
                  <a:cubicBezTo>
                    <a:pt x="624" y="39"/>
                    <a:pt x="525"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7"/>
            <p:cNvSpPr/>
            <p:nvPr/>
          </p:nvSpPr>
          <p:spPr>
            <a:xfrm>
              <a:off x="6798689" y="2465437"/>
              <a:ext cx="25540" cy="24110"/>
            </a:xfrm>
            <a:custGeom>
              <a:avLst/>
              <a:gdLst/>
              <a:ahLst/>
              <a:cxnLst/>
              <a:rect l="l" t="t" r="r" b="b"/>
              <a:pathLst>
                <a:path w="822" h="776" extrusionOk="0">
                  <a:moveTo>
                    <a:pt x="445" y="1"/>
                  </a:moveTo>
                  <a:cubicBezTo>
                    <a:pt x="350" y="1"/>
                    <a:pt x="244" y="39"/>
                    <a:pt x="153" y="115"/>
                  </a:cubicBezTo>
                  <a:cubicBezTo>
                    <a:pt x="1" y="267"/>
                    <a:pt x="1" y="510"/>
                    <a:pt x="153" y="662"/>
                  </a:cubicBezTo>
                  <a:cubicBezTo>
                    <a:pt x="229" y="738"/>
                    <a:pt x="327" y="776"/>
                    <a:pt x="422" y="776"/>
                  </a:cubicBezTo>
                  <a:cubicBezTo>
                    <a:pt x="517" y="776"/>
                    <a:pt x="609" y="738"/>
                    <a:pt x="669" y="662"/>
                  </a:cubicBezTo>
                  <a:cubicBezTo>
                    <a:pt x="821" y="510"/>
                    <a:pt x="821" y="267"/>
                    <a:pt x="669" y="115"/>
                  </a:cubicBezTo>
                  <a:cubicBezTo>
                    <a:pt x="624" y="39"/>
                    <a:pt x="540" y="1"/>
                    <a:pt x="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7"/>
            <p:cNvSpPr/>
            <p:nvPr/>
          </p:nvSpPr>
          <p:spPr>
            <a:xfrm>
              <a:off x="6879906" y="2384220"/>
              <a:ext cx="26472" cy="23427"/>
            </a:xfrm>
            <a:custGeom>
              <a:avLst/>
              <a:gdLst/>
              <a:ahLst/>
              <a:cxnLst/>
              <a:rect l="l" t="t" r="r" b="b"/>
              <a:pathLst>
                <a:path w="852" h="754" extrusionOk="0">
                  <a:moveTo>
                    <a:pt x="426" y="1"/>
                  </a:moveTo>
                  <a:cubicBezTo>
                    <a:pt x="327" y="1"/>
                    <a:pt x="229" y="39"/>
                    <a:pt x="153" y="115"/>
                  </a:cubicBezTo>
                  <a:cubicBezTo>
                    <a:pt x="1" y="267"/>
                    <a:pt x="1" y="510"/>
                    <a:pt x="153" y="662"/>
                  </a:cubicBezTo>
                  <a:cubicBezTo>
                    <a:pt x="229" y="723"/>
                    <a:pt x="327" y="753"/>
                    <a:pt x="426" y="753"/>
                  </a:cubicBezTo>
                  <a:cubicBezTo>
                    <a:pt x="525" y="753"/>
                    <a:pt x="624" y="723"/>
                    <a:pt x="700" y="662"/>
                  </a:cubicBezTo>
                  <a:cubicBezTo>
                    <a:pt x="852" y="510"/>
                    <a:pt x="852" y="267"/>
                    <a:pt x="700" y="115"/>
                  </a:cubicBezTo>
                  <a:cubicBezTo>
                    <a:pt x="624" y="39"/>
                    <a:pt x="525"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7"/>
            <p:cNvSpPr/>
            <p:nvPr/>
          </p:nvSpPr>
          <p:spPr>
            <a:xfrm>
              <a:off x="6960191" y="2303967"/>
              <a:ext cx="26472" cy="24110"/>
            </a:xfrm>
            <a:custGeom>
              <a:avLst/>
              <a:gdLst/>
              <a:ahLst/>
              <a:cxnLst/>
              <a:rect l="l" t="t" r="r" b="b"/>
              <a:pathLst>
                <a:path w="852" h="776" extrusionOk="0">
                  <a:moveTo>
                    <a:pt x="426" y="0"/>
                  </a:moveTo>
                  <a:cubicBezTo>
                    <a:pt x="327" y="0"/>
                    <a:pt x="228" y="38"/>
                    <a:pt x="152" y="114"/>
                  </a:cubicBezTo>
                  <a:cubicBezTo>
                    <a:pt x="0" y="266"/>
                    <a:pt x="0" y="509"/>
                    <a:pt x="152" y="661"/>
                  </a:cubicBezTo>
                  <a:cubicBezTo>
                    <a:pt x="228" y="737"/>
                    <a:pt x="327" y="775"/>
                    <a:pt x="426" y="775"/>
                  </a:cubicBezTo>
                  <a:cubicBezTo>
                    <a:pt x="525" y="775"/>
                    <a:pt x="623" y="737"/>
                    <a:pt x="699" y="661"/>
                  </a:cubicBezTo>
                  <a:cubicBezTo>
                    <a:pt x="851" y="509"/>
                    <a:pt x="851" y="266"/>
                    <a:pt x="699" y="114"/>
                  </a:cubicBezTo>
                  <a:cubicBezTo>
                    <a:pt x="623" y="38"/>
                    <a:pt x="525" y="0"/>
                    <a:pt x="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7"/>
            <p:cNvSpPr/>
            <p:nvPr/>
          </p:nvSpPr>
          <p:spPr>
            <a:xfrm>
              <a:off x="6881802" y="2546437"/>
              <a:ext cx="23644" cy="23644"/>
            </a:xfrm>
            <a:custGeom>
              <a:avLst/>
              <a:gdLst/>
              <a:ahLst/>
              <a:cxnLst/>
              <a:rect l="l" t="t" r="r" b="b"/>
              <a:pathLst>
                <a:path w="761" h="761" extrusionOk="0">
                  <a:moveTo>
                    <a:pt x="365" y="0"/>
                  </a:moveTo>
                  <a:cubicBezTo>
                    <a:pt x="152" y="0"/>
                    <a:pt x="0" y="152"/>
                    <a:pt x="0" y="365"/>
                  </a:cubicBezTo>
                  <a:cubicBezTo>
                    <a:pt x="0" y="578"/>
                    <a:pt x="152" y="760"/>
                    <a:pt x="365" y="760"/>
                  </a:cubicBezTo>
                  <a:cubicBezTo>
                    <a:pt x="578" y="760"/>
                    <a:pt x="760" y="578"/>
                    <a:pt x="760" y="365"/>
                  </a:cubicBezTo>
                  <a:cubicBezTo>
                    <a:pt x="760" y="152"/>
                    <a:pt x="578" y="0"/>
                    <a:pt x="3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7"/>
            <p:cNvSpPr/>
            <p:nvPr/>
          </p:nvSpPr>
          <p:spPr>
            <a:xfrm>
              <a:off x="6961123" y="2465220"/>
              <a:ext cx="23644" cy="23644"/>
            </a:xfrm>
            <a:custGeom>
              <a:avLst/>
              <a:gdLst/>
              <a:ahLst/>
              <a:cxnLst/>
              <a:rect l="l" t="t" r="r" b="b"/>
              <a:pathLst>
                <a:path w="761" h="761" extrusionOk="0">
                  <a:moveTo>
                    <a:pt x="396" y="0"/>
                  </a:moveTo>
                  <a:cubicBezTo>
                    <a:pt x="183" y="0"/>
                    <a:pt x="1" y="183"/>
                    <a:pt x="1" y="395"/>
                  </a:cubicBezTo>
                  <a:cubicBezTo>
                    <a:pt x="1" y="608"/>
                    <a:pt x="183" y="760"/>
                    <a:pt x="396" y="760"/>
                  </a:cubicBezTo>
                  <a:cubicBezTo>
                    <a:pt x="609" y="760"/>
                    <a:pt x="761" y="608"/>
                    <a:pt x="761" y="395"/>
                  </a:cubicBezTo>
                  <a:cubicBezTo>
                    <a:pt x="761" y="183"/>
                    <a:pt x="609" y="0"/>
                    <a:pt x="3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7"/>
            <p:cNvSpPr/>
            <p:nvPr/>
          </p:nvSpPr>
          <p:spPr>
            <a:xfrm>
              <a:off x="7040445" y="2384220"/>
              <a:ext cx="26503" cy="23427"/>
            </a:xfrm>
            <a:custGeom>
              <a:avLst/>
              <a:gdLst/>
              <a:ahLst/>
              <a:cxnLst/>
              <a:rect l="l" t="t" r="r" b="b"/>
              <a:pathLst>
                <a:path w="853" h="754" extrusionOk="0">
                  <a:moveTo>
                    <a:pt x="438" y="1"/>
                  </a:moveTo>
                  <a:cubicBezTo>
                    <a:pt x="335" y="1"/>
                    <a:pt x="229" y="39"/>
                    <a:pt x="153" y="115"/>
                  </a:cubicBezTo>
                  <a:cubicBezTo>
                    <a:pt x="1" y="267"/>
                    <a:pt x="1" y="510"/>
                    <a:pt x="153" y="662"/>
                  </a:cubicBezTo>
                  <a:cubicBezTo>
                    <a:pt x="229" y="723"/>
                    <a:pt x="328" y="753"/>
                    <a:pt x="427" y="753"/>
                  </a:cubicBezTo>
                  <a:cubicBezTo>
                    <a:pt x="525" y="753"/>
                    <a:pt x="624" y="723"/>
                    <a:pt x="700" y="662"/>
                  </a:cubicBezTo>
                  <a:cubicBezTo>
                    <a:pt x="852" y="510"/>
                    <a:pt x="852" y="267"/>
                    <a:pt x="700" y="115"/>
                  </a:cubicBezTo>
                  <a:cubicBezTo>
                    <a:pt x="639" y="39"/>
                    <a:pt x="541" y="1"/>
                    <a:pt x="4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7"/>
            <p:cNvSpPr/>
            <p:nvPr/>
          </p:nvSpPr>
          <p:spPr>
            <a:xfrm>
              <a:off x="6638151" y="2464505"/>
              <a:ext cx="26472" cy="23396"/>
            </a:xfrm>
            <a:custGeom>
              <a:avLst/>
              <a:gdLst/>
              <a:ahLst/>
              <a:cxnLst/>
              <a:rect l="l" t="t" r="r" b="b"/>
              <a:pathLst>
                <a:path w="852" h="753" extrusionOk="0">
                  <a:moveTo>
                    <a:pt x="426" y="0"/>
                  </a:moveTo>
                  <a:cubicBezTo>
                    <a:pt x="327" y="0"/>
                    <a:pt x="228" y="38"/>
                    <a:pt x="152" y="114"/>
                  </a:cubicBezTo>
                  <a:cubicBezTo>
                    <a:pt x="0" y="266"/>
                    <a:pt x="0" y="510"/>
                    <a:pt x="152" y="662"/>
                  </a:cubicBezTo>
                  <a:cubicBezTo>
                    <a:pt x="228" y="722"/>
                    <a:pt x="320" y="753"/>
                    <a:pt x="415" y="753"/>
                  </a:cubicBezTo>
                  <a:cubicBezTo>
                    <a:pt x="510" y="753"/>
                    <a:pt x="608" y="722"/>
                    <a:pt x="700" y="662"/>
                  </a:cubicBezTo>
                  <a:cubicBezTo>
                    <a:pt x="851" y="510"/>
                    <a:pt x="851" y="266"/>
                    <a:pt x="700" y="114"/>
                  </a:cubicBezTo>
                  <a:cubicBezTo>
                    <a:pt x="624" y="38"/>
                    <a:pt x="525" y="0"/>
                    <a:pt x="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7"/>
            <p:cNvSpPr/>
            <p:nvPr/>
          </p:nvSpPr>
          <p:spPr>
            <a:xfrm>
              <a:off x="6718436" y="2545722"/>
              <a:ext cx="26472" cy="24110"/>
            </a:xfrm>
            <a:custGeom>
              <a:avLst/>
              <a:gdLst/>
              <a:ahLst/>
              <a:cxnLst/>
              <a:rect l="l" t="t" r="r" b="b"/>
              <a:pathLst>
                <a:path w="852" h="776" extrusionOk="0">
                  <a:moveTo>
                    <a:pt x="426" y="0"/>
                  </a:moveTo>
                  <a:cubicBezTo>
                    <a:pt x="327" y="0"/>
                    <a:pt x="228" y="38"/>
                    <a:pt x="152" y="114"/>
                  </a:cubicBezTo>
                  <a:cubicBezTo>
                    <a:pt x="0" y="266"/>
                    <a:pt x="0" y="510"/>
                    <a:pt x="152" y="662"/>
                  </a:cubicBezTo>
                  <a:cubicBezTo>
                    <a:pt x="228" y="738"/>
                    <a:pt x="327" y="776"/>
                    <a:pt x="426" y="776"/>
                  </a:cubicBezTo>
                  <a:cubicBezTo>
                    <a:pt x="524" y="776"/>
                    <a:pt x="623" y="738"/>
                    <a:pt x="699" y="662"/>
                  </a:cubicBezTo>
                  <a:cubicBezTo>
                    <a:pt x="851" y="510"/>
                    <a:pt x="851" y="266"/>
                    <a:pt x="699" y="114"/>
                  </a:cubicBezTo>
                  <a:cubicBezTo>
                    <a:pt x="623" y="38"/>
                    <a:pt x="524" y="0"/>
                    <a:pt x="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7"/>
            <p:cNvSpPr/>
            <p:nvPr/>
          </p:nvSpPr>
          <p:spPr>
            <a:xfrm>
              <a:off x="6798689" y="2626007"/>
              <a:ext cx="25540" cy="24110"/>
            </a:xfrm>
            <a:custGeom>
              <a:avLst/>
              <a:gdLst/>
              <a:ahLst/>
              <a:cxnLst/>
              <a:rect l="l" t="t" r="r" b="b"/>
              <a:pathLst>
                <a:path w="822" h="776" extrusionOk="0">
                  <a:moveTo>
                    <a:pt x="422" y="0"/>
                  </a:moveTo>
                  <a:cubicBezTo>
                    <a:pt x="327" y="0"/>
                    <a:pt x="229" y="38"/>
                    <a:pt x="153" y="114"/>
                  </a:cubicBezTo>
                  <a:cubicBezTo>
                    <a:pt x="1" y="266"/>
                    <a:pt x="1" y="509"/>
                    <a:pt x="153" y="661"/>
                  </a:cubicBezTo>
                  <a:cubicBezTo>
                    <a:pt x="244" y="737"/>
                    <a:pt x="350" y="775"/>
                    <a:pt x="445" y="775"/>
                  </a:cubicBezTo>
                  <a:cubicBezTo>
                    <a:pt x="540" y="775"/>
                    <a:pt x="624" y="737"/>
                    <a:pt x="669" y="661"/>
                  </a:cubicBezTo>
                  <a:cubicBezTo>
                    <a:pt x="821" y="509"/>
                    <a:pt x="821" y="266"/>
                    <a:pt x="669" y="114"/>
                  </a:cubicBezTo>
                  <a:cubicBezTo>
                    <a:pt x="609" y="38"/>
                    <a:pt x="517"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2" name="Google Shape;792;p17"/>
          <p:cNvGrpSpPr/>
          <p:nvPr/>
        </p:nvGrpSpPr>
        <p:grpSpPr>
          <a:xfrm rot="10800000" flipH="1">
            <a:off x="8270153" y="1578790"/>
            <a:ext cx="1044511" cy="1040037"/>
            <a:chOff x="8115187" y="2576885"/>
            <a:chExt cx="1044511" cy="1040037"/>
          </a:xfrm>
        </p:grpSpPr>
        <p:sp>
          <p:nvSpPr>
            <p:cNvPr id="793" name="Google Shape;793;p17"/>
            <p:cNvSpPr/>
            <p:nvPr/>
          </p:nvSpPr>
          <p:spPr>
            <a:xfrm>
              <a:off x="8115187" y="3073384"/>
              <a:ext cx="51980" cy="46791"/>
            </a:xfrm>
            <a:custGeom>
              <a:avLst/>
              <a:gdLst/>
              <a:ahLst/>
              <a:cxnLst/>
              <a:rect l="l" t="t" r="r" b="b"/>
              <a:pathLst>
                <a:path w="1673" h="1506" extrusionOk="0">
                  <a:moveTo>
                    <a:pt x="848" y="1"/>
                  </a:moveTo>
                  <a:cubicBezTo>
                    <a:pt x="654" y="1"/>
                    <a:pt x="456" y="62"/>
                    <a:pt x="304" y="183"/>
                  </a:cubicBezTo>
                  <a:cubicBezTo>
                    <a:pt x="0" y="518"/>
                    <a:pt x="0" y="943"/>
                    <a:pt x="304" y="1278"/>
                  </a:cubicBezTo>
                  <a:cubicBezTo>
                    <a:pt x="456" y="1430"/>
                    <a:pt x="646" y="1506"/>
                    <a:pt x="836" y="1506"/>
                  </a:cubicBezTo>
                  <a:cubicBezTo>
                    <a:pt x="1026" y="1506"/>
                    <a:pt x="1216" y="1430"/>
                    <a:pt x="1368" y="1278"/>
                  </a:cubicBezTo>
                  <a:cubicBezTo>
                    <a:pt x="1672" y="943"/>
                    <a:pt x="1672" y="518"/>
                    <a:pt x="1368" y="183"/>
                  </a:cubicBezTo>
                  <a:cubicBezTo>
                    <a:pt x="1231" y="62"/>
                    <a:pt x="1041" y="1"/>
                    <a:pt x="8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7"/>
            <p:cNvSpPr/>
            <p:nvPr/>
          </p:nvSpPr>
          <p:spPr>
            <a:xfrm>
              <a:off x="8281381" y="2907408"/>
              <a:ext cx="51980" cy="47506"/>
            </a:xfrm>
            <a:custGeom>
              <a:avLst/>
              <a:gdLst/>
              <a:ahLst/>
              <a:cxnLst/>
              <a:rect l="l" t="t" r="r" b="b"/>
              <a:pathLst>
                <a:path w="1673" h="1529" extrusionOk="0">
                  <a:moveTo>
                    <a:pt x="825" y="1"/>
                  </a:moveTo>
                  <a:cubicBezTo>
                    <a:pt x="632" y="1"/>
                    <a:pt x="442" y="69"/>
                    <a:pt x="305" y="206"/>
                  </a:cubicBezTo>
                  <a:cubicBezTo>
                    <a:pt x="1" y="540"/>
                    <a:pt x="1" y="966"/>
                    <a:pt x="305" y="1300"/>
                  </a:cubicBezTo>
                  <a:cubicBezTo>
                    <a:pt x="457" y="1452"/>
                    <a:pt x="647" y="1528"/>
                    <a:pt x="837" y="1528"/>
                  </a:cubicBezTo>
                  <a:cubicBezTo>
                    <a:pt x="1027" y="1528"/>
                    <a:pt x="1217" y="1452"/>
                    <a:pt x="1369" y="1300"/>
                  </a:cubicBezTo>
                  <a:cubicBezTo>
                    <a:pt x="1673" y="966"/>
                    <a:pt x="1673" y="54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7"/>
            <p:cNvSpPr/>
            <p:nvPr/>
          </p:nvSpPr>
          <p:spPr>
            <a:xfrm>
              <a:off x="8446673" y="2742147"/>
              <a:ext cx="51949" cy="47506"/>
            </a:xfrm>
            <a:custGeom>
              <a:avLst/>
              <a:gdLst/>
              <a:ahLst/>
              <a:cxnLst/>
              <a:rect l="l" t="t" r="r" b="b"/>
              <a:pathLst>
                <a:path w="1672" h="1529" extrusionOk="0">
                  <a:moveTo>
                    <a:pt x="825" y="1"/>
                  </a:moveTo>
                  <a:cubicBezTo>
                    <a:pt x="631" y="1"/>
                    <a:pt x="441" y="69"/>
                    <a:pt x="304" y="206"/>
                  </a:cubicBezTo>
                  <a:cubicBezTo>
                    <a:pt x="0" y="540"/>
                    <a:pt x="0" y="966"/>
                    <a:pt x="304" y="1300"/>
                  </a:cubicBezTo>
                  <a:cubicBezTo>
                    <a:pt x="456" y="1452"/>
                    <a:pt x="646" y="1528"/>
                    <a:pt x="836" y="1528"/>
                  </a:cubicBezTo>
                  <a:cubicBezTo>
                    <a:pt x="1026" y="1528"/>
                    <a:pt x="1216" y="1452"/>
                    <a:pt x="1368" y="1300"/>
                  </a:cubicBezTo>
                  <a:cubicBezTo>
                    <a:pt x="1672" y="966"/>
                    <a:pt x="1672" y="540"/>
                    <a:pt x="1368" y="206"/>
                  </a:cubicBezTo>
                  <a:cubicBezTo>
                    <a:pt x="1216" y="69"/>
                    <a:pt x="1018"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7"/>
            <p:cNvSpPr/>
            <p:nvPr/>
          </p:nvSpPr>
          <p:spPr>
            <a:xfrm>
              <a:off x="8611935" y="2576885"/>
              <a:ext cx="51980" cy="47475"/>
            </a:xfrm>
            <a:custGeom>
              <a:avLst/>
              <a:gdLst/>
              <a:ahLst/>
              <a:cxnLst/>
              <a:rect l="l" t="t" r="r" b="b"/>
              <a:pathLst>
                <a:path w="1673" h="1528" extrusionOk="0">
                  <a:moveTo>
                    <a:pt x="825" y="1"/>
                  </a:moveTo>
                  <a:cubicBezTo>
                    <a:pt x="631" y="1"/>
                    <a:pt x="441" y="69"/>
                    <a:pt x="304" y="206"/>
                  </a:cubicBezTo>
                  <a:cubicBezTo>
                    <a:pt x="0" y="540"/>
                    <a:pt x="0" y="966"/>
                    <a:pt x="304" y="1300"/>
                  </a:cubicBezTo>
                  <a:cubicBezTo>
                    <a:pt x="456" y="1452"/>
                    <a:pt x="646" y="1528"/>
                    <a:pt x="836" y="1528"/>
                  </a:cubicBezTo>
                  <a:cubicBezTo>
                    <a:pt x="1026" y="1528"/>
                    <a:pt x="1216" y="1452"/>
                    <a:pt x="1368" y="1300"/>
                  </a:cubicBezTo>
                  <a:cubicBezTo>
                    <a:pt x="1672" y="966"/>
                    <a:pt x="1672" y="54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7"/>
            <p:cNvSpPr/>
            <p:nvPr/>
          </p:nvSpPr>
          <p:spPr>
            <a:xfrm>
              <a:off x="8446673" y="3073384"/>
              <a:ext cx="51949" cy="46791"/>
            </a:xfrm>
            <a:custGeom>
              <a:avLst/>
              <a:gdLst/>
              <a:ahLst/>
              <a:cxnLst/>
              <a:rect l="l" t="t" r="r" b="b"/>
              <a:pathLst>
                <a:path w="1672" h="1506" extrusionOk="0">
                  <a:moveTo>
                    <a:pt x="825" y="1"/>
                  </a:moveTo>
                  <a:cubicBezTo>
                    <a:pt x="631" y="1"/>
                    <a:pt x="441" y="62"/>
                    <a:pt x="304" y="183"/>
                  </a:cubicBezTo>
                  <a:cubicBezTo>
                    <a:pt x="0" y="518"/>
                    <a:pt x="0" y="943"/>
                    <a:pt x="304" y="1278"/>
                  </a:cubicBezTo>
                  <a:cubicBezTo>
                    <a:pt x="456" y="1430"/>
                    <a:pt x="646" y="1506"/>
                    <a:pt x="836" y="1506"/>
                  </a:cubicBezTo>
                  <a:cubicBezTo>
                    <a:pt x="1026" y="1506"/>
                    <a:pt x="1216" y="1430"/>
                    <a:pt x="1368" y="1278"/>
                  </a:cubicBezTo>
                  <a:cubicBezTo>
                    <a:pt x="1672" y="943"/>
                    <a:pt x="1672" y="518"/>
                    <a:pt x="1368" y="183"/>
                  </a:cubicBezTo>
                  <a:cubicBezTo>
                    <a:pt x="1216" y="62"/>
                    <a:pt x="1018"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7"/>
            <p:cNvSpPr/>
            <p:nvPr/>
          </p:nvSpPr>
          <p:spPr>
            <a:xfrm>
              <a:off x="8611935" y="2907408"/>
              <a:ext cx="51980" cy="47506"/>
            </a:xfrm>
            <a:custGeom>
              <a:avLst/>
              <a:gdLst/>
              <a:ahLst/>
              <a:cxnLst/>
              <a:rect l="l" t="t" r="r" b="b"/>
              <a:pathLst>
                <a:path w="1673" h="1529" extrusionOk="0">
                  <a:moveTo>
                    <a:pt x="825" y="1"/>
                  </a:moveTo>
                  <a:cubicBezTo>
                    <a:pt x="631" y="1"/>
                    <a:pt x="441" y="69"/>
                    <a:pt x="304" y="206"/>
                  </a:cubicBezTo>
                  <a:cubicBezTo>
                    <a:pt x="0" y="540"/>
                    <a:pt x="0" y="966"/>
                    <a:pt x="304" y="1300"/>
                  </a:cubicBezTo>
                  <a:cubicBezTo>
                    <a:pt x="456" y="1452"/>
                    <a:pt x="646" y="1528"/>
                    <a:pt x="836" y="1528"/>
                  </a:cubicBezTo>
                  <a:cubicBezTo>
                    <a:pt x="1026" y="1528"/>
                    <a:pt x="1216" y="1452"/>
                    <a:pt x="1368" y="1300"/>
                  </a:cubicBezTo>
                  <a:cubicBezTo>
                    <a:pt x="1672" y="966"/>
                    <a:pt x="1672" y="54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7"/>
            <p:cNvSpPr/>
            <p:nvPr/>
          </p:nvSpPr>
          <p:spPr>
            <a:xfrm>
              <a:off x="8776264" y="2742395"/>
              <a:ext cx="51017" cy="47257"/>
            </a:xfrm>
            <a:custGeom>
              <a:avLst/>
              <a:gdLst/>
              <a:ahLst/>
              <a:cxnLst/>
              <a:rect l="l" t="t" r="r" b="b"/>
              <a:pathLst>
                <a:path w="1642" h="1521" extrusionOk="0">
                  <a:moveTo>
                    <a:pt x="821" y="0"/>
                  </a:moveTo>
                  <a:cubicBezTo>
                    <a:pt x="623" y="0"/>
                    <a:pt x="426" y="76"/>
                    <a:pt x="274" y="228"/>
                  </a:cubicBezTo>
                  <a:cubicBezTo>
                    <a:pt x="0" y="532"/>
                    <a:pt x="0" y="1019"/>
                    <a:pt x="274" y="1292"/>
                  </a:cubicBezTo>
                  <a:cubicBezTo>
                    <a:pt x="426" y="1444"/>
                    <a:pt x="623" y="1520"/>
                    <a:pt x="821" y="1520"/>
                  </a:cubicBezTo>
                  <a:cubicBezTo>
                    <a:pt x="1019" y="1520"/>
                    <a:pt x="1216" y="1444"/>
                    <a:pt x="1368" y="1292"/>
                  </a:cubicBezTo>
                  <a:cubicBezTo>
                    <a:pt x="1642" y="1019"/>
                    <a:pt x="1642" y="532"/>
                    <a:pt x="1368" y="228"/>
                  </a:cubicBezTo>
                  <a:cubicBezTo>
                    <a:pt x="1216" y="76"/>
                    <a:pt x="1019" y="0"/>
                    <a:pt x="8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7"/>
            <p:cNvSpPr/>
            <p:nvPr/>
          </p:nvSpPr>
          <p:spPr>
            <a:xfrm>
              <a:off x="8611935" y="3238894"/>
              <a:ext cx="51980" cy="46543"/>
            </a:xfrm>
            <a:custGeom>
              <a:avLst/>
              <a:gdLst/>
              <a:ahLst/>
              <a:cxnLst/>
              <a:rect l="l" t="t" r="r" b="b"/>
              <a:pathLst>
                <a:path w="1673" h="1498" extrusionOk="0">
                  <a:moveTo>
                    <a:pt x="825" y="1"/>
                  </a:moveTo>
                  <a:cubicBezTo>
                    <a:pt x="631" y="1"/>
                    <a:pt x="441"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7"/>
            <p:cNvSpPr/>
            <p:nvPr/>
          </p:nvSpPr>
          <p:spPr>
            <a:xfrm>
              <a:off x="8777196" y="3073384"/>
              <a:ext cx="51980" cy="46791"/>
            </a:xfrm>
            <a:custGeom>
              <a:avLst/>
              <a:gdLst/>
              <a:ahLst/>
              <a:cxnLst/>
              <a:rect l="l" t="t" r="r" b="b"/>
              <a:pathLst>
                <a:path w="1673" h="1506" extrusionOk="0">
                  <a:moveTo>
                    <a:pt x="825" y="1"/>
                  </a:moveTo>
                  <a:cubicBezTo>
                    <a:pt x="631" y="1"/>
                    <a:pt x="441" y="62"/>
                    <a:pt x="305" y="183"/>
                  </a:cubicBezTo>
                  <a:cubicBezTo>
                    <a:pt x="1" y="518"/>
                    <a:pt x="1" y="943"/>
                    <a:pt x="305" y="1278"/>
                  </a:cubicBezTo>
                  <a:cubicBezTo>
                    <a:pt x="457" y="1430"/>
                    <a:pt x="647" y="1506"/>
                    <a:pt x="837" y="1506"/>
                  </a:cubicBezTo>
                  <a:cubicBezTo>
                    <a:pt x="1027" y="1506"/>
                    <a:pt x="1217" y="1430"/>
                    <a:pt x="1368" y="1278"/>
                  </a:cubicBezTo>
                  <a:cubicBezTo>
                    <a:pt x="1672" y="943"/>
                    <a:pt x="1672" y="518"/>
                    <a:pt x="1368" y="183"/>
                  </a:cubicBezTo>
                  <a:cubicBezTo>
                    <a:pt x="1217" y="62"/>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7"/>
            <p:cNvSpPr/>
            <p:nvPr/>
          </p:nvSpPr>
          <p:spPr>
            <a:xfrm>
              <a:off x="8942457" y="2907408"/>
              <a:ext cx="51980" cy="47506"/>
            </a:xfrm>
            <a:custGeom>
              <a:avLst/>
              <a:gdLst/>
              <a:ahLst/>
              <a:cxnLst/>
              <a:rect l="l" t="t" r="r" b="b"/>
              <a:pathLst>
                <a:path w="1673" h="1529" extrusionOk="0">
                  <a:moveTo>
                    <a:pt x="825" y="1"/>
                  </a:moveTo>
                  <a:cubicBezTo>
                    <a:pt x="632" y="1"/>
                    <a:pt x="442" y="69"/>
                    <a:pt x="305" y="206"/>
                  </a:cubicBezTo>
                  <a:cubicBezTo>
                    <a:pt x="1" y="540"/>
                    <a:pt x="1" y="966"/>
                    <a:pt x="305" y="1300"/>
                  </a:cubicBezTo>
                  <a:cubicBezTo>
                    <a:pt x="457" y="1452"/>
                    <a:pt x="647" y="1528"/>
                    <a:pt x="837" y="1528"/>
                  </a:cubicBezTo>
                  <a:cubicBezTo>
                    <a:pt x="1027" y="1528"/>
                    <a:pt x="1217" y="1452"/>
                    <a:pt x="1369" y="1300"/>
                  </a:cubicBezTo>
                  <a:cubicBezTo>
                    <a:pt x="1673" y="966"/>
                    <a:pt x="1673" y="54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7"/>
            <p:cNvSpPr/>
            <p:nvPr/>
          </p:nvSpPr>
          <p:spPr>
            <a:xfrm>
              <a:off x="8777196" y="3404186"/>
              <a:ext cx="51980" cy="46543"/>
            </a:xfrm>
            <a:custGeom>
              <a:avLst/>
              <a:gdLst/>
              <a:ahLst/>
              <a:cxnLst/>
              <a:rect l="l" t="t" r="r" b="b"/>
              <a:pathLst>
                <a:path w="1673" h="1498" extrusionOk="0">
                  <a:moveTo>
                    <a:pt x="825" y="0"/>
                  </a:moveTo>
                  <a:cubicBezTo>
                    <a:pt x="631" y="0"/>
                    <a:pt x="441" y="68"/>
                    <a:pt x="305" y="205"/>
                  </a:cubicBezTo>
                  <a:cubicBezTo>
                    <a:pt x="1" y="509"/>
                    <a:pt x="1" y="965"/>
                    <a:pt x="305" y="1269"/>
                  </a:cubicBezTo>
                  <a:cubicBezTo>
                    <a:pt x="457" y="1421"/>
                    <a:pt x="647" y="1497"/>
                    <a:pt x="837" y="1497"/>
                  </a:cubicBezTo>
                  <a:cubicBezTo>
                    <a:pt x="1027" y="1497"/>
                    <a:pt x="1217" y="1421"/>
                    <a:pt x="1368" y="1269"/>
                  </a:cubicBezTo>
                  <a:cubicBezTo>
                    <a:pt x="1672" y="965"/>
                    <a:pt x="1672" y="509"/>
                    <a:pt x="1368" y="205"/>
                  </a:cubicBezTo>
                  <a:cubicBezTo>
                    <a:pt x="1217" y="68"/>
                    <a:pt x="1019" y="0"/>
                    <a:pt x="8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7"/>
            <p:cNvSpPr/>
            <p:nvPr/>
          </p:nvSpPr>
          <p:spPr>
            <a:xfrm>
              <a:off x="8942457" y="3238894"/>
              <a:ext cx="51980" cy="46543"/>
            </a:xfrm>
            <a:custGeom>
              <a:avLst/>
              <a:gdLst/>
              <a:ahLst/>
              <a:cxnLst/>
              <a:rect l="l" t="t" r="r" b="b"/>
              <a:pathLst>
                <a:path w="1673" h="1498" extrusionOk="0">
                  <a:moveTo>
                    <a:pt x="825" y="1"/>
                  </a:moveTo>
                  <a:cubicBezTo>
                    <a:pt x="632" y="1"/>
                    <a:pt x="442"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7"/>
            <p:cNvSpPr/>
            <p:nvPr/>
          </p:nvSpPr>
          <p:spPr>
            <a:xfrm>
              <a:off x="9107750" y="3073384"/>
              <a:ext cx="51949" cy="46791"/>
            </a:xfrm>
            <a:custGeom>
              <a:avLst/>
              <a:gdLst/>
              <a:ahLst/>
              <a:cxnLst/>
              <a:rect l="l" t="t" r="r" b="b"/>
              <a:pathLst>
                <a:path w="1672" h="1506" extrusionOk="0">
                  <a:moveTo>
                    <a:pt x="825" y="1"/>
                  </a:moveTo>
                  <a:cubicBezTo>
                    <a:pt x="631" y="1"/>
                    <a:pt x="441" y="62"/>
                    <a:pt x="304" y="183"/>
                  </a:cubicBezTo>
                  <a:cubicBezTo>
                    <a:pt x="0" y="518"/>
                    <a:pt x="0" y="943"/>
                    <a:pt x="304" y="1278"/>
                  </a:cubicBezTo>
                  <a:cubicBezTo>
                    <a:pt x="456" y="1430"/>
                    <a:pt x="646" y="1506"/>
                    <a:pt x="836" y="1506"/>
                  </a:cubicBezTo>
                  <a:cubicBezTo>
                    <a:pt x="1026" y="1506"/>
                    <a:pt x="1216" y="1430"/>
                    <a:pt x="1368" y="1278"/>
                  </a:cubicBezTo>
                  <a:cubicBezTo>
                    <a:pt x="1672" y="943"/>
                    <a:pt x="1672" y="518"/>
                    <a:pt x="1368" y="183"/>
                  </a:cubicBezTo>
                  <a:cubicBezTo>
                    <a:pt x="1216" y="62"/>
                    <a:pt x="1018"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7"/>
            <p:cNvSpPr/>
            <p:nvPr/>
          </p:nvSpPr>
          <p:spPr>
            <a:xfrm>
              <a:off x="8282344" y="3237713"/>
              <a:ext cx="47257" cy="47257"/>
            </a:xfrm>
            <a:custGeom>
              <a:avLst/>
              <a:gdLst/>
              <a:ahLst/>
              <a:cxnLst/>
              <a:rect l="l" t="t" r="r" b="b"/>
              <a:pathLst>
                <a:path w="1521"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7"/>
            <p:cNvSpPr/>
            <p:nvPr/>
          </p:nvSpPr>
          <p:spPr>
            <a:xfrm>
              <a:off x="8446673" y="3404404"/>
              <a:ext cx="51949" cy="46543"/>
            </a:xfrm>
            <a:custGeom>
              <a:avLst/>
              <a:gdLst/>
              <a:ahLst/>
              <a:cxnLst/>
              <a:rect l="l" t="t" r="r" b="b"/>
              <a:pathLst>
                <a:path w="1672" h="1498" extrusionOk="0">
                  <a:moveTo>
                    <a:pt x="836" y="1"/>
                  </a:moveTo>
                  <a:cubicBezTo>
                    <a:pt x="646" y="1"/>
                    <a:pt x="456" y="77"/>
                    <a:pt x="304" y="229"/>
                  </a:cubicBezTo>
                  <a:cubicBezTo>
                    <a:pt x="0" y="533"/>
                    <a:pt x="0" y="988"/>
                    <a:pt x="304" y="1292"/>
                  </a:cubicBezTo>
                  <a:cubicBezTo>
                    <a:pt x="441" y="1429"/>
                    <a:pt x="631" y="1498"/>
                    <a:pt x="825" y="1498"/>
                  </a:cubicBezTo>
                  <a:cubicBezTo>
                    <a:pt x="1018" y="1498"/>
                    <a:pt x="1216" y="1429"/>
                    <a:pt x="1368" y="1292"/>
                  </a:cubicBezTo>
                  <a:cubicBezTo>
                    <a:pt x="1672" y="988"/>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7"/>
            <p:cNvSpPr/>
            <p:nvPr/>
          </p:nvSpPr>
          <p:spPr>
            <a:xfrm>
              <a:off x="8611935" y="3569665"/>
              <a:ext cx="51980" cy="47257"/>
            </a:xfrm>
            <a:custGeom>
              <a:avLst/>
              <a:gdLst/>
              <a:ahLst/>
              <a:cxnLst/>
              <a:rect l="l" t="t" r="r" b="b"/>
              <a:pathLst>
                <a:path w="1673" h="1521" extrusionOk="0">
                  <a:moveTo>
                    <a:pt x="836" y="1"/>
                  </a:moveTo>
                  <a:cubicBezTo>
                    <a:pt x="646" y="1"/>
                    <a:pt x="456" y="77"/>
                    <a:pt x="304" y="229"/>
                  </a:cubicBezTo>
                  <a:cubicBezTo>
                    <a:pt x="0" y="533"/>
                    <a:pt x="0" y="989"/>
                    <a:pt x="304" y="1293"/>
                  </a:cubicBezTo>
                  <a:cubicBezTo>
                    <a:pt x="441" y="1445"/>
                    <a:pt x="631" y="1521"/>
                    <a:pt x="825" y="1521"/>
                  </a:cubicBezTo>
                  <a:cubicBezTo>
                    <a:pt x="1019" y="1521"/>
                    <a:pt x="1216" y="1445"/>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809;p17"/>
          <p:cNvGrpSpPr/>
          <p:nvPr/>
        </p:nvGrpSpPr>
        <p:grpSpPr>
          <a:xfrm rot="10800000" flipH="1">
            <a:off x="6036655" y="856786"/>
            <a:ext cx="1038857" cy="1038888"/>
            <a:chOff x="5881689" y="3300040"/>
            <a:chExt cx="1038857" cy="1038888"/>
          </a:xfrm>
        </p:grpSpPr>
        <p:sp>
          <p:nvSpPr>
            <p:cNvPr id="810" name="Google Shape;810;p17"/>
            <p:cNvSpPr/>
            <p:nvPr/>
          </p:nvSpPr>
          <p:spPr>
            <a:xfrm>
              <a:off x="6209385" y="3796321"/>
              <a:ext cx="51980" cy="47257"/>
            </a:xfrm>
            <a:custGeom>
              <a:avLst/>
              <a:gdLst/>
              <a:ahLst/>
              <a:cxnLst/>
              <a:rect l="l" t="t" r="r" b="b"/>
              <a:pathLst>
                <a:path w="1673" h="1521" extrusionOk="0">
                  <a:moveTo>
                    <a:pt x="837" y="1"/>
                  </a:moveTo>
                  <a:cubicBezTo>
                    <a:pt x="647" y="1"/>
                    <a:pt x="457" y="77"/>
                    <a:pt x="305" y="229"/>
                  </a:cubicBezTo>
                  <a:cubicBezTo>
                    <a:pt x="1" y="533"/>
                    <a:pt x="1" y="989"/>
                    <a:pt x="305" y="1293"/>
                  </a:cubicBezTo>
                  <a:cubicBezTo>
                    <a:pt x="457" y="1445"/>
                    <a:pt x="647" y="1521"/>
                    <a:pt x="837" y="1521"/>
                  </a:cubicBezTo>
                  <a:cubicBezTo>
                    <a:pt x="1027" y="1521"/>
                    <a:pt x="1217" y="1445"/>
                    <a:pt x="1369" y="1293"/>
                  </a:cubicBezTo>
                  <a:cubicBezTo>
                    <a:pt x="1673" y="989"/>
                    <a:pt x="1673" y="533"/>
                    <a:pt x="1369" y="229"/>
                  </a:cubicBezTo>
                  <a:cubicBezTo>
                    <a:pt x="1217" y="77"/>
                    <a:pt x="1027"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1" name="Google Shape;811;p17"/>
            <p:cNvGrpSpPr/>
            <p:nvPr/>
          </p:nvGrpSpPr>
          <p:grpSpPr>
            <a:xfrm>
              <a:off x="5881689" y="3300040"/>
              <a:ext cx="1038857" cy="1038888"/>
              <a:chOff x="5881689" y="3300040"/>
              <a:chExt cx="1038857" cy="1038888"/>
            </a:xfrm>
          </p:grpSpPr>
          <p:sp>
            <p:nvSpPr>
              <p:cNvPr id="812" name="Google Shape;812;p17"/>
              <p:cNvSpPr/>
              <p:nvPr/>
            </p:nvSpPr>
            <p:spPr>
              <a:xfrm>
                <a:off x="5881689" y="3795855"/>
                <a:ext cx="47257" cy="47257"/>
              </a:xfrm>
              <a:custGeom>
                <a:avLst/>
                <a:gdLst/>
                <a:ahLst/>
                <a:cxnLst/>
                <a:rect l="l" t="t" r="r" b="b"/>
                <a:pathLst>
                  <a:path w="1521" h="1521" extrusionOk="0">
                    <a:moveTo>
                      <a:pt x="760" y="1"/>
                    </a:moveTo>
                    <a:cubicBezTo>
                      <a:pt x="335" y="1"/>
                      <a:pt x="0" y="335"/>
                      <a:pt x="0" y="760"/>
                    </a:cubicBezTo>
                    <a:cubicBezTo>
                      <a:pt x="0" y="1186"/>
                      <a:pt x="335" y="1520"/>
                      <a:pt x="760" y="1520"/>
                    </a:cubicBezTo>
                    <a:cubicBezTo>
                      <a:pt x="1186" y="1520"/>
                      <a:pt x="1520" y="1186"/>
                      <a:pt x="1520" y="760"/>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7"/>
              <p:cNvSpPr/>
              <p:nvPr/>
            </p:nvSpPr>
            <p:spPr>
              <a:xfrm>
                <a:off x="6044123"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7"/>
              <p:cNvSpPr/>
              <p:nvPr/>
            </p:nvSpPr>
            <p:spPr>
              <a:xfrm>
                <a:off x="6209385" y="3465798"/>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7"/>
              <p:cNvSpPr/>
              <p:nvPr/>
            </p:nvSpPr>
            <p:spPr>
              <a:xfrm>
                <a:off x="6377504" y="3300040"/>
                <a:ext cx="47226" cy="47257"/>
              </a:xfrm>
              <a:custGeom>
                <a:avLst/>
                <a:gdLst/>
                <a:ahLst/>
                <a:cxnLst/>
                <a:rect l="l" t="t" r="r" b="b"/>
                <a:pathLst>
                  <a:path w="1520"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7"/>
              <p:cNvSpPr/>
              <p:nvPr/>
            </p:nvSpPr>
            <p:spPr>
              <a:xfrm>
                <a:off x="6374677" y="3631059"/>
                <a:ext cx="51949" cy="47257"/>
              </a:xfrm>
              <a:custGeom>
                <a:avLst/>
                <a:gdLst/>
                <a:ahLst/>
                <a:cxnLst/>
                <a:rect l="l" t="t" r="r" b="b"/>
                <a:pathLst>
                  <a:path w="1672" h="1521" extrusionOk="0">
                    <a:moveTo>
                      <a:pt x="836" y="1"/>
                    </a:moveTo>
                    <a:cubicBezTo>
                      <a:pt x="646" y="1"/>
                      <a:pt x="456" y="77"/>
                      <a:pt x="304" y="229"/>
                    </a:cubicBezTo>
                    <a:cubicBezTo>
                      <a:pt x="0" y="532"/>
                      <a:pt x="0"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7"/>
              <p:cNvSpPr/>
              <p:nvPr/>
            </p:nvSpPr>
            <p:spPr>
              <a:xfrm>
                <a:off x="6539938" y="3465798"/>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7"/>
              <p:cNvSpPr/>
              <p:nvPr/>
            </p:nvSpPr>
            <p:spPr>
              <a:xfrm>
                <a:off x="6374677" y="3961613"/>
                <a:ext cx="51949" cy="47226"/>
              </a:xfrm>
              <a:custGeom>
                <a:avLst/>
                <a:gdLst/>
                <a:ahLst/>
                <a:cxnLst/>
                <a:rect l="l" t="t" r="r" b="b"/>
                <a:pathLst>
                  <a:path w="1672" h="1520"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7"/>
              <p:cNvSpPr/>
              <p:nvPr/>
            </p:nvSpPr>
            <p:spPr>
              <a:xfrm>
                <a:off x="6539938" y="3796321"/>
                <a:ext cx="51980" cy="47257"/>
              </a:xfrm>
              <a:custGeom>
                <a:avLst/>
                <a:gdLst/>
                <a:ahLst/>
                <a:cxnLst/>
                <a:rect l="l" t="t" r="r" b="b"/>
                <a:pathLst>
                  <a:path w="1673" h="1521" extrusionOk="0">
                    <a:moveTo>
                      <a:pt x="836" y="1"/>
                    </a:moveTo>
                    <a:cubicBezTo>
                      <a:pt x="646" y="1"/>
                      <a:pt x="456" y="77"/>
                      <a:pt x="304" y="229"/>
                    </a:cubicBezTo>
                    <a:cubicBezTo>
                      <a:pt x="0" y="533"/>
                      <a:pt x="0" y="989"/>
                      <a:pt x="304" y="1293"/>
                    </a:cubicBezTo>
                    <a:cubicBezTo>
                      <a:pt x="456" y="1445"/>
                      <a:pt x="646" y="1521"/>
                      <a:pt x="836" y="1521"/>
                    </a:cubicBezTo>
                    <a:cubicBezTo>
                      <a:pt x="1026" y="1521"/>
                      <a:pt x="1216" y="1445"/>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7"/>
              <p:cNvSpPr/>
              <p:nvPr/>
            </p:nvSpPr>
            <p:spPr>
              <a:xfrm>
                <a:off x="6705200"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7"/>
              <p:cNvSpPr/>
              <p:nvPr/>
            </p:nvSpPr>
            <p:spPr>
              <a:xfrm>
                <a:off x="6539938" y="4126875"/>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7"/>
              <p:cNvSpPr/>
              <p:nvPr/>
            </p:nvSpPr>
            <p:spPr>
              <a:xfrm>
                <a:off x="6705200"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7"/>
              <p:cNvSpPr/>
              <p:nvPr/>
            </p:nvSpPr>
            <p:spPr>
              <a:xfrm>
                <a:off x="6873288" y="3795855"/>
                <a:ext cx="47257" cy="47257"/>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7"/>
              <p:cNvSpPr/>
              <p:nvPr/>
            </p:nvSpPr>
            <p:spPr>
              <a:xfrm>
                <a:off x="6044123"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7"/>
              <p:cNvSpPr/>
              <p:nvPr/>
            </p:nvSpPr>
            <p:spPr>
              <a:xfrm>
                <a:off x="6209385" y="4126875"/>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7"/>
              <p:cNvSpPr/>
              <p:nvPr/>
            </p:nvSpPr>
            <p:spPr>
              <a:xfrm>
                <a:off x="6377504" y="4291670"/>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27" name="Google Shape;827;p17"/>
          <p:cNvGrpSpPr/>
          <p:nvPr/>
        </p:nvGrpSpPr>
        <p:grpSpPr>
          <a:xfrm rot="10800000" flipH="1">
            <a:off x="6977808" y="-49413"/>
            <a:ext cx="1038857" cy="1039820"/>
            <a:chOff x="7203842" y="4586307"/>
            <a:chExt cx="1038857" cy="1039820"/>
          </a:xfrm>
        </p:grpSpPr>
        <p:sp>
          <p:nvSpPr>
            <p:cNvPr id="828" name="Google Shape;828;p17"/>
            <p:cNvSpPr/>
            <p:nvPr/>
          </p:nvSpPr>
          <p:spPr>
            <a:xfrm>
              <a:off x="7203842" y="5083054"/>
              <a:ext cx="47257" cy="47257"/>
            </a:xfrm>
            <a:custGeom>
              <a:avLst/>
              <a:gdLst/>
              <a:ahLst/>
              <a:cxnLst/>
              <a:rect l="l" t="t" r="r" b="b"/>
              <a:pathLst>
                <a:path w="1521"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7"/>
            <p:cNvSpPr/>
            <p:nvPr/>
          </p:nvSpPr>
          <p:spPr>
            <a:xfrm>
              <a:off x="7366276" y="4917078"/>
              <a:ext cx="51980" cy="46543"/>
            </a:xfrm>
            <a:custGeom>
              <a:avLst/>
              <a:gdLst/>
              <a:ahLst/>
              <a:cxnLst/>
              <a:rect l="l" t="t" r="r" b="b"/>
              <a:pathLst>
                <a:path w="1673" h="1498" extrusionOk="0">
                  <a:moveTo>
                    <a:pt x="825" y="1"/>
                  </a:moveTo>
                  <a:cubicBezTo>
                    <a:pt x="631" y="1"/>
                    <a:pt x="441"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7"/>
            <p:cNvSpPr/>
            <p:nvPr/>
          </p:nvSpPr>
          <p:spPr>
            <a:xfrm>
              <a:off x="7531537" y="4751816"/>
              <a:ext cx="51980" cy="46543"/>
            </a:xfrm>
            <a:custGeom>
              <a:avLst/>
              <a:gdLst/>
              <a:ahLst/>
              <a:cxnLst/>
              <a:rect l="l" t="t" r="r" b="b"/>
              <a:pathLst>
                <a:path w="1673" h="1498" extrusionOk="0">
                  <a:moveTo>
                    <a:pt x="825" y="1"/>
                  </a:moveTo>
                  <a:cubicBezTo>
                    <a:pt x="631" y="1"/>
                    <a:pt x="441"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7"/>
            <p:cNvSpPr/>
            <p:nvPr/>
          </p:nvSpPr>
          <p:spPr>
            <a:xfrm>
              <a:off x="7699657" y="4586307"/>
              <a:ext cx="47226" cy="47257"/>
            </a:xfrm>
            <a:custGeom>
              <a:avLst/>
              <a:gdLst/>
              <a:ahLst/>
              <a:cxnLst/>
              <a:rect l="l" t="t" r="r" b="b"/>
              <a:pathLst>
                <a:path w="1520" h="1521" extrusionOk="0">
                  <a:moveTo>
                    <a:pt x="760" y="1"/>
                  </a:moveTo>
                  <a:cubicBezTo>
                    <a:pt x="335" y="1"/>
                    <a:pt x="0" y="335"/>
                    <a:pt x="0" y="761"/>
                  </a:cubicBezTo>
                  <a:cubicBezTo>
                    <a:pt x="0" y="1156"/>
                    <a:pt x="335" y="1520"/>
                    <a:pt x="760" y="1520"/>
                  </a:cubicBezTo>
                  <a:cubicBezTo>
                    <a:pt x="1186" y="1520"/>
                    <a:pt x="1520" y="115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7"/>
            <p:cNvSpPr/>
            <p:nvPr/>
          </p:nvSpPr>
          <p:spPr>
            <a:xfrm>
              <a:off x="7531537" y="5082339"/>
              <a:ext cx="51980" cy="46543"/>
            </a:xfrm>
            <a:custGeom>
              <a:avLst/>
              <a:gdLst/>
              <a:ahLst/>
              <a:cxnLst/>
              <a:rect l="l" t="t" r="r" b="b"/>
              <a:pathLst>
                <a:path w="1673" h="1498" extrusionOk="0">
                  <a:moveTo>
                    <a:pt x="825" y="1"/>
                  </a:moveTo>
                  <a:cubicBezTo>
                    <a:pt x="631" y="1"/>
                    <a:pt x="441"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7"/>
            <p:cNvSpPr/>
            <p:nvPr/>
          </p:nvSpPr>
          <p:spPr>
            <a:xfrm>
              <a:off x="7696799" y="4917078"/>
              <a:ext cx="51980" cy="46543"/>
            </a:xfrm>
            <a:custGeom>
              <a:avLst/>
              <a:gdLst/>
              <a:ahLst/>
              <a:cxnLst/>
              <a:rect l="l" t="t" r="r" b="b"/>
              <a:pathLst>
                <a:path w="1673" h="1498" extrusionOk="0">
                  <a:moveTo>
                    <a:pt x="825" y="1"/>
                  </a:moveTo>
                  <a:cubicBezTo>
                    <a:pt x="632" y="1"/>
                    <a:pt x="442"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7"/>
            <p:cNvSpPr/>
            <p:nvPr/>
          </p:nvSpPr>
          <p:spPr>
            <a:xfrm>
              <a:off x="7862091" y="4751816"/>
              <a:ext cx="51949" cy="46543"/>
            </a:xfrm>
            <a:custGeom>
              <a:avLst/>
              <a:gdLst/>
              <a:ahLst/>
              <a:cxnLst/>
              <a:rect l="l" t="t" r="r" b="b"/>
              <a:pathLst>
                <a:path w="1672"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7"/>
            <p:cNvSpPr/>
            <p:nvPr/>
          </p:nvSpPr>
          <p:spPr>
            <a:xfrm>
              <a:off x="7696799" y="5247632"/>
              <a:ext cx="51980" cy="46543"/>
            </a:xfrm>
            <a:custGeom>
              <a:avLst/>
              <a:gdLst/>
              <a:ahLst/>
              <a:cxnLst/>
              <a:rect l="l" t="t" r="r" b="b"/>
              <a:pathLst>
                <a:path w="1673" h="1498" extrusionOk="0">
                  <a:moveTo>
                    <a:pt x="825" y="0"/>
                  </a:moveTo>
                  <a:cubicBezTo>
                    <a:pt x="632" y="0"/>
                    <a:pt x="442" y="69"/>
                    <a:pt x="305" y="205"/>
                  </a:cubicBezTo>
                  <a:cubicBezTo>
                    <a:pt x="1" y="509"/>
                    <a:pt x="1" y="965"/>
                    <a:pt x="305" y="1269"/>
                  </a:cubicBezTo>
                  <a:cubicBezTo>
                    <a:pt x="457" y="1421"/>
                    <a:pt x="647" y="1497"/>
                    <a:pt x="837" y="1497"/>
                  </a:cubicBezTo>
                  <a:cubicBezTo>
                    <a:pt x="1027" y="1497"/>
                    <a:pt x="1217" y="1421"/>
                    <a:pt x="1369" y="1269"/>
                  </a:cubicBezTo>
                  <a:cubicBezTo>
                    <a:pt x="1673" y="965"/>
                    <a:pt x="1673" y="509"/>
                    <a:pt x="1369" y="205"/>
                  </a:cubicBezTo>
                  <a:cubicBezTo>
                    <a:pt x="1217" y="69"/>
                    <a:pt x="1019" y="0"/>
                    <a:pt x="8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7"/>
            <p:cNvSpPr/>
            <p:nvPr/>
          </p:nvSpPr>
          <p:spPr>
            <a:xfrm>
              <a:off x="7862091" y="5082339"/>
              <a:ext cx="51949" cy="46543"/>
            </a:xfrm>
            <a:custGeom>
              <a:avLst/>
              <a:gdLst/>
              <a:ahLst/>
              <a:cxnLst/>
              <a:rect l="l" t="t" r="r" b="b"/>
              <a:pathLst>
                <a:path w="1672"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7"/>
            <p:cNvSpPr/>
            <p:nvPr/>
          </p:nvSpPr>
          <p:spPr>
            <a:xfrm>
              <a:off x="8027352" y="4917078"/>
              <a:ext cx="51980" cy="46543"/>
            </a:xfrm>
            <a:custGeom>
              <a:avLst/>
              <a:gdLst/>
              <a:ahLst/>
              <a:cxnLst/>
              <a:rect l="l" t="t" r="r" b="b"/>
              <a:pathLst>
                <a:path w="1673"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7"/>
            <p:cNvSpPr/>
            <p:nvPr/>
          </p:nvSpPr>
          <p:spPr>
            <a:xfrm>
              <a:off x="7862091" y="5412893"/>
              <a:ext cx="51949" cy="46543"/>
            </a:xfrm>
            <a:custGeom>
              <a:avLst/>
              <a:gdLst/>
              <a:ahLst/>
              <a:cxnLst/>
              <a:rect l="l" t="t" r="r" b="b"/>
              <a:pathLst>
                <a:path w="1672" h="1498" extrusionOk="0">
                  <a:moveTo>
                    <a:pt x="836" y="0"/>
                  </a:moveTo>
                  <a:cubicBezTo>
                    <a:pt x="646" y="0"/>
                    <a:pt x="456" y="69"/>
                    <a:pt x="304" y="206"/>
                  </a:cubicBezTo>
                  <a:cubicBezTo>
                    <a:pt x="0" y="510"/>
                    <a:pt x="0" y="965"/>
                    <a:pt x="304" y="1269"/>
                  </a:cubicBezTo>
                  <a:cubicBezTo>
                    <a:pt x="456" y="1421"/>
                    <a:pt x="646" y="1497"/>
                    <a:pt x="836" y="1497"/>
                  </a:cubicBezTo>
                  <a:cubicBezTo>
                    <a:pt x="1026" y="1497"/>
                    <a:pt x="1216" y="1421"/>
                    <a:pt x="1368" y="1269"/>
                  </a:cubicBezTo>
                  <a:cubicBezTo>
                    <a:pt x="1672" y="965"/>
                    <a:pt x="1672" y="510"/>
                    <a:pt x="1368" y="206"/>
                  </a:cubicBezTo>
                  <a:cubicBezTo>
                    <a:pt x="1216" y="69"/>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7"/>
            <p:cNvSpPr/>
            <p:nvPr/>
          </p:nvSpPr>
          <p:spPr>
            <a:xfrm>
              <a:off x="8027352" y="5247632"/>
              <a:ext cx="51980" cy="46543"/>
            </a:xfrm>
            <a:custGeom>
              <a:avLst/>
              <a:gdLst/>
              <a:ahLst/>
              <a:cxnLst/>
              <a:rect l="l" t="t" r="r" b="b"/>
              <a:pathLst>
                <a:path w="1673" h="1498" extrusionOk="0">
                  <a:moveTo>
                    <a:pt x="836" y="0"/>
                  </a:moveTo>
                  <a:cubicBezTo>
                    <a:pt x="646" y="0"/>
                    <a:pt x="456" y="69"/>
                    <a:pt x="304" y="205"/>
                  </a:cubicBezTo>
                  <a:cubicBezTo>
                    <a:pt x="0" y="509"/>
                    <a:pt x="0" y="965"/>
                    <a:pt x="304" y="1269"/>
                  </a:cubicBezTo>
                  <a:cubicBezTo>
                    <a:pt x="456" y="1421"/>
                    <a:pt x="646" y="1497"/>
                    <a:pt x="836" y="1497"/>
                  </a:cubicBezTo>
                  <a:cubicBezTo>
                    <a:pt x="1026" y="1497"/>
                    <a:pt x="1216" y="1421"/>
                    <a:pt x="1368" y="1269"/>
                  </a:cubicBezTo>
                  <a:cubicBezTo>
                    <a:pt x="1672" y="965"/>
                    <a:pt x="1672" y="509"/>
                    <a:pt x="1368" y="205"/>
                  </a:cubicBezTo>
                  <a:cubicBezTo>
                    <a:pt x="1216" y="69"/>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7"/>
            <p:cNvSpPr/>
            <p:nvPr/>
          </p:nvSpPr>
          <p:spPr>
            <a:xfrm>
              <a:off x="8195441" y="5083054"/>
              <a:ext cx="47257" cy="47257"/>
            </a:xfrm>
            <a:custGeom>
              <a:avLst/>
              <a:gdLst/>
              <a:ahLst/>
              <a:cxnLst/>
              <a:rect l="l" t="t" r="r" b="b"/>
              <a:pathLst>
                <a:path w="1521" h="1521" extrusionOk="0">
                  <a:moveTo>
                    <a:pt x="761" y="1"/>
                  </a:moveTo>
                  <a:cubicBezTo>
                    <a:pt x="335" y="1"/>
                    <a:pt x="1" y="335"/>
                    <a:pt x="1" y="761"/>
                  </a:cubicBezTo>
                  <a:cubicBezTo>
                    <a:pt x="1" y="1186"/>
                    <a:pt x="335" y="1521"/>
                    <a:pt x="761" y="1521"/>
                  </a:cubicBezTo>
                  <a:cubicBezTo>
                    <a:pt x="1186" y="1521"/>
                    <a:pt x="1521" y="1186"/>
                    <a:pt x="1521" y="761"/>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7"/>
            <p:cNvSpPr/>
            <p:nvPr/>
          </p:nvSpPr>
          <p:spPr>
            <a:xfrm>
              <a:off x="7366276" y="5247849"/>
              <a:ext cx="51980" cy="46543"/>
            </a:xfrm>
            <a:custGeom>
              <a:avLst/>
              <a:gdLst/>
              <a:ahLst/>
              <a:cxnLst/>
              <a:rect l="l" t="t" r="r" b="b"/>
              <a:pathLst>
                <a:path w="1673" h="1498" extrusionOk="0">
                  <a:moveTo>
                    <a:pt x="836" y="1"/>
                  </a:moveTo>
                  <a:cubicBezTo>
                    <a:pt x="646" y="1"/>
                    <a:pt x="456" y="77"/>
                    <a:pt x="304" y="229"/>
                  </a:cubicBezTo>
                  <a:cubicBezTo>
                    <a:pt x="0" y="533"/>
                    <a:pt x="0" y="989"/>
                    <a:pt x="304" y="1293"/>
                  </a:cubicBezTo>
                  <a:cubicBezTo>
                    <a:pt x="441" y="1429"/>
                    <a:pt x="631" y="1498"/>
                    <a:pt x="825" y="1498"/>
                  </a:cubicBezTo>
                  <a:cubicBezTo>
                    <a:pt x="1019" y="1498"/>
                    <a:pt x="1216" y="1429"/>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7"/>
            <p:cNvSpPr/>
            <p:nvPr/>
          </p:nvSpPr>
          <p:spPr>
            <a:xfrm>
              <a:off x="7531537" y="5413141"/>
              <a:ext cx="51980" cy="47226"/>
            </a:xfrm>
            <a:custGeom>
              <a:avLst/>
              <a:gdLst/>
              <a:ahLst/>
              <a:cxnLst/>
              <a:rect l="l" t="t" r="r" b="b"/>
              <a:pathLst>
                <a:path w="1673" h="1520" extrusionOk="0">
                  <a:moveTo>
                    <a:pt x="837" y="0"/>
                  </a:moveTo>
                  <a:cubicBezTo>
                    <a:pt x="647" y="0"/>
                    <a:pt x="457" y="76"/>
                    <a:pt x="305" y="228"/>
                  </a:cubicBezTo>
                  <a:cubicBezTo>
                    <a:pt x="1" y="532"/>
                    <a:pt x="1" y="988"/>
                    <a:pt x="305" y="1292"/>
                  </a:cubicBezTo>
                  <a:cubicBezTo>
                    <a:pt x="441" y="1444"/>
                    <a:pt x="631" y="1520"/>
                    <a:pt x="825" y="1520"/>
                  </a:cubicBezTo>
                  <a:cubicBezTo>
                    <a:pt x="1019"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7"/>
            <p:cNvSpPr/>
            <p:nvPr/>
          </p:nvSpPr>
          <p:spPr>
            <a:xfrm>
              <a:off x="7699657" y="5578869"/>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4" name="Google Shape;844;p17"/>
          <p:cNvGrpSpPr/>
          <p:nvPr/>
        </p:nvGrpSpPr>
        <p:grpSpPr>
          <a:xfrm flipH="1">
            <a:off x="-651379" y="1358118"/>
            <a:ext cx="5893047" cy="4073184"/>
            <a:chOff x="3747367" y="1410331"/>
            <a:chExt cx="5893047" cy="4073184"/>
          </a:xfrm>
        </p:grpSpPr>
        <p:sp>
          <p:nvSpPr>
            <p:cNvPr id="845" name="Google Shape;845;p17"/>
            <p:cNvSpPr/>
            <p:nvPr/>
          </p:nvSpPr>
          <p:spPr>
            <a:xfrm>
              <a:off x="8336157" y="3724083"/>
              <a:ext cx="434452" cy="503396"/>
            </a:xfrm>
            <a:custGeom>
              <a:avLst/>
              <a:gdLst/>
              <a:ahLst/>
              <a:cxnLst/>
              <a:rect l="l" t="t" r="r" b="b"/>
              <a:pathLst>
                <a:path w="13983" h="16202" extrusionOk="0">
                  <a:moveTo>
                    <a:pt x="6992" y="1"/>
                  </a:moveTo>
                  <a:lnTo>
                    <a:pt x="1" y="4074"/>
                  </a:lnTo>
                  <a:lnTo>
                    <a:pt x="1" y="12128"/>
                  </a:lnTo>
                  <a:lnTo>
                    <a:pt x="6992" y="16201"/>
                  </a:lnTo>
                  <a:lnTo>
                    <a:pt x="13983" y="12159"/>
                  </a:lnTo>
                  <a:lnTo>
                    <a:pt x="13983" y="4074"/>
                  </a:lnTo>
                  <a:lnTo>
                    <a:pt x="699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7"/>
            <p:cNvSpPr/>
            <p:nvPr/>
          </p:nvSpPr>
          <p:spPr>
            <a:xfrm>
              <a:off x="8988751" y="3850631"/>
              <a:ext cx="434452" cy="501501"/>
            </a:xfrm>
            <a:custGeom>
              <a:avLst/>
              <a:gdLst/>
              <a:ahLst/>
              <a:cxnLst/>
              <a:rect l="l" t="t" r="r" b="b"/>
              <a:pathLst>
                <a:path w="13983" h="16141" extrusionOk="0">
                  <a:moveTo>
                    <a:pt x="0" y="12128"/>
                  </a:moveTo>
                  <a:lnTo>
                    <a:pt x="6991" y="16141"/>
                  </a:lnTo>
                  <a:lnTo>
                    <a:pt x="13982" y="12128"/>
                  </a:lnTo>
                  <a:lnTo>
                    <a:pt x="13982" y="4013"/>
                  </a:lnTo>
                  <a:lnTo>
                    <a:pt x="6991" y="1"/>
                  </a:lnTo>
                  <a:lnTo>
                    <a:pt x="0" y="401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7"/>
            <p:cNvSpPr/>
            <p:nvPr/>
          </p:nvSpPr>
          <p:spPr>
            <a:xfrm>
              <a:off x="7899872" y="4478649"/>
              <a:ext cx="436316" cy="501501"/>
            </a:xfrm>
            <a:custGeom>
              <a:avLst/>
              <a:gdLst/>
              <a:ahLst/>
              <a:cxnLst/>
              <a:rect l="l" t="t" r="r" b="b"/>
              <a:pathLst>
                <a:path w="14043" h="16141" extrusionOk="0">
                  <a:moveTo>
                    <a:pt x="14043" y="12128"/>
                  </a:moveTo>
                  <a:lnTo>
                    <a:pt x="6991" y="16141"/>
                  </a:lnTo>
                  <a:lnTo>
                    <a:pt x="0" y="12128"/>
                  </a:lnTo>
                  <a:lnTo>
                    <a:pt x="0" y="4013"/>
                  </a:lnTo>
                  <a:lnTo>
                    <a:pt x="7052" y="1"/>
                  </a:lnTo>
                  <a:lnTo>
                    <a:pt x="14043" y="401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7"/>
            <p:cNvSpPr/>
            <p:nvPr/>
          </p:nvSpPr>
          <p:spPr>
            <a:xfrm>
              <a:off x="7030068" y="4980119"/>
              <a:ext cx="434452" cy="503396"/>
            </a:xfrm>
            <a:custGeom>
              <a:avLst/>
              <a:gdLst/>
              <a:ahLst/>
              <a:cxnLst/>
              <a:rect l="l" t="t" r="r" b="b"/>
              <a:pathLst>
                <a:path w="13983" h="16202" extrusionOk="0">
                  <a:moveTo>
                    <a:pt x="6992" y="1"/>
                  </a:moveTo>
                  <a:lnTo>
                    <a:pt x="1" y="4074"/>
                  </a:lnTo>
                  <a:lnTo>
                    <a:pt x="1" y="12128"/>
                  </a:lnTo>
                  <a:lnTo>
                    <a:pt x="6992" y="16201"/>
                  </a:lnTo>
                  <a:lnTo>
                    <a:pt x="13983" y="12128"/>
                  </a:lnTo>
                  <a:lnTo>
                    <a:pt x="13983" y="404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7"/>
            <p:cNvSpPr/>
            <p:nvPr/>
          </p:nvSpPr>
          <p:spPr>
            <a:xfrm>
              <a:off x="9205962" y="4980119"/>
              <a:ext cx="434452" cy="503396"/>
            </a:xfrm>
            <a:custGeom>
              <a:avLst/>
              <a:gdLst/>
              <a:ahLst/>
              <a:cxnLst/>
              <a:rect l="l" t="t" r="r" b="b"/>
              <a:pathLst>
                <a:path w="13983" h="16202" extrusionOk="0">
                  <a:moveTo>
                    <a:pt x="6991" y="1"/>
                  </a:moveTo>
                  <a:lnTo>
                    <a:pt x="0" y="4074"/>
                  </a:lnTo>
                  <a:lnTo>
                    <a:pt x="0" y="12128"/>
                  </a:lnTo>
                  <a:lnTo>
                    <a:pt x="6991" y="16201"/>
                  </a:lnTo>
                  <a:lnTo>
                    <a:pt x="13982" y="12128"/>
                  </a:lnTo>
                  <a:lnTo>
                    <a:pt x="13982" y="4043"/>
                  </a:lnTo>
                  <a:lnTo>
                    <a:pt x="69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7"/>
            <p:cNvSpPr/>
            <p:nvPr/>
          </p:nvSpPr>
          <p:spPr>
            <a:xfrm>
              <a:off x="8770578" y="4980119"/>
              <a:ext cx="435415" cy="503396"/>
            </a:xfrm>
            <a:custGeom>
              <a:avLst/>
              <a:gdLst/>
              <a:ahLst/>
              <a:cxnLst/>
              <a:rect l="l" t="t" r="r" b="b"/>
              <a:pathLst>
                <a:path w="14014" h="16202" extrusionOk="0">
                  <a:moveTo>
                    <a:pt x="1" y="12128"/>
                  </a:moveTo>
                  <a:lnTo>
                    <a:pt x="7022" y="16201"/>
                  </a:lnTo>
                  <a:lnTo>
                    <a:pt x="14013" y="12128"/>
                  </a:lnTo>
                  <a:lnTo>
                    <a:pt x="14013" y="4043"/>
                  </a:lnTo>
                  <a:lnTo>
                    <a:pt x="6992" y="1"/>
                  </a:lnTo>
                  <a:lnTo>
                    <a:pt x="1" y="407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7"/>
            <p:cNvSpPr/>
            <p:nvPr/>
          </p:nvSpPr>
          <p:spPr>
            <a:xfrm>
              <a:off x="8988751" y="4603302"/>
              <a:ext cx="434452" cy="502464"/>
            </a:xfrm>
            <a:custGeom>
              <a:avLst/>
              <a:gdLst/>
              <a:ahLst/>
              <a:cxnLst/>
              <a:rect l="l" t="t" r="r" b="b"/>
              <a:pathLst>
                <a:path w="13983" h="16172" extrusionOk="0">
                  <a:moveTo>
                    <a:pt x="0" y="12129"/>
                  </a:moveTo>
                  <a:lnTo>
                    <a:pt x="6991" y="16171"/>
                  </a:lnTo>
                  <a:lnTo>
                    <a:pt x="13982" y="12129"/>
                  </a:lnTo>
                  <a:lnTo>
                    <a:pt x="13982" y="4043"/>
                  </a:lnTo>
                  <a:lnTo>
                    <a:pt x="6991" y="1"/>
                  </a:lnTo>
                  <a:lnTo>
                    <a:pt x="0"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7"/>
            <p:cNvSpPr/>
            <p:nvPr/>
          </p:nvSpPr>
          <p:spPr>
            <a:xfrm>
              <a:off x="8553368" y="4603302"/>
              <a:ext cx="435415" cy="502464"/>
            </a:xfrm>
            <a:custGeom>
              <a:avLst/>
              <a:gdLst/>
              <a:ahLst/>
              <a:cxnLst/>
              <a:rect l="l" t="t" r="r" b="b"/>
              <a:pathLst>
                <a:path w="14014" h="16172" extrusionOk="0">
                  <a:moveTo>
                    <a:pt x="6992" y="1"/>
                  </a:moveTo>
                  <a:lnTo>
                    <a:pt x="1" y="4043"/>
                  </a:lnTo>
                  <a:lnTo>
                    <a:pt x="1" y="12129"/>
                  </a:lnTo>
                  <a:lnTo>
                    <a:pt x="6992" y="16171"/>
                  </a:lnTo>
                  <a:lnTo>
                    <a:pt x="14013" y="12129"/>
                  </a:lnTo>
                  <a:lnTo>
                    <a:pt x="13983" y="4043"/>
                  </a:lnTo>
                  <a:lnTo>
                    <a:pt x="6992"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7"/>
            <p:cNvSpPr/>
            <p:nvPr/>
          </p:nvSpPr>
          <p:spPr>
            <a:xfrm>
              <a:off x="8117083" y="4603302"/>
              <a:ext cx="436316" cy="502464"/>
            </a:xfrm>
            <a:custGeom>
              <a:avLst/>
              <a:gdLst/>
              <a:ahLst/>
              <a:cxnLst/>
              <a:rect l="l" t="t" r="r" b="b"/>
              <a:pathLst>
                <a:path w="14043" h="16172" extrusionOk="0">
                  <a:moveTo>
                    <a:pt x="0" y="12129"/>
                  </a:moveTo>
                  <a:lnTo>
                    <a:pt x="7052" y="16171"/>
                  </a:lnTo>
                  <a:lnTo>
                    <a:pt x="14043" y="12129"/>
                  </a:lnTo>
                  <a:lnTo>
                    <a:pt x="14043" y="4043"/>
                  </a:lnTo>
                  <a:lnTo>
                    <a:pt x="7052" y="1"/>
                  </a:lnTo>
                  <a:lnTo>
                    <a:pt x="0" y="4043"/>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7"/>
            <p:cNvSpPr/>
            <p:nvPr/>
          </p:nvSpPr>
          <p:spPr>
            <a:xfrm>
              <a:off x="7899872" y="4980119"/>
              <a:ext cx="436316" cy="503396"/>
            </a:xfrm>
            <a:custGeom>
              <a:avLst/>
              <a:gdLst/>
              <a:ahLst/>
              <a:cxnLst/>
              <a:rect l="l" t="t" r="r" b="b"/>
              <a:pathLst>
                <a:path w="14043" h="16202" extrusionOk="0">
                  <a:moveTo>
                    <a:pt x="0" y="12128"/>
                  </a:moveTo>
                  <a:lnTo>
                    <a:pt x="7052" y="16201"/>
                  </a:lnTo>
                  <a:lnTo>
                    <a:pt x="14043" y="12128"/>
                  </a:lnTo>
                  <a:lnTo>
                    <a:pt x="14043" y="4043"/>
                  </a:lnTo>
                  <a:lnTo>
                    <a:pt x="6991" y="1"/>
                  </a:lnTo>
                  <a:lnTo>
                    <a:pt x="0" y="4074"/>
                  </a:lnTo>
                  <a:close/>
                </a:path>
              </a:pathLst>
            </a:custGeom>
            <a:solidFill>
              <a:srgbClr val="55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7"/>
            <p:cNvSpPr/>
            <p:nvPr/>
          </p:nvSpPr>
          <p:spPr>
            <a:xfrm>
              <a:off x="7464488" y="4980119"/>
              <a:ext cx="435415" cy="503396"/>
            </a:xfrm>
            <a:custGeom>
              <a:avLst/>
              <a:gdLst/>
              <a:ahLst/>
              <a:cxnLst/>
              <a:rect l="l" t="t" r="r" b="b"/>
              <a:pathLst>
                <a:path w="14014" h="16202" extrusionOk="0">
                  <a:moveTo>
                    <a:pt x="31" y="12128"/>
                  </a:moveTo>
                  <a:lnTo>
                    <a:pt x="7022" y="16201"/>
                  </a:lnTo>
                  <a:lnTo>
                    <a:pt x="14013" y="12128"/>
                  </a:lnTo>
                  <a:lnTo>
                    <a:pt x="14013" y="4043"/>
                  </a:lnTo>
                  <a:lnTo>
                    <a:pt x="7022" y="1"/>
                  </a:lnTo>
                  <a:lnTo>
                    <a:pt x="1" y="407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7"/>
            <p:cNvSpPr/>
            <p:nvPr/>
          </p:nvSpPr>
          <p:spPr>
            <a:xfrm>
              <a:off x="6160294" y="4977046"/>
              <a:ext cx="434452" cy="503396"/>
            </a:xfrm>
            <a:custGeom>
              <a:avLst/>
              <a:gdLst/>
              <a:ahLst/>
              <a:cxnLst/>
              <a:rect l="l" t="t" r="r" b="b"/>
              <a:pathLst>
                <a:path w="13983" h="16202" extrusionOk="0">
                  <a:moveTo>
                    <a:pt x="0" y="12128"/>
                  </a:moveTo>
                  <a:lnTo>
                    <a:pt x="6991" y="16201"/>
                  </a:lnTo>
                  <a:lnTo>
                    <a:pt x="13982" y="12128"/>
                  </a:lnTo>
                  <a:lnTo>
                    <a:pt x="13982" y="4043"/>
                  </a:lnTo>
                  <a:lnTo>
                    <a:pt x="6991" y="1"/>
                  </a:lnTo>
                  <a:lnTo>
                    <a:pt x="0" y="407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7"/>
            <p:cNvSpPr/>
            <p:nvPr/>
          </p:nvSpPr>
          <p:spPr>
            <a:xfrm>
              <a:off x="6377504" y="4603302"/>
              <a:ext cx="435384" cy="502464"/>
            </a:xfrm>
            <a:custGeom>
              <a:avLst/>
              <a:gdLst/>
              <a:ahLst/>
              <a:cxnLst/>
              <a:rect l="l" t="t" r="r" b="b"/>
              <a:pathLst>
                <a:path w="14013" h="16172" extrusionOk="0">
                  <a:moveTo>
                    <a:pt x="0" y="12129"/>
                  </a:moveTo>
                  <a:lnTo>
                    <a:pt x="6991" y="16171"/>
                  </a:lnTo>
                  <a:lnTo>
                    <a:pt x="14013" y="12129"/>
                  </a:lnTo>
                  <a:lnTo>
                    <a:pt x="13982" y="4043"/>
                  </a:lnTo>
                  <a:lnTo>
                    <a:pt x="6991" y="1"/>
                  </a:lnTo>
                  <a:lnTo>
                    <a:pt x="0"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7"/>
            <p:cNvSpPr/>
            <p:nvPr/>
          </p:nvSpPr>
          <p:spPr>
            <a:xfrm>
              <a:off x="5942120" y="4603302"/>
              <a:ext cx="435415" cy="502464"/>
            </a:xfrm>
            <a:custGeom>
              <a:avLst/>
              <a:gdLst/>
              <a:ahLst/>
              <a:cxnLst/>
              <a:rect l="l" t="t" r="r" b="b"/>
              <a:pathLst>
                <a:path w="14014" h="16172" extrusionOk="0">
                  <a:moveTo>
                    <a:pt x="31" y="12129"/>
                  </a:moveTo>
                  <a:lnTo>
                    <a:pt x="7022" y="16171"/>
                  </a:lnTo>
                  <a:lnTo>
                    <a:pt x="14013" y="12129"/>
                  </a:lnTo>
                  <a:lnTo>
                    <a:pt x="14013" y="4043"/>
                  </a:lnTo>
                  <a:lnTo>
                    <a:pt x="7022" y="1"/>
                  </a:lnTo>
                  <a:lnTo>
                    <a:pt x="1"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7"/>
            <p:cNvSpPr/>
            <p:nvPr/>
          </p:nvSpPr>
          <p:spPr>
            <a:xfrm>
              <a:off x="5507700" y="4603302"/>
              <a:ext cx="434452" cy="502464"/>
            </a:xfrm>
            <a:custGeom>
              <a:avLst/>
              <a:gdLst/>
              <a:ahLst/>
              <a:cxnLst/>
              <a:rect l="l" t="t" r="r" b="b"/>
              <a:pathLst>
                <a:path w="13983" h="16172" extrusionOk="0">
                  <a:moveTo>
                    <a:pt x="6992" y="1"/>
                  </a:moveTo>
                  <a:lnTo>
                    <a:pt x="1" y="4043"/>
                  </a:lnTo>
                  <a:lnTo>
                    <a:pt x="1" y="12129"/>
                  </a:lnTo>
                  <a:lnTo>
                    <a:pt x="6992" y="16171"/>
                  </a:lnTo>
                  <a:lnTo>
                    <a:pt x="13983" y="12129"/>
                  </a:lnTo>
                  <a:lnTo>
                    <a:pt x="13983" y="404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7"/>
            <p:cNvSpPr/>
            <p:nvPr/>
          </p:nvSpPr>
          <p:spPr>
            <a:xfrm>
              <a:off x="5290489" y="4980119"/>
              <a:ext cx="434452" cy="503396"/>
            </a:xfrm>
            <a:custGeom>
              <a:avLst/>
              <a:gdLst/>
              <a:ahLst/>
              <a:cxnLst/>
              <a:rect l="l" t="t" r="r" b="b"/>
              <a:pathLst>
                <a:path w="13983" h="16202" extrusionOk="0">
                  <a:moveTo>
                    <a:pt x="1" y="12128"/>
                  </a:moveTo>
                  <a:lnTo>
                    <a:pt x="6992" y="16201"/>
                  </a:lnTo>
                  <a:lnTo>
                    <a:pt x="13983" y="12128"/>
                  </a:lnTo>
                  <a:lnTo>
                    <a:pt x="13983" y="4043"/>
                  </a:lnTo>
                  <a:lnTo>
                    <a:pt x="6992" y="1"/>
                  </a:lnTo>
                  <a:lnTo>
                    <a:pt x="1" y="407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7"/>
            <p:cNvSpPr/>
            <p:nvPr/>
          </p:nvSpPr>
          <p:spPr>
            <a:xfrm>
              <a:off x="8770578" y="4227448"/>
              <a:ext cx="435415" cy="501501"/>
            </a:xfrm>
            <a:custGeom>
              <a:avLst/>
              <a:gdLst/>
              <a:ahLst/>
              <a:cxnLst/>
              <a:rect l="l" t="t" r="r" b="b"/>
              <a:pathLst>
                <a:path w="14014" h="16141" extrusionOk="0">
                  <a:moveTo>
                    <a:pt x="1" y="12098"/>
                  </a:moveTo>
                  <a:lnTo>
                    <a:pt x="7022" y="16140"/>
                  </a:lnTo>
                  <a:lnTo>
                    <a:pt x="14013" y="12098"/>
                  </a:lnTo>
                  <a:lnTo>
                    <a:pt x="14013" y="4013"/>
                  </a:lnTo>
                  <a:lnTo>
                    <a:pt x="6992" y="0"/>
                  </a:lnTo>
                  <a:lnTo>
                    <a:pt x="1"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7"/>
            <p:cNvSpPr/>
            <p:nvPr/>
          </p:nvSpPr>
          <p:spPr>
            <a:xfrm>
              <a:off x="8553368" y="3850631"/>
              <a:ext cx="435415" cy="501501"/>
            </a:xfrm>
            <a:custGeom>
              <a:avLst/>
              <a:gdLst/>
              <a:ahLst/>
              <a:cxnLst/>
              <a:rect l="l" t="t" r="r" b="b"/>
              <a:pathLst>
                <a:path w="14014" h="16141" extrusionOk="0">
                  <a:moveTo>
                    <a:pt x="1" y="12128"/>
                  </a:moveTo>
                  <a:lnTo>
                    <a:pt x="6992" y="16141"/>
                  </a:lnTo>
                  <a:lnTo>
                    <a:pt x="14013" y="12128"/>
                  </a:lnTo>
                  <a:lnTo>
                    <a:pt x="13983" y="4013"/>
                  </a:lnTo>
                  <a:lnTo>
                    <a:pt x="6992" y="1"/>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7"/>
            <p:cNvSpPr/>
            <p:nvPr/>
          </p:nvSpPr>
          <p:spPr>
            <a:xfrm>
              <a:off x="7899872" y="4227448"/>
              <a:ext cx="436316" cy="501501"/>
            </a:xfrm>
            <a:custGeom>
              <a:avLst/>
              <a:gdLst/>
              <a:ahLst/>
              <a:cxnLst/>
              <a:rect l="l" t="t" r="r" b="b"/>
              <a:pathLst>
                <a:path w="14043" h="16141" extrusionOk="0">
                  <a:moveTo>
                    <a:pt x="6991" y="0"/>
                  </a:moveTo>
                  <a:lnTo>
                    <a:pt x="0" y="4013"/>
                  </a:lnTo>
                  <a:lnTo>
                    <a:pt x="0" y="12098"/>
                  </a:lnTo>
                  <a:lnTo>
                    <a:pt x="7052" y="16140"/>
                  </a:lnTo>
                  <a:lnTo>
                    <a:pt x="14043" y="12098"/>
                  </a:lnTo>
                  <a:lnTo>
                    <a:pt x="14043" y="4013"/>
                  </a:lnTo>
                  <a:lnTo>
                    <a:pt x="699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7"/>
            <p:cNvSpPr/>
            <p:nvPr/>
          </p:nvSpPr>
          <p:spPr>
            <a:xfrm>
              <a:off x="7464488" y="4227448"/>
              <a:ext cx="435415" cy="501501"/>
            </a:xfrm>
            <a:custGeom>
              <a:avLst/>
              <a:gdLst/>
              <a:ahLst/>
              <a:cxnLst/>
              <a:rect l="l" t="t" r="r" b="b"/>
              <a:pathLst>
                <a:path w="14014" h="16141" extrusionOk="0">
                  <a:moveTo>
                    <a:pt x="31" y="12098"/>
                  </a:moveTo>
                  <a:lnTo>
                    <a:pt x="7022" y="16140"/>
                  </a:lnTo>
                  <a:lnTo>
                    <a:pt x="14013" y="12098"/>
                  </a:lnTo>
                  <a:lnTo>
                    <a:pt x="14013" y="4013"/>
                  </a:lnTo>
                  <a:lnTo>
                    <a:pt x="7022" y="0"/>
                  </a:lnTo>
                  <a:lnTo>
                    <a:pt x="1"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7"/>
            <p:cNvSpPr/>
            <p:nvPr/>
          </p:nvSpPr>
          <p:spPr>
            <a:xfrm>
              <a:off x="6812857" y="3850631"/>
              <a:ext cx="434452" cy="501501"/>
            </a:xfrm>
            <a:custGeom>
              <a:avLst/>
              <a:gdLst/>
              <a:ahLst/>
              <a:cxnLst/>
              <a:rect l="l" t="t" r="r" b="b"/>
              <a:pathLst>
                <a:path w="13983" h="16141" extrusionOk="0">
                  <a:moveTo>
                    <a:pt x="6992" y="1"/>
                  </a:moveTo>
                  <a:lnTo>
                    <a:pt x="1" y="4013"/>
                  </a:lnTo>
                  <a:lnTo>
                    <a:pt x="1" y="12128"/>
                  </a:lnTo>
                  <a:lnTo>
                    <a:pt x="6992" y="16141"/>
                  </a:lnTo>
                  <a:lnTo>
                    <a:pt x="13983" y="12128"/>
                  </a:lnTo>
                  <a:lnTo>
                    <a:pt x="13983" y="401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7"/>
            <p:cNvSpPr/>
            <p:nvPr/>
          </p:nvSpPr>
          <p:spPr>
            <a:xfrm>
              <a:off x="6594715" y="4228984"/>
              <a:ext cx="435384" cy="501501"/>
            </a:xfrm>
            <a:custGeom>
              <a:avLst/>
              <a:gdLst/>
              <a:ahLst/>
              <a:cxnLst/>
              <a:rect l="l" t="t" r="r" b="b"/>
              <a:pathLst>
                <a:path w="14013" h="16141" extrusionOk="0">
                  <a:moveTo>
                    <a:pt x="0" y="12098"/>
                  </a:moveTo>
                  <a:lnTo>
                    <a:pt x="7022" y="16140"/>
                  </a:lnTo>
                  <a:lnTo>
                    <a:pt x="14013" y="12098"/>
                  </a:lnTo>
                  <a:lnTo>
                    <a:pt x="14013" y="4013"/>
                  </a:lnTo>
                  <a:lnTo>
                    <a:pt x="6991" y="0"/>
                  </a:lnTo>
                  <a:lnTo>
                    <a:pt x="0" y="40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7"/>
            <p:cNvSpPr/>
            <p:nvPr/>
          </p:nvSpPr>
          <p:spPr>
            <a:xfrm>
              <a:off x="5290489" y="4227448"/>
              <a:ext cx="434452" cy="501501"/>
            </a:xfrm>
            <a:custGeom>
              <a:avLst/>
              <a:gdLst/>
              <a:ahLst/>
              <a:cxnLst/>
              <a:rect l="l" t="t" r="r" b="b"/>
              <a:pathLst>
                <a:path w="13983" h="16141" extrusionOk="0">
                  <a:moveTo>
                    <a:pt x="1" y="12098"/>
                  </a:moveTo>
                  <a:lnTo>
                    <a:pt x="6992" y="16140"/>
                  </a:lnTo>
                  <a:lnTo>
                    <a:pt x="13983" y="12098"/>
                  </a:lnTo>
                  <a:lnTo>
                    <a:pt x="13983" y="4013"/>
                  </a:lnTo>
                  <a:lnTo>
                    <a:pt x="6992" y="0"/>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7"/>
            <p:cNvSpPr/>
            <p:nvPr/>
          </p:nvSpPr>
          <p:spPr>
            <a:xfrm>
              <a:off x="8770578" y="3473814"/>
              <a:ext cx="435415" cy="501501"/>
            </a:xfrm>
            <a:custGeom>
              <a:avLst/>
              <a:gdLst/>
              <a:ahLst/>
              <a:cxnLst/>
              <a:rect l="l" t="t" r="r" b="b"/>
              <a:pathLst>
                <a:path w="14014" h="16141" extrusionOk="0">
                  <a:moveTo>
                    <a:pt x="1" y="12129"/>
                  </a:moveTo>
                  <a:lnTo>
                    <a:pt x="7022" y="16141"/>
                  </a:lnTo>
                  <a:lnTo>
                    <a:pt x="14013" y="12129"/>
                  </a:lnTo>
                  <a:lnTo>
                    <a:pt x="14013" y="4043"/>
                  </a:lnTo>
                  <a:lnTo>
                    <a:pt x="6992" y="1"/>
                  </a:lnTo>
                  <a:lnTo>
                    <a:pt x="1" y="404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7"/>
            <p:cNvSpPr/>
            <p:nvPr/>
          </p:nvSpPr>
          <p:spPr>
            <a:xfrm>
              <a:off x="8988751" y="3096065"/>
              <a:ext cx="434452" cy="503396"/>
            </a:xfrm>
            <a:custGeom>
              <a:avLst/>
              <a:gdLst/>
              <a:ahLst/>
              <a:cxnLst/>
              <a:rect l="l" t="t" r="r" b="b"/>
              <a:pathLst>
                <a:path w="13983" h="16202" extrusionOk="0">
                  <a:moveTo>
                    <a:pt x="0" y="12159"/>
                  </a:moveTo>
                  <a:lnTo>
                    <a:pt x="6991" y="16201"/>
                  </a:lnTo>
                  <a:lnTo>
                    <a:pt x="13982" y="12128"/>
                  </a:lnTo>
                  <a:lnTo>
                    <a:pt x="13982" y="4073"/>
                  </a:lnTo>
                  <a:lnTo>
                    <a:pt x="6991" y="0"/>
                  </a:lnTo>
                  <a:lnTo>
                    <a:pt x="0" y="407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7"/>
            <p:cNvSpPr/>
            <p:nvPr/>
          </p:nvSpPr>
          <p:spPr>
            <a:xfrm>
              <a:off x="8117083" y="3096065"/>
              <a:ext cx="436316" cy="503396"/>
            </a:xfrm>
            <a:custGeom>
              <a:avLst/>
              <a:gdLst/>
              <a:ahLst/>
              <a:cxnLst/>
              <a:rect l="l" t="t" r="r" b="b"/>
              <a:pathLst>
                <a:path w="14043" h="16202" extrusionOk="0">
                  <a:moveTo>
                    <a:pt x="0" y="12159"/>
                  </a:moveTo>
                  <a:lnTo>
                    <a:pt x="7052" y="16201"/>
                  </a:lnTo>
                  <a:lnTo>
                    <a:pt x="14043" y="12128"/>
                  </a:lnTo>
                  <a:lnTo>
                    <a:pt x="14043" y="4073"/>
                  </a:lnTo>
                  <a:lnTo>
                    <a:pt x="7052" y="0"/>
                  </a:lnTo>
                  <a:lnTo>
                    <a:pt x="0" y="407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7"/>
            <p:cNvSpPr/>
            <p:nvPr/>
          </p:nvSpPr>
          <p:spPr>
            <a:xfrm>
              <a:off x="7899872" y="3473814"/>
              <a:ext cx="436316" cy="501501"/>
            </a:xfrm>
            <a:custGeom>
              <a:avLst/>
              <a:gdLst/>
              <a:ahLst/>
              <a:cxnLst/>
              <a:rect l="l" t="t" r="r" b="b"/>
              <a:pathLst>
                <a:path w="14043" h="16141" extrusionOk="0">
                  <a:moveTo>
                    <a:pt x="0" y="12129"/>
                  </a:moveTo>
                  <a:lnTo>
                    <a:pt x="7052" y="16141"/>
                  </a:lnTo>
                  <a:lnTo>
                    <a:pt x="14043" y="12129"/>
                  </a:lnTo>
                  <a:lnTo>
                    <a:pt x="14043" y="4043"/>
                  </a:lnTo>
                  <a:lnTo>
                    <a:pt x="6991" y="1"/>
                  </a:lnTo>
                  <a:lnTo>
                    <a:pt x="0" y="404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7"/>
            <p:cNvSpPr/>
            <p:nvPr/>
          </p:nvSpPr>
          <p:spPr>
            <a:xfrm>
              <a:off x="7464488" y="3473814"/>
              <a:ext cx="435415" cy="501501"/>
            </a:xfrm>
            <a:custGeom>
              <a:avLst/>
              <a:gdLst/>
              <a:ahLst/>
              <a:cxnLst/>
              <a:rect l="l" t="t" r="r" b="b"/>
              <a:pathLst>
                <a:path w="14014" h="16141" extrusionOk="0">
                  <a:moveTo>
                    <a:pt x="31" y="12129"/>
                  </a:moveTo>
                  <a:lnTo>
                    <a:pt x="7022" y="16141"/>
                  </a:lnTo>
                  <a:lnTo>
                    <a:pt x="14013" y="12129"/>
                  </a:lnTo>
                  <a:lnTo>
                    <a:pt x="14013" y="4043"/>
                  </a:lnTo>
                  <a:lnTo>
                    <a:pt x="7022" y="1"/>
                  </a:lnTo>
                  <a:lnTo>
                    <a:pt x="1" y="404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7"/>
            <p:cNvSpPr/>
            <p:nvPr/>
          </p:nvSpPr>
          <p:spPr>
            <a:xfrm>
              <a:off x="7030068" y="3473814"/>
              <a:ext cx="434452" cy="501501"/>
            </a:xfrm>
            <a:custGeom>
              <a:avLst/>
              <a:gdLst/>
              <a:ahLst/>
              <a:cxnLst/>
              <a:rect l="l" t="t" r="r" b="b"/>
              <a:pathLst>
                <a:path w="13983" h="16141" extrusionOk="0">
                  <a:moveTo>
                    <a:pt x="1" y="12129"/>
                  </a:moveTo>
                  <a:lnTo>
                    <a:pt x="6992" y="16141"/>
                  </a:lnTo>
                  <a:lnTo>
                    <a:pt x="13983" y="12129"/>
                  </a:lnTo>
                  <a:lnTo>
                    <a:pt x="13983" y="4043"/>
                  </a:lnTo>
                  <a:lnTo>
                    <a:pt x="6992" y="1"/>
                  </a:lnTo>
                  <a:lnTo>
                    <a:pt x="1"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7"/>
            <p:cNvSpPr/>
            <p:nvPr/>
          </p:nvSpPr>
          <p:spPr>
            <a:xfrm>
              <a:off x="7247278" y="3096065"/>
              <a:ext cx="435415" cy="503396"/>
            </a:xfrm>
            <a:custGeom>
              <a:avLst/>
              <a:gdLst/>
              <a:ahLst/>
              <a:cxnLst/>
              <a:rect l="l" t="t" r="r" b="b"/>
              <a:pathLst>
                <a:path w="14014" h="16202" extrusionOk="0">
                  <a:moveTo>
                    <a:pt x="6992" y="0"/>
                  </a:moveTo>
                  <a:lnTo>
                    <a:pt x="1" y="4073"/>
                  </a:lnTo>
                  <a:lnTo>
                    <a:pt x="1" y="12159"/>
                  </a:lnTo>
                  <a:lnTo>
                    <a:pt x="7022" y="16201"/>
                  </a:lnTo>
                  <a:lnTo>
                    <a:pt x="14013" y="12128"/>
                  </a:lnTo>
                  <a:lnTo>
                    <a:pt x="14013" y="4073"/>
                  </a:lnTo>
                  <a:lnTo>
                    <a:pt x="6992"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7"/>
            <p:cNvSpPr/>
            <p:nvPr/>
          </p:nvSpPr>
          <p:spPr>
            <a:xfrm>
              <a:off x="9205962" y="2719248"/>
              <a:ext cx="434452" cy="503396"/>
            </a:xfrm>
            <a:custGeom>
              <a:avLst/>
              <a:gdLst/>
              <a:ahLst/>
              <a:cxnLst/>
              <a:rect l="l" t="t" r="r" b="b"/>
              <a:pathLst>
                <a:path w="13983" h="16202" extrusionOk="0">
                  <a:moveTo>
                    <a:pt x="6991" y="1"/>
                  </a:moveTo>
                  <a:lnTo>
                    <a:pt x="0" y="4074"/>
                  </a:lnTo>
                  <a:lnTo>
                    <a:pt x="0" y="12159"/>
                  </a:lnTo>
                  <a:lnTo>
                    <a:pt x="6991" y="16201"/>
                  </a:lnTo>
                  <a:lnTo>
                    <a:pt x="13982" y="12128"/>
                  </a:lnTo>
                  <a:lnTo>
                    <a:pt x="13982" y="4074"/>
                  </a:lnTo>
                  <a:lnTo>
                    <a:pt x="6991"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7"/>
            <p:cNvSpPr/>
            <p:nvPr/>
          </p:nvSpPr>
          <p:spPr>
            <a:xfrm>
              <a:off x="8770578" y="2719248"/>
              <a:ext cx="435415" cy="503396"/>
            </a:xfrm>
            <a:custGeom>
              <a:avLst/>
              <a:gdLst/>
              <a:ahLst/>
              <a:cxnLst/>
              <a:rect l="l" t="t" r="r" b="b"/>
              <a:pathLst>
                <a:path w="14014" h="16202" extrusionOk="0">
                  <a:moveTo>
                    <a:pt x="1" y="12159"/>
                  </a:moveTo>
                  <a:lnTo>
                    <a:pt x="7022" y="16201"/>
                  </a:lnTo>
                  <a:lnTo>
                    <a:pt x="14013" y="12128"/>
                  </a:lnTo>
                  <a:lnTo>
                    <a:pt x="14013" y="4074"/>
                  </a:lnTo>
                  <a:lnTo>
                    <a:pt x="6992" y="1"/>
                  </a:lnTo>
                  <a:lnTo>
                    <a:pt x="1" y="4074"/>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7"/>
            <p:cNvSpPr/>
            <p:nvPr/>
          </p:nvSpPr>
          <p:spPr>
            <a:xfrm>
              <a:off x="5071384" y="4855466"/>
              <a:ext cx="436347" cy="501501"/>
            </a:xfrm>
            <a:custGeom>
              <a:avLst/>
              <a:gdLst/>
              <a:ahLst/>
              <a:cxnLst/>
              <a:rect l="l" t="t" r="r" b="b"/>
              <a:pathLst>
                <a:path w="14044" h="16141" extrusionOk="0">
                  <a:moveTo>
                    <a:pt x="7053" y="0"/>
                  </a:moveTo>
                  <a:lnTo>
                    <a:pt x="1" y="4013"/>
                  </a:lnTo>
                  <a:lnTo>
                    <a:pt x="1" y="12098"/>
                  </a:lnTo>
                  <a:lnTo>
                    <a:pt x="6992" y="16140"/>
                  </a:lnTo>
                  <a:lnTo>
                    <a:pt x="14044" y="12098"/>
                  </a:lnTo>
                  <a:lnTo>
                    <a:pt x="14044" y="4013"/>
                  </a:lnTo>
                  <a:lnTo>
                    <a:pt x="7053"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7"/>
            <p:cNvSpPr/>
            <p:nvPr/>
          </p:nvSpPr>
          <p:spPr>
            <a:xfrm>
              <a:off x="3747367" y="4855466"/>
              <a:ext cx="434452" cy="501501"/>
            </a:xfrm>
            <a:custGeom>
              <a:avLst/>
              <a:gdLst/>
              <a:ahLst/>
              <a:cxnLst/>
              <a:rect l="l" t="t" r="r" b="b"/>
              <a:pathLst>
                <a:path w="13983" h="16141" extrusionOk="0">
                  <a:moveTo>
                    <a:pt x="6991" y="0"/>
                  </a:moveTo>
                  <a:lnTo>
                    <a:pt x="0" y="4013"/>
                  </a:lnTo>
                  <a:lnTo>
                    <a:pt x="0" y="12098"/>
                  </a:lnTo>
                  <a:lnTo>
                    <a:pt x="6991" y="16140"/>
                  </a:lnTo>
                  <a:lnTo>
                    <a:pt x="13982" y="12098"/>
                  </a:lnTo>
                  <a:lnTo>
                    <a:pt x="13982" y="4013"/>
                  </a:lnTo>
                  <a:lnTo>
                    <a:pt x="6991" y="0"/>
                  </a:lnTo>
                  <a:close/>
                </a:path>
              </a:pathLst>
            </a:custGeom>
            <a:solidFill>
              <a:srgbClr val="FFFFFF">
                <a:alpha val="3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7"/>
            <p:cNvSpPr/>
            <p:nvPr/>
          </p:nvSpPr>
          <p:spPr>
            <a:xfrm>
              <a:off x="8553368" y="1410331"/>
              <a:ext cx="435415" cy="501501"/>
            </a:xfrm>
            <a:custGeom>
              <a:avLst/>
              <a:gdLst/>
              <a:ahLst/>
              <a:cxnLst/>
              <a:rect l="l" t="t" r="r" b="b"/>
              <a:pathLst>
                <a:path w="14014" h="16141" extrusionOk="0">
                  <a:moveTo>
                    <a:pt x="6992" y="0"/>
                  </a:moveTo>
                  <a:lnTo>
                    <a:pt x="1" y="4043"/>
                  </a:lnTo>
                  <a:lnTo>
                    <a:pt x="1" y="12128"/>
                  </a:lnTo>
                  <a:lnTo>
                    <a:pt x="6992" y="16140"/>
                  </a:lnTo>
                  <a:lnTo>
                    <a:pt x="13983" y="12128"/>
                  </a:lnTo>
                  <a:lnTo>
                    <a:pt x="14013" y="4043"/>
                  </a:lnTo>
                  <a:lnTo>
                    <a:pt x="69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7"/>
            <p:cNvSpPr/>
            <p:nvPr/>
          </p:nvSpPr>
          <p:spPr>
            <a:xfrm>
              <a:off x="5507700" y="4855466"/>
              <a:ext cx="434452" cy="501501"/>
            </a:xfrm>
            <a:custGeom>
              <a:avLst/>
              <a:gdLst/>
              <a:ahLst/>
              <a:cxnLst/>
              <a:rect l="l" t="t" r="r" b="b"/>
              <a:pathLst>
                <a:path w="13983" h="16141" extrusionOk="0">
                  <a:moveTo>
                    <a:pt x="13983" y="12098"/>
                  </a:moveTo>
                  <a:lnTo>
                    <a:pt x="6992" y="16140"/>
                  </a:lnTo>
                  <a:lnTo>
                    <a:pt x="1" y="12098"/>
                  </a:lnTo>
                  <a:lnTo>
                    <a:pt x="1" y="4013"/>
                  </a:lnTo>
                  <a:lnTo>
                    <a:pt x="6992" y="0"/>
                  </a:lnTo>
                  <a:lnTo>
                    <a:pt x="1398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7"/>
            <p:cNvSpPr/>
            <p:nvPr/>
          </p:nvSpPr>
          <p:spPr>
            <a:xfrm>
              <a:off x="5290489" y="4478649"/>
              <a:ext cx="434452" cy="501501"/>
            </a:xfrm>
            <a:custGeom>
              <a:avLst/>
              <a:gdLst/>
              <a:ahLst/>
              <a:cxnLst/>
              <a:rect l="l" t="t" r="r" b="b"/>
              <a:pathLst>
                <a:path w="13983" h="16141" extrusionOk="0">
                  <a:moveTo>
                    <a:pt x="13983" y="12128"/>
                  </a:moveTo>
                  <a:lnTo>
                    <a:pt x="6992" y="16141"/>
                  </a:lnTo>
                  <a:lnTo>
                    <a:pt x="1" y="12128"/>
                  </a:lnTo>
                  <a:lnTo>
                    <a:pt x="1" y="4013"/>
                  </a:lnTo>
                  <a:lnTo>
                    <a:pt x="6992" y="1"/>
                  </a:lnTo>
                  <a:lnTo>
                    <a:pt x="13983" y="4013"/>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82" name="Google Shape;882;p17"/>
            <p:cNvSpPr/>
            <p:nvPr/>
          </p:nvSpPr>
          <p:spPr>
            <a:xfrm>
              <a:off x="6160294" y="3677820"/>
              <a:ext cx="434452" cy="503365"/>
            </a:xfrm>
            <a:custGeom>
              <a:avLst/>
              <a:gdLst/>
              <a:ahLst/>
              <a:cxnLst/>
              <a:rect l="l" t="t" r="r" b="b"/>
              <a:pathLst>
                <a:path w="13983" h="16201" extrusionOk="0">
                  <a:moveTo>
                    <a:pt x="6991" y="0"/>
                  </a:moveTo>
                  <a:lnTo>
                    <a:pt x="0" y="4073"/>
                  </a:lnTo>
                  <a:lnTo>
                    <a:pt x="0" y="12128"/>
                  </a:lnTo>
                  <a:lnTo>
                    <a:pt x="6991" y="16201"/>
                  </a:lnTo>
                  <a:lnTo>
                    <a:pt x="13982" y="12158"/>
                  </a:lnTo>
                  <a:lnTo>
                    <a:pt x="13982" y="4073"/>
                  </a:lnTo>
                  <a:lnTo>
                    <a:pt x="6991"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7"/>
            <p:cNvSpPr/>
            <p:nvPr/>
          </p:nvSpPr>
          <p:spPr>
            <a:xfrm>
              <a:off x="6160294" y="4478649"/>
              <a:ext cx="434452" cy="501501"/>
            </a:xfrm>
            <a:custGeom>
              <a:avLst/>
              <a:gdLst/>
              <a:ahLst/>
              <a:cxnLst/>
              <a:rect l="l" t="t" r="r" b="b"/>
              <a:pathLst>
                <a:path w="13983" h="16141" extrusionOk="0">
                  <a:moveTo>
                    <a:pt x="13982" y="12128"/>
                  </a:moveTo>
                  <a:lnTo>
                    <a:pt x="6991" y="16141"/>
                  </a:lnTo>
                  <a:lnTo>
                    <a:pt x="0" y="12128"/>
                  </a:lnTo>
                  <a:lnTo>
                    <a:pt x="0" y="4013"/>
                  </a:lnTo>
                  <a:lnTo>
                    <a:pt x="6991" y="1"/>
                  </a:lnTo>
                  <a:lnTo>
                    <a:pt x="13982" y="4013"/>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7"/>
            <p:cNvSpPr/>
            <p:nvPr/>
          </p:nvSpPr>
          <p:spPr>
            <a:xfrm>
              <a:off x="5724910" y="3427551"/>
              <a:ext cx="435415" cy="502433"/>
            </a:xfrm>
            <a:custGeom>
              <a:avLst/>
              <a:gdLst/>
              <a:ahLst/>
              <a:cxnLst/>
              <a:rect l="l" t="t" r="r" b="b"/>
              <a:pathLst>
                <a:path w="14014" h="16171" extrusionOk="0">
                  <a:moveTo>
                    <a:pt x="14013" y="12128"/>
                  </a:moveTo>
                  <a:lnTo>
                    <a:pt x="6992" y="16171"/>
                  </a:lnTo>
                  <a:lnTo>
                    <a:pt x="1" y="12128"/>
                  </a:lnTo>
                  <a:lnTo>
                    <a:pt x="1" y="4043"/>
                  </a:lnTo>
                  <a:lnTo>
                    <a:pt x="7022" y="0"/>
                  </a:lnTo>
                  <a:lnTo>
                    <a:pt x="14013"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7"/>
            <p:cNvSpPr/>
            <p:nvPr/>
          </p:nvSpPr>
          <p:spPr>
            <a:xfrm>
              <a:off x="4418821" y="4478649"/>
              <a:ext cx="435384" cy="501501"/>
            </a:xfrm>
            <a:custGeom>
              <a:avLst/>
              <a:gdLst/>
              <a:ahLst/>
              <a:cxnLst/>
              <a:rect l="l" t="t" r="r" b="b"/>
              <a:pathLst>
                <a:path w="14013" h="16141" extrusionOk="0">
                  <a:moveTo>
                    <a:pt x="14013" y="12128"/>
                  </a:moveTo>
                  <a:lnTo>
                    <a:pt x="7022" y="16141"/>
                  </a:lnTo>
                  <a:lnTo>
                    <a:pt x="1" y="12128"/>
                  </a:lnTo>
                  <a:lnTo>
                    <a:pt x="31" y="4013"/>
                  </a:lnTo>
                  <a:lnTo>
                    <a:pt x="7022" y="1"/>
                  </a:lnTo>
                  <a:lnTo>
                    <a:pt x="1401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7"/>
            <p:cNvSpPr/>
            <p:nvPr/>
          </p:nvSpPr>
          <p:spPr>
            <a:xfrm>
              <a:off x="8117083" y="2093126"/>
              <a:ext cx="436316" cy="501501"/>
            </a:xfrm>
            <a:custGeom>
              <a:avLst/>
              <a:gdLst/>
              <a:ahLst/>
              <a:cxnLst/>
              <a:rect l="l" t="t" r="r" b="b"/>
              <a:pathLst>
                <a:path w="14043" h="16141" extrusionOk="0">
                  <a:moveTo>
                    <a:pt x="14043" y="12098"/>
                  </a:moveTo>
                  <a:lnTo>
                    <a:pt x="7052" y="16140"/>
                  </a:lnTo>
                  <a:lnTo>
                    <a:pt x="0" y="12098"/>
                  </a:lnTo>
                  <a:lnTo>
                    <a:pt x="61" y="4013"/>
                  </a:lnTo>
                  <a:lnTo>
                    <a:pt x="7052" y="0"/>
                  </a:lnTo>
                  <a:lnTo>
                    <a:pt x="1404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7"/>
            <p:cNvSpPr/>
            <p:nvPr/>
          </p:nvSpPr>
          <p:spPr>
            <a:xfrm>
              <a:off x="6377504" y="4855466"/>
              <a:ext cx="435384" cy="501501"/>
            </a:xfrm>
            <a:custGeom>
              <a:avLst/>
              <a:gdLst/>
              <a:ahLst/>
              <a:cxnLst/>
              <a:rect l="l" t="t" r="r" b="b"/>
              <a:pathLst>
                <a:path w="14013" h="16141" extrusionOk="0">
                  <a:moveTo>
                    <a:pt x="13982" y="12098"/>
                  </a:moveTo>
                  <a:lnTo>
                    <a:pt x="6991" y="16140"/>
                  </a:lnTo>
                  <a:lnTo>
                    <a:pt x="0" y="12098"/>
                  </a:lnTo>
                  <a:lnTo>
                    <a:pt x="0" y="4013"/>
                  </a:lnTo>
                  <a:lnTo>
                    <a:pt x="6991" y="0"/>
                  </a:lnTo>
                  <a:lnTo>
                    <a:pt x="14013"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7"/>
            <p:cNvSpPr/>
            <p:nvPr/>
          </p:nvSpPr>
          <p:spPr>
            <a:xfrm>
              <a:off x="6812857" y="4855466"/>
              <a:ext cx="434452" cy="501501"/>
            </a:xfrm>
            <a:custGeom>
              <a:avLst/>
              <a:gdLst/>
              <a:ahLst/>
              <a:cxnLst/>
              <a:rect l="l" t="t" r="r" b="b"/>
              <a:pathLst>
                <a:path w="13983" h="16141" extrusionOk="0">
                  <a:moveTo>
                    <a:pt x="13983" y="12098"/>
                  </a:moveTo>
                  <a:lnTo>
                    <a:pt x="6992" y="16140"/>
                  </a:lnTo>
                  <a:lnTo>
                    <a:pt x="1" y="12098"/>
                  </a:lnTo>
                  <a:lnTo>
                    <a:pt x="1" y="4013"/>
                  </a:lnTo>
                  <a:lnTo>
                    <a:pt x="6992" y="0"/>
                  </a:lnTo>
                  <a:lnTo>
                    <a:pt x="1398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7"/>
            <p:cNvSpPr/>
            <p:nvPr/>
          </p:nvSpPr>
          <p:spPr>
            <a:xfrm>
              <a:off x="8117083" y="4855466"/>
              <a:ext cx="436316" cy="501501"/>
            </a:xfrm>
            <a:custGeom>
              <a:avLst/>
              <a:gdLst/>
              <a:ahLst/>
              <a:cxnLst/>
              <a:rect l="l" t="t" r="r" b="b"/>
              <a:pathLst>
                <a:path w="14043" h="16141" extrusionOk="0">
                  <a:moveTo>
                    <a:pt x="14043" y="12098"/>
                  </a:moveTo>
                  <a:lnTo>
                    <a:pt x="7052" y="16140"/>
                  </a:lnTo>
                  <a:lnTo>
                    <a:pt x="0" y="12098"/>
                  </a:lnTo>
                  <a:lnTo>
                    <a:pt x="0" y="4013"/>
                  </a:lnTo>
                  <a:lnTo>
                    <a:pt x="7052" y="0"/>
                  </a:lnTo>
                  <a:lnTo>
                    <a:pt x="14043" y="4013"/>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7"/>
            <p:cNvSpPr/>
            <p:nvPr/>
          </p:nvSpPr>
          <p:spPr>
            <a:xfrm>
              <a:off x="8336157" y="4478649"/>
              <a:ext cx="434452" cy="501501"/>
            </a:xfrm>
            <a:custGeom>
              <a:avLst/>
              <a:gdLst/>
              <a:ahLst/>
              <a:cxnLst/>
              <a:rect l="l" t="t" r="r" b="b"/>
              <a:pathLst>
                <a:path w="13983" h="16141" extrusionOk="0">
                  <a:moveTo>
                    <a:pt x="13983" y="12128"/>
                  </a:moveTo>
                  <a:lnTo>
                    <a:pt x="6992" y="16141"/>
                  </a:lnTo>
                  <a:lnTo>
                    <a:pt x="1" y="12128"/>
                  </a:lnTo>
                  <a:lnTo>
                    <a:pt x="1" y="4013"/>
                  </a:lnTo>
                  <a:lnTo>
                    <a:pt x="6992" y="1"/>
                  </a:lnTo>
                  <a:lnTo>
                    <a:pt x="13983"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7"/>
            <p:cNvSpPr/>
            <p:nvPr/>
          </p:nvSpPr>
          <p:spPr>
            <a:xfrm>
              <a:off x="8770578" y="4478649"/>
              <a:ext cx="435415" cy="501501"/>
            </a:xfrm>
            <a:custGeom>
              <a:avLst/>
              <a:gdLst/>
              <a:ahLst/>
              <a:cxnLst/>
              <a:rect l="l" t="t" r="r" b="b"/>
              <a:pathLst>
                <a:path w="14014" h="16141" extrusionOk="0">
                  <a:moveTo>
                    <a:pt x="7022" y="1"/>
                  </a:moveTo>
                  <a:lnTo>
                    <a:pt x="1" y="4013"/>
                  </a:lnTo>
                  <a:lnTo>
                    <a:pt x="1" y="12128"/>
                  </a:lnTo>
                  <a:lnTo>
                    <a:pt x="6992" y="16141"/>
                  </a:lnTo>
                  <a:lnTo>
                    <a:pt x="14013" y="12128"/>
                  </a:lnTo>
                  <a:lnTo>
                    <a:pt x="14013" y="4013"/>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7"/>
            <p:cNvSpPr/>
            <p:nvPr/>
          </p:nvSpPr>
          <p:spPr>
            <a:xfrm>
              <a:off x="8988751" y="4855466"/>
              <a:ext cx="434452" cy="501501"/>
            </a:xfrm>
            <a:custGeom>
              <a:avLst/>
              <a:gdLst/>
              <a:ahLst/>
              <a:cxnLst/>
              <a:rect l="l" t="t" r="r" b="b"/>
              <a:pathLst>
                <a:path w="13983" h="16141" extrusionOk="0">
                  <a:moveTo>
                    <a:pt x="13982" y="12098"/>
                  </a:moveTo>
                  <a:lnTo>
                    <a:pt x="6991" y="16140"/>
                  </a:lnTo>
                  <a:lnTo>
                    <a:pt x="0" y="12098"/>
                  </a:lnTo>
                  <a:lnTo>
                    <a:pt x="0" y="4013"/>
                  </a:lnTo>
                  <a:lnTo>
                    <a:pt x="6991" y="0"/>
                  </a:lnTo>
                  <a:lnTo>
                    <a:pt x="13982"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7"/>
            <p:cNvSpPr/>
            <p:nvPr/>
          </p:nvSpPr>
          <p:spPr>
            <a:xfrm>
              <a:off x="6812857" y="41018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7"/>
            <p:cNvSpPr/>
            <p:nvPr/>
          </p:nvSpPr>
          <p:spPr>
            <a:xfrm>
              <a:off x="6812857" y="2251769"/>
              <a:ext cx="434452" cy="503396"/>
            </a:xfrm>
            <a:custGeom>
              <a:avLst/>
              <a:gdLst/>
              <a:ahLst/>
              <a:cxnLst/>
              <a:rect l="l" t="t" r="r" b="b"/>
              <a:pathLst>
                <a:path w="13983" h="16202" extrusionOk="0">
                  <a:moveTo>
                    <a:pt x="13983" y="12159"/>
                  </a:moveTo>
                  <a:lnTo>
                    <a:pt x="6992" y="16202"/>
                  </a:lnTo>
                  <a:lnTo>
                    <a:pt x="1" y="12129"/>
                  </a:lnTo>
                  <a:lnTo>
                    <a:pt x="1" y="4074"/>
                  </a:lnTo>
                  <a:lnTo>
                    <a:pt x="6992" y="1"/>
                  </a:lnTo>
                  <a:lnTo>
                    <a:pt x="13983" y="407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7"/>
            <p:cNvSpPr/>
            <p:nvPr/>
          </p:nvSpPr>
          <p:spPr>
            <a:xfrm>
              <a:off x="4636963" y="41018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7"/>
            <p:cNvSpPr/>
            <p:nvPr/>
          </p:nvSpPr>
          <p:spPr>
            <a:xfrm>
              <a:off x="7464488" y="3724083"/>
              <a:ext cx="435415" cy="503396"/>
            </a:xfrm>
            <a:custGeom>
              <a:avLst/>
              <a:gdLst/>
              <a:ahLst/>
              <a:cxnLst/>
              <a:rect l="l" t="t" r="r" b="b"/>
              <a:pathLst>
                <a:path w="14014" h="16202" extrusionOk="0">
                  <a:moveTo>
                    <a:pt x="7022" y="1"/>
                  </a:moveTo>
                  <a:lnTo>
                    <a:pt x="31" y="4074"/>
                  </a:lnTo>
                  <a:lnTo>
                    <a:pt x="1" y="12128"/>
                  </a:lnTo>
                  <a:lnTo>
                    <a:pt x="7022" y="16201"/>
                  </a:lnTo>
                  <a:lnTo>
                    <a:pt x="14013" y="12159"/>
                  </a:lnTo>
                  <a:lnTo>
                    <a:pt x="14013" y="4074"/>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7"/>
            <p:cNvSpPr/>
            <p:nvPr/>
          </p:nvSpPr>
          <p:spPr>
            <a:xfrm>
              <a:off x="7682662" y="4101832"/>
              <a:ext cx="434452" cy="501501"/>
            </a:xfrm>
            <a:custGeom>
              <a:avLst/>
              <a:gdLst/>
              <a:ahLst/>
              <a:cxnLst/>
              <a:rect l="l" t="t" r="r" b="b"/>
              <a:pathLst>
                <a:path w="13983" h="16141" extrusionOk="0">
                  <a:moveTo>
                    <a:pt x="13982" y="12129"/>
                  </a:moveTo>
                  <a:lnTo>
                    <a:pt x="6991" y="16141"/>
                  </a:lnTo>
                  <a:lnTo>
                    <a:pt x="0" y="12129"/>
                  </a:lnTo>
                  <a:lnTo>
                    <a:pt x="0" y="4043"/>
                  </a:lnTo>
                  <a:lnTo>
                    <a:pt x="6991" y="1"/>
                  </a:lnTo>
                  <a:lnTo>
                    <a:pt x="13982" y="404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7"/>
            <p:cNvSpPr/>
            <p:nvPr/>
          </p:nvSpPr>
          <p:spPr>
            <a:xfrm>
              <a:off x="8770578" y="3724083"/>
              <a:ext cx="435415" cy="503396"/>
            </a:xfrm>
            <a:custGeom>
              <a:avLst/>
              <a:gdLst/>
              <a:ahLst/>
              <a:cxnLst/>
              <a:rect l="l" t="t" r="r" b="b"/>
              <a:pathLst>
                <a:path w="14014" h="16202" extrusionOk="0">
                  <a:moveTo>
                    <a:pt x="14013" y="12159"/>
                  </a:moveTo>
                  <a:lnTo>
                    <a:pt x="6992" y="16201"/>
                  </a:lnTo>
                  <a:lnTo>
                    <a:pt x="1" y="12128"/>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7"/>
            <p:cNvSpPr/>
            <p:nvPr/>
          </p:nvSpPr>
          <p:spPr>
            <a:xfrm>
              <a:off x="8988751" y="4101832"/>
              <a:ext cx="434452" cy="501501"/>
            </a:xfrm>
            <a:custGeom>
              <a:avLst/>
              <a:gdLst/>
              <a:ahLst/>
              <a:cxnLst/>
              <a:rect l="l" t="t" r="r" b="b"/>
              <a:pathLst>
                <a:path w="13983" h="16141" extrusionOk="0">
                  <a:moveTo>
                    <a:pt x="13982" y="12129"/>
                  </a:moveTo>
                  <a:lnTo>
                    <a:pt x="6991" y="16141"/>
                  </a:lnTo>
                  <a:lnTo>
                    <a:pt x="0" y="12129"/>
                  </a:lnTo>
                  <a:lnTo>
                    <a:pt x="0" y="4043"/>
                  </a:lnTo>
                  <a:lnTo>
                    <a:pt x="6991" y="1"/>
                  </a:lnTo>
                  <a:lnTo>
                    <a:pt x="13982"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7"/>
            <p:cNvSpPr/>
            <p:nvPr/>
          </p:nvSpPr>
          <p:spPr>
            <a:xfrm>
              <a:off x="7247278" y="3347266"/>
              <a:ext cx="435415" cy="503396"/>
            </a:xfrm>
            <a:custGeom>
              <a:avLst/>
              <a:gdLst/>
              <a:ahLst/>
              <a:cxnLst/>
              <a:rect l="l" t="t" r="r" b="b"/>
              <a:pathLst>
                <a:path w="14014" h="16202" extrusionOk="0">
                  <a:moveTo>
                    <a:pt x="14013" y="12129"/>
                  </a:moveTo>
                  <a:lnTo>
                    <a:pt x="6992" y="16202"/>
                  </a:lnTo>
                  <a:lnTo>
                    <a:pt x="1" y="12129"/>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7"/>
            <p:cNvSpPr/>
            <p:nvPr/>
          </p:nvSpPr>
          <p:spPr>
            <a:xfrm>
              <a:off x="8117083" y="3347266"/>
              <a:ext cx="436316" cy="503396"/>
            </a:xfrm>
            <a:custGeom>
              <a:avLst/>
              <a:gdLst/>
              <a:ahLst/>
              <a:cxnLst/>
              <a:rect l="l" t="t" r="r" b="b"/>
              <a:pathLst>
                <a:path w="14043" h="16202" extrusionOk="0">
                  <a:moveTo>
                    <a:pt x="14043" y="12129"/>
                  </a:moveTo>
                  <a:lnTo>
                    <a:pt x="7052" y="16202"/>
                  </a:lnTo>
                  <a:lnTo>
                    <a:pt x="0" y="12129"/>
                  </a:lnTo>
                  <a:lnTo>
                    <a:pt x="0" y="4074"/>
                  </a:lnTo>
                  <a:lnTo>
                    <a:pt x="7052" y="1"/>
                  </a:lnTo>
                  <a:lnTo>
                    <a:pt x="14043" y="4074"/>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7"/>
            <p:cNvSpPr/>
            <p:nvPr/>
          </p:nvSpPr>
          <p:spPr>
            <a:xfrm>
              <a:off x="8117083" y="2594595"/>
              <a:ext cx="436316" cy="501501"/>
            </a:xfrm>
            <a:custGeom>
              <a:avLst/>
              <a:gdLst/>
              <a:ahLst/>
              <a:cxnLst/>
              <a:rect l="l" t="t" r="r" b="b"/>
              <a:pathLst>
                <a:path w="14043" h="16141" extrusionOk="0">
                  <a:moveTo>
                    <a:pt x="14043" y="12128"/>
                  </a:moveTo>
                  <a:lnTo>
                    <a:pt x="7052" y="16140"/>
                  </a:lnTo>
                  <a:lnTo>
                    <a:pt x="0" y="12128"/>
                  </a:lnTo>
                  <a:lnTo>
                    <a:pt x="0" y="4013"/>
                  </a:lnTo>
                  <a:lnTo>
                    <a:pt x="7052" y="0"/>
                  </a:lnTo>
                  <a:lnTo>
                    <a:pt x="14043"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7"/>
            <p:cNvSpPr/>
            <p:nvPr/>
          </p:nvSpPr>
          <p:spPr>
            <a:xfrm>
              <a:off x="8336157" y="2971412"/>
              <a:ext cx="434452" cy="502433"/>
            </a:xfrm>
            <a:custGeom>
              <a:avLst/>
              <a:gdLst/>
              <a:ahLst/>
              <a:cxnLst/>
              <a:rect l="l" t="t" r="r" b="b"/>
              <a:pathLst>
                <a:path w="13983" h="16171" extrusionOk="0">
                  <a:moveTo>
                    <a:pt x="6992" y="0"/>
                  </a:moveTo>
                  <a:lnTo>
                    <a:pt x="1" y="4012"/>
                  </a:lnTo>
                  <a:lnTo>
                    <a:pt x="1" y="12098"/>
                  </a:lnTo>
                  <a:lnTo>
                    <a:pt x="6992" y="16171"/>
                  </a:lnTo>
                  <a:lnTo>
                    <a:pt x="13983" y="12098"/>
                  </a:lnTo>
                  <a:lnTo>
                    <a:pt x="13983" y="4043"/>
                  </a:lnTo>
                  <a:lnTo>
                    <a:pt x="6992" y="0"/>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7"/>
            <p:cNvSpPr/>
            <p:nvPr/>
          </p:nvSpPr>
          <p:spPr>
            <a:xfrm>
              <a:off x="8770578" y="2971412"/>
              <a:ext cx="435415" cy="502433"/>
            </a:xfrm>
            <a:custGeom>
              <a:avLst/>
              <a:gdLst/>
              <a:ahLst/>
              <a:cxnLst/>
              <a:rect l="l" t="t" r="r" b="b"/>
              <a:pathLst>
                <a:path w="14014" h="16171" extrusionOk="0">
                  <a:moveTo>
                    <a:pt x="14013" y="12098"/>
                  </a:moveTo>
                  <a:lnTo>
                    <a:pt x="6992" y="16171"/>
                  </a:lnTo>
                  <a:lnTo>
                    <a:pt x="1" y="12098"/>
                  </a:lnTo>
                  <a:lnTo>
                    <a:pt x="1" y="4012"/>
                  </a:lnTo>
                  <a:lnTo>
                    <a:pt x="7022" y="0"/>
                  </a:lnTo>
                  <a:lnTo>
                    <a:pt x="14013" y="4043"/>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7"/>
            <p:cNvSpPr/>
            <p:nvPr/>
          </p:nvSpPr>
          <p:spPr>
            <a:xfrm>
              <a:off x="8988751" y="3347266"/>
              <a:ext cx="434452" cy="503396"/>
            </a:xfrm>
            <a:custGeom>
              <a:avLst/>
              <a:gdLst/>
              <a:ahLst/>
              <a:cxnLst/>
              <a:rect l="l" t="t" r="r" b="b"/>
              <a:pathLst>
                <a:path w="13983" h="16202" extrusionOk="0">
                  <a:moveTo>
                    <a:pt x="6991" y="1"/>
                  </a:moveTo>
                  <a:lnTo>
                    <a:pt x="0" y="4074"/>
                  </a:lnTo>
                  <a:lnTo>
                    <a:pt x="0" y="12129"/>
                  </a:lnTo>
                  <a:lnTo>
                    <a:pt x="6991" y="16202"/>
                  </a:lnTo>
                  <a:lnTo>
                    <a:pt x="13982" y="12129"/>
                  </a:lnTo>
                  <a:lnTo>
                    <a:pt x="13982" y="4074"/>
                  </a:lnTo>
                  <a:lnTo>
                    <a:pt x="6991"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7"/>
            <p:cNvSpPr/>
            <p:nvPr/>
          </p:nvSpPr>
          <p:spPr>
            <a:xfrm>
              <a:off x="8988751" y="2594595"/>
              <a:ext cx="434452" cy="501501"/>
            </a:xfrm>
            <a:custGeom>
              <a:avLst/>
              <a:gdLst/>
              <a:ahLst/>
              <a:cxnLst/>
              <a:rect l="l" t="t" r="r" b="b"/>
              <a:pathLst>
                <a:path w="13983" h="16141" extrusionOk="0">
                  <a:moveTo>
                    <a:pt x="13982" y="12128"/>
                  </a:moveTo>
                  <a:lnTo>
                    <a:pt x="6991" y="16140"/>
                  </a:lnTo>
                  <a:lnTo>
                    <a:pt x="0" y="12128"/>
                  </a:lnTo>
                  <a:lnTo>
                    <a:pt x="0" y="4013"/>
                  </a:lnTo>
                  <a:lnTo>
                    <a:pt x="6991" y="0"/>
                  </a:lnTo>
                  <a:lnTo>
                    <a:pt x="13982"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7"/>
            <p:cNvSpPr/>
            <p:nvPr/>
          </p:nvSpPr>
          <p:spPr>
            <a:xfrm>
              <a:off x="5724910" y="4478649"/>
              <a:ext cx="435415" cy="501501"/>
            </a:xfrm>
            <a:custGeom>
              <a:avLst/>
              <a:gdLst/>
              <a:ahLst/>
              <a:cxnLst/>
              <a:rect l="l" t="t" r="r" b="b"/>
              <a:pathLst>
                <a:path w="14014" h="16141" extrusionOk="0">
                  <a:moveTo>
                    <a:pt x="7022" y="1"/>
                  </a:moveTo>
                  <a:lnTo>
                    <a:pt x="1" y="4013"/>
                  </a:lnTo>
                  <a:lnTo>
                    <a:pt x="1" y="12128"/>
                  </a:lnTo>
                  <a:lnTo>
                    <a:pt x="6992" y="16141"/>
                  </a:lnTo>
                  <a:lnTo>
                    <a:pt x="14013" y="12128"/>
                  </a:lnTo>
                  <a:lnTo>
                    <a:pt x="14013" y="4013"/>
                  </a:lnTo>
                  <a:lnTo>
                    <a:pt x="7022"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8" name="Google Shape;908;p17"/>
          <p:cNvGrpSpPr/>
          <p:nvPr/>
        </p:nvGrpSpPr>
        <p:grpSpPr>
          <a:xfrm flipH="1">
            <a:off x="1922087" y="2090966"/>
            <a:ext cx="509082" cy="506938"/>
            <a:chOff x="6557866" y="2143179"/>
            <a:chExt cx="509082" cy="506938"/>
          </a:xfrm>
        </p:grpSpPr>
        <p:sp>
          <p:nvSpPr>
            <p:cNvPr id="909" name="Google Shape;909;p17"/>
            <p:cNvSpPr/>
            <p:nvPr/>
          </p:nvSpPr>
          <p:spPr>
            <a:xfrm>
              <a:off x="6557866" y="2384220"/>
              <a:ext cx="25540" cy="23427"/>
            </a:xfrm>
            <a:custGeom>
              <a:avLst/>
              <a:gdLst/>
              <a:ahLst/>
              <a:cxnLst/>
              <a:rect l="l" t="t" r="r" b="b"/>
              <a:pathLst>
                <a:path w="822" h="754" extrusionOk="0">
                  <a:moveTo>
                    <a:pt x="426" y="1"/>
                  </a:moveTo>
                  <a:cubicBezTo>
                    <a:pt x="328" y="1"/>
                    <a:pt x="229" y="39"/>
                    <a:pt x="153" y="115"/>
                  </a:cubicBezTo>
                  <a:cubicBezTo>
                    <a:pt x="1" y="267"/>
                    <a:pt x="1" y="510"/>
                    <a:pt x="153" y="662"/>
                  </a:cubicBezTo>
                  <a:cubicBezTo>
                    <a:pt x="229" y="723"/>
                    <a:pt x="328" y="753"/>
                    <a:pt x="426" y="753"/>
                  </a:cubicBezTo>
                  <a:cubicBezTo>
                    <a:pt x="525" y="753"/>
                    <a:pt x="624" y="723"/>
                    <a:pt x="700" y="662"/>
                  </a:cubicBezTo>
                  <a:cubicBezTo>
                    <a:pt x="821" y="510"/>
                    <a:pt x="821" y="267"/>
                    <a:pt x="700" y="115"/>
                  </a:cubicBezTo>
                  <a:cubicBezTo>
                    <a:pt x="624" y="39"/>
                    <a:pt x="525"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7"/>
            <p:cNvSpPr/>
            <p:nvPr/>
          </p:nvSpPr>
          <p:spPr>
            <a:xfrm>
              <a:off x="6639083" y="2303718"/>
              <a:ext cx="23644" cy="23644"/>
            </a:xfrm>
            <a:custGeom>
              <a:avLst/>
              <a:gdLst/>
              <a:ahLst/>
              <a:cxnLst/>
              <a:rect l="l" t="t" r="r" b="b"/>
              <a:pathLst>
                <a:path w="761" h="761" extrusionOk="0">
                  <a:moveTo>
                    <a:pt x="396" y="1"/>
                  </a:moveTo>
                  <a:cubicBezTo>
                    <a:pt x="183" y="1"/>
                    <a:pt x="1" y="183"/>
                    <a:pt x="1" y="396"/>
                  </a:cubicBezTo>
                  <a:cubicBezTo>
                    <a:pt x="1" y="609"/>
                    <a:pt x="183" y="760"/>
                    <a:pt x="396" y="760"/>
                  </a:cubicBezTo>
                  <a:cubicBezTo>
                    <a:pt x="609" y="760"/>
                    <a:pt x="761" y="609"/>
                    <a:pt x="761" y="396"/>
                  </a:cubicBezTo>
                  <a:cubicBezTo>
                    <a:pt x="761" y="183"/>
                    <a:pt x="609" y="1"/>
                    <a:pt x="3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7"/>
            <p:cNvSpPr/>
            <p:nvPr/>
          </p:nvSpPr>
          <p:spPr>
            <a:xfrm>
              <a:off x="6719368" y="2223433"/>
              <a:ext cx="23644" cy="23644"/>
            </a:xfrm>
            <a:custGeom>
              <a:avLst/>
              <a:gdLst/>
              <a:ahLst/>
              <a:cxnLst/>
              <a:rect l="l" t="t" r="r" b="b"/>
              <a:pathLst>
                <a:path w="761" h="761" extrusionOk="0">
                  <a:moveTo>
                    <a:pt x="396" y="1"/>
                  </a:moveTo>
                  <a:cubicBezTo>
                    <a:pt x="183" y="1"/>
                    <a:pt x="0" y="183"/>
                    <a:pt x="0" y="396"/>
                  </a:cubicBezTo>
                  <a:cubicBezTo>
                    <a:pt x="0" y="609"/>
                    <a:pt x="183" y="761"/>
                    <a:pt x="396" y="761"/>
                  </a:cubicBezTo>
                  <a:cubicBezTo>
                    <a:pt x="608" y="761"/>
                    <a:pt x="760" y="609"/>
                    <a:pt x="760" y="396"/>
                  </a:cubicBezTo>
                  <a:cubicBezTo>
                    <a:pt x="760" y="183"/>
                    <a:pt x="608" y="1"/>
                    <a:pt x="3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7"/>
            <p:cNvSpPr/>
            <p:nvPr/>
          </p:nvSpPr>
          <p:spPr>
            <a:xfrm>
              <a:off x="6798689" y="2143179"/>
              <a:ext cx="25540" cy="22464"/>
            </a:xfrm>
            <a:custGeom>
              <a:avLst/>
              <a:gdLst/>
              <a:ahLst/>
              <a:cxnLst/>
              <a:rect l="l" t="t" r="r" b="b"/>
              <a:pathLst>
                <a:path w="822" h="723" extrusionOk="0">
                  <a:moveTo>
                    <a:pt x="445" y="0"/>
                  </a:moveTo>
                  <a:cubicBezTo>
                    <a:pt x="350" y="0"/>
                    <a:pt x="244" y="31"/>
                    <a:pt x="153" y="92"/>
                  </a:cubicBezTo>
                  <a:cubicBezTo>
                    <a:pt x="1" y="244"/>
                    <a:pt x="1" y="456"/>
                    <a:pt x="153" y="608"/>
                  </a:cubicBezTo>
                  <a:cubicBezTo>
                    <a:pt x="229" y="684"/>
                    <a:pt x="327" y="722"/>
                    <a:pt x="422" y="722"/>
                  </a:cubicBezTo>
                  <a:cubicBezTo>
                    <a:pt x="517" y="722"/>
                    <a:pt x="609" y="684"/>
                    <a:pt x="669" y="608"/>
                  </a:cubicBezTo>
                  <a:cubicBezTo>
                    <a:pt x="821" y="456"/>
                    <a:pt x="821" y="244"/>
                    <a:pt x="669" y="92"/>
                  </a:cubicBezTo>
                  <a:cubicBezTo>
                    <a:pt x="624" y="31"/>
                    <a:pt x="540" y="0"/>
                    <a:pt x="4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7"/>
            <p:cNvSpPr/>
            <p:nvPr/>
          </p:nvSpPr>
          <p:spPr>
            <a:xfrm>
              <a:off x="6718436" y="2384220"/>
              <a:ext cx="26472" cy="23427"/>
            </a:xfrm>
            <a:custGeom>
              <a:avLst/>
              <a:gdLst/>
              <a:ahLst/>
              <a:cxnLst/>
              <a:rect l="l" t="t" r="r" b="b"/>
              <a:pathLst>
                <a:path w="852" h="754" extrusionOk="0">
                  <a:moveTo>
                    <a:pt x="426" y="1"/>
                  </a:moveTo>
                  <a:cubicBezTo>
                    <a:pt x="327" y="1"/>
                    <a:pt x="228" y="39"/>
                    <a:pt x="152" y="115"/>
                  </a:cubicBezTo>
                  <a:cubicBezTo>
                    <a:pt x="0" y="267"/>
                    <a:pt x="0" y="510"/>
                    <a:pt x="152" y="662"/>
                  </a:cubicBezTo>
                  <a:cubicBezTo>
                    <a:pt x="228" y="723"/>
                    <a:pt x="327" y="753"/>
                    <a:pt x="426" y="753"/>
                  </a:cubicBezTo>
                  <a:cubicBezTo>
                    <a:pt x="524" y="753"/>
                    <a:pt x="623" y="723"/>
                    <a:pt x="699" y="662"/>
                  </a:cubicBezTo>
                  <a:cubicBezTo>
                    <a:pt x="851" y="510"/>
                    <a:pt x="851" y="267"/>
                    <a:pt x="699" y="115"/>
                  </a:cubicBezTo>
                  <a:cubicBezTo>
                    <a:pt x="623" y="39"/>
                    <a:pt x="524"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7"/>
            <p:cNvSpPr/>
            <p:nvPr/>
          </p:nvSpPr>
          <p:spPr>
            <a:xfrm>
              <a:off x="6798689" y="2303967"/>
              <a:ext cx="25540" cy="24110"/>
            </a:xfrm>
            <a:custGeom>
              <a:avLst/>
              <a:gdLst/>
              <a:ahLst/>
              <a:cxnLst/>
              <a:rect l="l" t="t" r="r" b="b"/>
              <a:pathLst>
                <a:path w="822" h="776" extrusionOk="0">
                  <a:moveTo>
                    <a:pt x="445" y="0"/>
                  </a:moveTo>
                  <a:cubicBezTo>
                    <a:pt x="350" y="0"/>
                    <a:pt x="244" y="38"/>
                    <a:pt x="153" y="114"/>
                  </a:cubicBezTo>
                  <a:cubicBezTo>
                    <a:pt x="1" y="266"/>
                    <a:pt x="1" y="509"/>
                    <a:pt x="153" y="661"/>
                  </a:cubicBezTo>
                  <a:cubicBezTo>
                    <a:pt x="229" y="737"/>
                    <a:pt x="327" y="775"/>
                    <a:pt x="422" y="775"/>
                  </a:cubicBezTo>
                  <a:cubicBezTo>
                    <a:pt x="517" y="775"/>
                    <a:pt x="609" y="737"/>
                    <a:pt x="669" y="661"/>
                  </a:cubicBezTo>
                  <a:cubicBezTo>
                    <a:pt x="821" y="509"/>
                    <a:pt x="821" y="266"/>
                    <a:pt x="669" y="114"/>
                  </a:cubicBezTo>
                  <a:cubicBezTo>
                    <a:pt x="624" y="38"/>
                    <a:pt x="540" y="0"/>
                    <a:pt x="4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7"/>
            <p:cNvSpPr/>
            <p:nvPr/>
          </p:nvSpPr>
          <p:spPr>
            <a:xfrm>
              <a:off x="6879906" y="2223682"/>
              <a:ext cx="26472" cy="24110"/>
            </a:xfrm>
            <a:custGeom>
              <a:avLst/>
              <a:gdLst/>
              <a:ahLst/>
              <a:cxnLst/>
              <a:rect l="l" t="t" r="r" b="b"/>
              <a:pathLst>
                <a:path w="852" h="776" extrusionOk="0">
                  <a:moveTo>
                    <a:pt x="426" y="1"/>
                  </a:moveTo>
                  <a:cubicBezTo>
                    <a:pt x="327" y="1"/>
                    <a:pt x="229" y="39"/>
                    <a:pt x="153" y="115"/>
                  </a:cubicBezTo>
                  <a:cubicBezTo>
                    <a:pt x="1" y="267"/>
                    <a:pt x="1" y="510"/>
                    <a:pt x="153" y="662"/>
                  </a:cubicBezTo>
                  <a:cubicBezTo>
                    <a:pt x="229" y="738"/>
                    <a:pt x="327" y="776"/>
                    <a:pt x="426" y="776"/>
                  </a:cubicBezTo>
                  <a:cubicBezTo>
                    <a:pt x="525" y="776"/>
                    <a:pt x="624" y="738"/>
                    <a:pt x="700" y="662"/>
                  </a:cubicBezTo>
                  <a:cubicBezTo>
                    <a:pt x="852" y="510"/>
                    <a:pt x="852" y="267"/>
                    <a:pt x="700" y="115"/>
                  </a:cubicBezTo>
                  <a:cubicBezTo>
                    <a:pt x="624" y="39"/>
                    <a:pt x="525"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7"/>
            <p:cNvSpPr/>
            <p:nvPr/>
          </p:nvSpPr>
          <p:spPr>
            <a:xfrm>
              <a:off x="6798689" y="2465437"/>
              <a:ext cx="25540" cy="24110"/>
            </a:xfrm>
            <a:custGeom>
              <a:avLst/>
              <a:gdLst/>
              <a:ahLst/>
              <a:cxnLst/>
              <a:rect l="l" t="t" r="r" b="b"/>
              <a:pathLst>
                <a:path w="822" h="776" extrusionOk="0">
                  <a:moveTo>
                    <a:pt x="445" y="1"/>
                  </a:moveTo>
                  <a:cubicBezTo>
                    <a:pt x="350" y="1"/>
                    <a:pt x="244" y="39"/>
                    <a:pt x="153" y="115"/>
                  </a:cubicBezTo>
                  <a:cubicBezTo>
                    <a:pt x="1" y="267"/>
                    <a:pt x="1" y="510"/>
                    <a:pt x="153" y="662"/>
                  </a:cubicBezTo>
                  <a:cubicBezTo>
                    <a:pt x="229" y="738"/>
                    <a:pt x="327" y="776"/>
                    <a:pt x="422" y="776"/>
                  </a:cubicBezTo>
                  <a:cubicBezTo>
                    <a:pt x="517" y="776"/>
                    <a:pt x="609" y="738"/>
                    <a:pt x="669" y="662"/>
                  </a:cubicBezTo>
                  <a:cubicBezTo>
                    <a:pt x="821" y="510"/>
                    <a:pt x="821" y="267"/>
                    <a:pt x="669" y="115"/>
                  </a:cubicBezTo>
                  <a:cubicBezTo>
                    <a:pt x="624" y="39"/>
                    <a:pt x="540" y="1"/>
                    <a:pt x="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7"/>
            <p:cNvSpPr/>
            <p:nvPr/>
          </p:nvSpPr>
          <p:spPr>
            <a:xfrm>
              <a:off x="6879906" y="2384220"/>
              <a:ext cx="26472" cy="23427"/>
            </a:xfrm>
            <a:custGeom>
              <a:avLst/>
              <a:gdLst/>
              <a:ahLst/>
              <a:cxnLst/>
              <a:rect l="l" t="t" r="r" b="b"/>
              <a:pathLst>
                <a:path w="852" h="754" extrusionOk="0">
                  <a:moveTo>
                    <a:pt x="426" y="1"/>
                  </a:moveTo>
                  <a:cubicBezTo>
                    <a:pt x="327" y="1"/>
                    <a:pt x="229" y="39"/>
                    <a:pt x="153" y="115"/>
                  </a:cubicBezTo>
                  <a:cubicBezTo>
                    <a:pt x="1" y="267"/>
                    <a:pt x="1" y="510"/>
                    <a:pt x="153" y="662"/>
                  </a:cubicBezTo>
                  <a:cubicBezTo>
                    <a:pt x="229" y="723"/>
                    <a:pt x="327" y="753"/>
                    <a:pt x="426" y="753"/>
                  </a:cubicBezTo>
                  <a:cubicBezTo>
                    <a:pt x="525" y="753"/>
                    <a:pt x="624" y="723"/>
                    <a:pt x="700" y="662"/>
                  </a:cubicBezTo>
                  <a:cubicBezTo>
                    <a:pt x="852" y="510"/>
                    <a:pt x="852" y="267"/>
                    <a:pt x="700" y="115"/>
                  </a:cubicBezTo>
                  <a:cubicBezTo>
                    <a:pt x="624" y="39"/>
                    <a:pt x="525"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7"/>
            <p:cNvSpPr/>
            <p:nvPr/>
          </p:nvSpPr>
          <p:spPr>
            <a:xfrm>
              <a:off x="6960191" y="2303967"/>
              <a:ext cx="26472" cy="24110"/>
            </a:xfrm>
            <a:custGeom>
              <a:avLst/>
              <a:gdLst/>
              <a:ahLst/>
              <a:cxnLst/>
              <a:rect l="l" t="t" r="r" b="b"/>
              <a:pathLst>
                <a:path w="852" h="776" extrusionOk="0">
                  <a:moveTo>
                    <a:pt x="426" y="0"/>
                  </a:moveTo>
                  <a:cubicBezTo>
                    <a:pt x="327" y="0"/>
                    <a:pt x="228" y="38"/>
                    <a:pt x="152" y="114"/>
                  </a:cubicBezTo>
                  <a:cubicBezTo>
                    <a:pt x="0" y="266"/>
                    <a:pt x="0" y="509"/>
                    <a:pt x="152" y="661"/>
                  </a:cubicBezTo>
                  <a:cubicBezTo>
                    <a:pt x="228" y="737"/>
                    <a:pt x="327" y="775"/>
                    <a:pt x="426" y="775"/>
                  </a:cubicBezTo>
                  <a:cubicBezTo>
                    <a:pt x="525" y="775"/>
                    <a:pt x="623" y="737"/>
                    <a:pt x="699" y="661"/>
                  </a:cubicBezTo>
                  <a:cubicBezTo>
                    <a:pt x="851" y="509"/>
                    <a:pt x="851" y="266"/>
                    <a:pt x="699" y="114"/>
                  </a:cubicBezTo>
                  <a:cubicBezTo>
                    <a:pt x="623" y="38"/>
                    <a:pt x="525" y="0"/>
                    <a:pt x="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7"/>
            <p:cNvSpPr/>
            <p:nvPr/>
          </p:nvSpPr>
          <p:spPr>
            <a:xfrm>
              <a:off x="6881802" y="2546437"/>
              <a:ext cx="23644" cy="23644"/>
            </a:xfrm>
            <a:custGeom>
              <a:avLst/>
              <a:gdLst/>
              <a:ahLst/>
              <a:cxnLst/>
              <a:rect l="l" t="t" r="r" b="b"/>
              <a:pathLst>
                <a:path w="761" h="761" extrusionOk="0">
                  <a:moveTo>
                    <a:pt x="365" y="0"/>
                  </a:moveTo>
                  <a:cubicBezTo>
                    <a:pt x="152" y="0"/>
                    <a:pt x="0" y="152"/>
                    <a:pt x="0" y="365"/>
                  </a:cubicBezTo>
                  <a:cubicBezTo>
                    <a:pt x="0" y="578"/>
                    <a:pt x="152" y="760"/>
                    <a:pt x="365" y="760"/>
                  </a:cubicBezTo>
                  <a:cubicBezTo>
                    <a:pt x="578" y="760"/>
                    <a:pt x="760" y="578"/>
                    <a:pt x="760" y="365"/>
                  </a:cubicBezTo>
                  <a:cubicBezTo>
                    <a:pt x="760" y="152"/>
                    <a:pt x="578" y="0"/>
                    <a:pt x="3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7"/>
            <p:cNvSpPr/>
            <p:nvPr/>
          </p:nvSpPr>
          <p:spPr>
            <a:xfrm>
              <a:off x="6961123" y="2465220"/>
              <a:ext cx="23644" cy="23644"/>
            </a:xfrm>
            <a:custGeom>
              <a:avLst/>
              <a:gdLst/>
              <a:ahLst/>
              <a:cxnLst/>
              <a:rect l="l" t="t" r="r" b="b"/>
              <a:pathLst>
                <a:path w="761" h="761" extrusionOk="0">
                  <a:moveTo>
                    <a:pt x="396" y="0"/>
                  </a:moveTo>
                  <a:cubicBezTo>
                    <a:pt x="183" y="0"/>
                    <a:pt x="1" y="183"/>
                    <a:pt x="1" y="395"/>
                  </a:cubicBezTo>
                  <a:cubicBezTo>
                    <a:pt x="1" y="608"/>
                    <a:pt x="183" y="760"/>
                    <a:pt x="396" y="760"/>
                  </a:cubicBezTo>
                  <a:cubicBezTo>
                    <a:pt x="609" y="760"/>
                    <a:pt x="761" y="608"/>
                    <a:pt x="761" y="395"/>
                  </a:cubicBezTo>
                  <a:cubicBezTo>
                    <a:pt x="761" y="183"/>
                    <a:pt x="609" y="0"/>
                    <a:pt x="3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7"/>
            <p:cNvSpPr/>
            <p:nvPr/>
          </p:nvSpPr>
          <p:spPr>
            <a:xfrm>
              <a:off x="7040445" y="2384220"/>
              <a:ext cx="26503" cy="23427"/>
            </a:xfrm>
            <a:custGeom>
              <a:avLst/>
              <a:gdLst/>
              <a:ahLst/>
              <a:cxnLst/>
              <a:rect l="l" t="t" r="r" b="b"/>
              <a:pathLst>
                <a:path w="853" h="754" extrusionOk="0">
                  <a:moveTo>
                    <a:pt x="438" y="1"/>
                  </a:moveTo>
                  <a:cubicBezTo>
                    <a:pt x="335" y="1"/>
                    <a:pt x="229" y="39"/>
                    <a:pt x="153" y="115"/>
                  </a:cubicBezTo>
                  <a:cubicBezTo>
                    <a:pt x="1" y="267"/>
                    <a:pt x="1" y="510"/>
                    <a:pt x="153" y="662"/>
                  </a:cubicBezTo>
                  <a:cubicBezTo>
                    <a:pt x="229" y="723"/>
                    <a:pt x="328" y="753"/>
                    <a:pt x="427" y="753"/>
                  </a:cubicBezTo>
                  <a:cubicBezTo>
                    <a:pt x="525" y="753"/>
                    <a:pt x="624" y="723"/>
                    <a:pt x="700" y="662"/>
                  </a:cubicBezTo>
                  <a:cubicBezTo>
                    <a:pt x="852" y="510"/>
                    <a:pt x="852" y="267"/>
                    <a:pt x="700" y="115"/>
                  </a:cubicBezTo>
                  <a:cubicBezTo>
                    <a:pt x="639" y="39"/>
                    <a:pt x="541" y="1"/>
                    <a:pt x="4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7"/>
            <p:cNvSpPr/>
            <p:nvPr/>
          </p:nvSpPr>
          <p:spPr>
            <a:xfrm>
              <a:off x="6638151" y="2464505"/>
              <a:ext cx="26472" cy="23396"/>
            </a:xfrm>
            <a:custGeom>
              <a:avLst/>
              <a:gdLst/>
              <a:ahLst/>
              <a:cxnLst/>
              <a:rect l="l" t="t" r="r" b="b"/>
              <a:pathLst>
                <a:path w="852" h="753" extrusionOk="0">
                  <a:moveTo>
                    <a:pt x="426" y="0"/>
                  </a:moveTo>
                  <a:cubicBezTo>
                    <a:pt x="327" y="0"/>
                    <a:pt x="228" y="38"/>
                    <a:pt x="152" y="114"/>
                  </a:cubicBezTo>
                  <a:cubicBezTo>
                    <a:pt x="0" y="266"/>
                    <a:pt x="0" y="510"/>
                    <a:pt x="152" y="662"/>
                  </a:cubicBezTo>
                  <a:cubicBezTo>
                    <a:pt x="228" y="722"/>
                    <a:pt x="320" y="753"/>
                    <a:pt x="415" y="753"/>
                  </a:cubicBezTo>
                  <a:cubicBezTo>
                    <a:pt x="510" y="753"/>
                    <a:pt x="608" y="722"/>
                    <a:pt x="700" y="662"/>
                  </a:cubicBezTo>
                  <a:cubicBezTo>
                    <a:pt x="851" y="510"/>
                    <a:pt x="851" y="266"/>
                    <a:pt x="700" y="114"/>
                  </a:cubicBezTo>
                  <a:cubicBezTo>
                    <a:pt x="624" y="38"/>
                    <a:pt x="525" y="0"/>
                    <a:pt x="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7"/>
            <p:cNvSpPr/>
            <p:nvPr/>
          </p:nvSpPr>
          <p:spPr>
            <a:xfrm>
              <a:off x="6718436" y="2545722"/>
              <a:ext cx="26472" cy="24110"/>
            </a:xfrm>
            <a:custGeom>
              <a:avLst/>
              <a:gdLst/>
              <a:ahLst/>
              <a:cxnLst/>
              <a:rect l="l" t="t" r="r" b="b"/>
              <a:pathLst>
                <a:path w="852" h="776" extrusionOk="0">
                  <a:moveTo>
                    <a:pt x="426" y="0"/>
                  </a:moveTo>
                  <a:cubicBezTo>
                    <a:pt x="327" y="0"/>
                    <a:pt x="228" y="38"/>
                    <a:pt x="152" y="114"/>
                  </a:cubicBezTo>
                  <a:cubicBezTo>
                    <a:pt x="0" y="266"/>
                    <a:pt x="0" y="510"/>
                    <a:pt x="152" y="662"/>
                  </a:cubicBezTo>
                  <a:cubicBezTo>
                    <a:pt x="228" y="738"/>
                    <a:pt x="327" y="776"/>
                    <a:pt x="426" y="776"/>
                  </a:cubicBezTo>
                  <a:cubicBezTo>
                    <a:pt x="524" y="776"/>
                    <a:pt x="623" y="738"/>
                    <a:pt x="699" y="662"/>
                  </a:cubicBezTo>
                  <a:cubicBezTo>
                    <a:pt x="851" y="510"/>
                    <a:pt x="851" y="266"/>
                    <a:pt x="699" y="114"/>
                  </a:cubicBezTo>
                  <a:cubicBezTo>
                    <a:pt x="623" y="38"/>
                    <a:pt x="524" y="0"/>
                    <a:pt x="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7"/>
            <p:cNvSpPr/>
            <p:nvPr/>
          </p:nvSpPr>
          <p:spPr>
            <a:xfrm>
              <a:off x="6798689" y="2626007"/>
              <a:ext cx="25540" cy="24110"/>
            </a:xfrm>
            <a:custGeom>
              <a:avLst/>
              <a:gdLst/>
              <a:ahLst/>
              <a:cxnLst/>
              <a:rect l="l" t="t" r="r" b="b"/>
              <a:pathLst>
                <a:path w="822" h="776" extrusionOk="0">
                  <a:moveTo>
                    <a:pt x="422" y="0"/>
                  </a:moveTo>
                  <a:cubicBezTo>
                    <a:pt x="327" y="0"/>
                    <a:pt x="229" y="38"/>
                    <a:pt x="153" y="114"/>
                  </a:cubicBezTo>
                  <a:cubicBezTo>
                    <a:pt x="1" y="266"/>
                    <a:pt x="1" y="509"/>
                    <a:pt x="153" y="661"/>
                  </a:cubicBezTo>
                  <a:cubicBezTo>
                    <a:pt x="244" y="737"/>
                    <a:pt x="350" y="775"/>
                    <a:pt x="445" y="775"/>
                  </a:cubicBezTo>
                  <a:cubicBezTo>
                    <a:pt x="540" y="775"/>
                    <a:pt x="624" y="737"/>
                    <a:pt x="669" y="661"/>
                  </a:cubicBezTo>
                  <a:cubicBezTo>
                    <a:pt x="821" y="509"/>
                    <a:pt x="821" y="266"/>
                    <a:pt x="669" y="114"/>
                  </a:cubicBezTo>
                  <a:cubicBezTo>
                    <a:pt x="609" y="38"/>
                    <a:pt x="517"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5" name="Google Shape;925;p17"/>
          <p:cNvGrpSpPr/>
          <p:nvPr/>
        </p:nvGrpSpPr>
        <p:grpSpPr>
          <a:xfrm flipH="1">
            <a:off x="-170664" y="2524672"/>
            <a:ext cx="1044511" cy="1040037"/>
            <a:chOff x="8115187" y="2576885"/>
            <a:chExt cx="1044511" cy="1040037"/>
          </a:xfrm>
        </p:grpSpPr>
        <p:sp>
          <p:nvSpPr>
            <p:cNvPr id="926" name="Google Shape;926;p17"/>
            <p:cNvSpPr/>
            <p:nvPr/>
          </p:nvSpPr>
          <p:spPr>
            <a:xfrm>
              <a:off x="8115187" y="3073384"/>
              <a:ext cx="51980" cy="46791"/>
            </a:xfrm>
            <a:custGeom>
              <a:avLst/>
              <a:gdLst/>
              <a:ahLst/>
              <a:cxnLst/>
              <a:rect l="l" t="t" r="r" b="b"/>
              <a:pathLst>
                <a:path w="1673" h="1506" extrusionOk="0">
                  <a:moveTo>
                    <a:pt x="848" y="1"/>
                  </a:moveTo>
                  <a:cubicBezTo>
                    <a:pt x="654" y="1"/>
                    <a:pt x="456" y="62"/>
                    <a:pt x="304" y="183"/>
                  </a:cubicBezTo>
                  <a:cubicBezTo>
                    <a:pt x="0" y="518"/>
                    <a:pt x="0" y="943"/>
                    <a:pt x="304" y="1278"/>
                  </a:cubicBezTo>
                  <a:cubicBezTo>
                    <a:pt x="456" y="1430"/>
                    <a:pt x="646" y="1506"/>
                    <a:pt x="836" y="1506"/>
                  </a:cubicBezTo>
                  <a:cubicBezTo>
                    <a:pt x="1026" y="1506"/>
                    <a:pt x="1216" y="1430"/>
                    <a:pt x="1368" y="1278"/>
                  </a:cubicBezTo>
                  <a:cubicBezTo>
                    <a:pt x="1672" y="943"/>
                    <a:pt x="1672" y="518"/>
                    <a:pt x="1368" y="183"/>
                  </a:cubicBezTo>
                  <a:cubicBezTo>
                    <a:pt x="1231" y="62"/>
                    <a:pt x="1041" y="1"/>
                    <a:pt x="8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7"/>
            <p:cNvSpPr/>
            <p:nvPr/>
          </p:nvSpPr>
          <p:spPr>
            <a:xfrm>
              <a:off x="8281381" y="2907408"/>
              <a:ext cx="51980" cy="47506"/>
            </a:xfrm>
            <a:custGeom>
              <a:avLst/>
              <a:gdLst/>
              <a:ahLst/>
              <a:cxnLst/>
              <a:rect l="l" t="t" r="r" b="b"/>
              <a:pathLst>
                <a:path w="1673" h="1529" extrusionOk="0">
                  <a:moveTo>
                    <a:pt x="825" y="1"/>
                  </a:moveTo>
                  <a:cubicBezTo>
                    <a:pt x="632" y="1"/>
                    <a:pt x="442" y="69"/>
                    <a:pt x="305" y="206"/>
                  </a:cubicBezTo>
                  <a:cubicBezTo>
                    <a:pt x="1" y="540"/>
                    <a:pt x="1" y="966"/>
                    <a:pt x="305" y="1300"/>
                  </a:cubicBezTo>
                  <a:cubicBezTo>
                    <a:pt x="457" y="1452"/>
                    <a:pt x="647" y="1528"/>
                    <a:pt x="837" y="1528"/>
                  </a:cubicBezTo>
                  <a:cubicBezTo>
                    <a:pt x="1027" y="1528"/>
                    <a:pt x="1217" y="1452"/>
                    <a:pt x="1369" y="1300"/>
                  </a:cubicBezTo>
                  <a:cubicBezTo>
                    <a:pt x="1673" y="966"/>
                    <a:pt x="1673" y="54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7"/>
            <p:cNvSpPr/>
            <p:nvPr/>
          </p:nvSpPr>
          <p:spPr>
            <a:xfrm>
              <a:off x="8446673" y="2742147"/>
              <a:ext cx="51949" cy="47506"/>
            </a:xfrm>
            <a:custGeom>
              <a:avLst/>
              <a:gdLst/>
              <a:ahLst/>
              <a:cxnLst/>
              <a:rect l="l" t="t" r="r" b="b"/>
              <a:pathLst>
                <a:path w="1672" h="1529" extrusionOk="0">
                  <a:moveTo>
                    <a:pt x="825" y="1"/>
                  </a:moveTo>
                  <a:cubicBezTo>
                    <a:pt x="631" y="1"/>
                    <a:pt x="441" y="69"/>
                    <a:pt x="304" y="206"/>
                  </a:cubicBezTo>
                  <a:cubicBezTo>
                    <a:pt x="0" y="540"/>
                    <a:pt x="0" y="966"/>
                    <a:pt x="304" y="1300"/>
                  </a:cubicBezTo>
                  <a:cubicBezTo>
                    <a:pt x="456" y="1452"/>
                    <a:pt x="646" y="1528"/>
                    <a:pt x="836" y="1528"/>
                  </a:cubicBezTo>
                  <a:cubicBezTo>
                    <a:pt x="1026" y="1528"/>
                    <a:pt x="1216" y="1452"/>
                    <a:pt x="1368" y="1300"/>
                  </a:cubicBezTo>
                  <a:cubicBezTo>
                    <a:pt x="1672" y="966"/>
                    <a:pt x="1672" y="540"/>
                    <a:pt x="1368" y="206"/>
                  </a:cubicBezTo>
                  <a:cubicBezTo>
                    <a:pt x="1216" y="69"/>
                    <a:pt x="1018"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7"/>
            <p:cNvSpPr/>
            <p:nvPr/>
          </p:nvSpPr>
          <p:spPr>
            <a:xfrm>
              <a:off x="8611935" y="2576885"/>
              <a:ext cx="51980" cy="47475"/>
            </a:xfrm>
            <a:custGeom>
              <a:avLst/>
              <a:gdLst/>
              <a:ahLst/>
              <a:cxnLst/>
              <a:rect l="l" t="t" r="r" b="b"/>
              <a:pathLst>
                <a:path w="1673" h="1528" extrusionOk="0">
                  <a:moveTo>
                    <a:pt x="825" y="1"/>
                  </a:moveTo>
                  <a:cubicBezTo>
                    <a:pt x="631" y="1"/>
                    <a:pt x="441" y="69"/>
                    <a:pt x="304" y="206"/>
                  </a:cubicBezTo>
                  <a:cubicBezTo>
                    <a:pt x="0" y="540"/>
                    <a:pt x="0" y="966"/>
                    <a:pt x="304" y="1300"/>
                  </a:cubicBezTo>
                  <a:cubicBezTo>
                    <a:pt x="456" y="1452"/>
                    <a:pt x="646" y="1528"/>
                    <a:pt x="836" y="1528"/>
                  </a:cubicBezTo>
                  <a:cubicBezTo>
                    <a:pt x="1026" y="1528"/>
                    <a:pt x="1216" y="1452"/>
                    <a:pt x="1368" y="1300"/>
                  </a:cubicBezTo>
                  <a:cubicBezTo>
                    <a:pt x="1672" y="966"/>
                    <a:pt x="1672" y="54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7"/>
            <p:cNvSpPr/>
            <p:nvPr/>
          </p:nvSpPr>
          <p:spPr>
            <a:xfrm>
              <a:off x="8446673" y="3073384"/>
              <a:ext cx="51949" cy="46791"/>
            </a:xfrm>
            <a:custGeom>
              <a:avLst/>
              <a:gdLst/>
              <a:ahLst/>
              <a:cxnLst/>
              <a:rect l="l" t="t" r="r" b="b"/>
              <a:pathLst>
                <a:path w="1672" h="1506" extrusionOk="0">
                  <a:moveTo>
                    <a:pt x="825" y="1"/>
                  </a:moveTo>
                  <a:cubicBezTo>
                    <a:pt x="631" y="1"/>
                    <a:pt x="441" y="62"/>
                    <a:pt x="304" y="183"/>
                  </a:cubicBezTo>
                  <a:cubicBezTo>
                    <a:pt x="0" y="518"/>
                    <a:pt x="0" y="943"/>
                    <a:pt x="304" y="1278"/>
                  </a:cubicBezTo>
                  <a:cubicBezTo>
                    <a:pt x="456" y="1430"/>
                    <a:pt x="646" y="1506"/>
                    <a:pt x="836" y="1506"/>
                  </a:cubicBezTo>
                  <a:cubicBezTo>
                    <a:pt x="1026" y="1506"/>
                    <a:pt x="1216" y="1430"/>
                    <a:pt x="1368" y="1278"/>
                  </a:cubicBezTo>
                  <a:cubicBezTo>
                    <a:pt x="1672" y="943"/>
                    <a:pt x="1672" y="518"/>
                    <a:pt x="1368" y="183"/>
                  </a:cubicBezTo>
                  <a:cubicBezTo>
                    <a:pt x="1216" y="62"/>
                    <a:pt x="1018"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7"/>
            <p:cNvSpPr/>
            <p:nvPr/>
          </p:nvSpPr>
          <p:spPr>
            <a:xfrm>
              <a:off x="8611935" y="2907408"/>
              <a:ext cx="51980" cy="47506"/>
            </a:xfrm>
            <a:custGeom>
              <a:avLst/>
              <a:gdLst/>
              <a:ahLst/>
              <a:cxnLst/>
              <a:rect l="l" t="t" r="r" b="b"/>
              <a:pathLst>
                <a:path w="1673" h="1529" extrusionOk="0">
                  <a:moveTo>
                    <a:pt x="825" y="1"/>
                  </a:moveTo>
                  <a:cubicBezTo>
                    <a:pt x="631" y="1"/>
                    <a:pt x="441" y="69"/>
                    <a:pt x="304" y="206"/>
                  </a:cubicBezTo>
                  <a:cubicBezTo>
                    <a:pt x="0" y="540"/>
                    <a:pt x="0" y="966"/>
                    <a:pt x="304" y="1300"/>
                  </a:cubicBezTo>
                  <a:cubicBezTo>
                    <a:pt x="456" y="1452"/>
                    <a:pt x="646" y="1528"/>
                    <a:pt x="836" y="1528"/>
                  </a:cubicBezTo>
                  <a:cubicBezTo>
                    <a:pt x="1026" y="1528"/>
                    <a:pt x="1216" y="1452"/>
                    <a:pt x="1368" y="1300"/>
                  </a:cubicBezTo>
                  <a:cubicBezTo>
                    <a:pt x="1672" y="966"/>
                    <a:pt x="1672" y="54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7"/>
            <p:cNvSpPr/>
            <p:nvPr/>
          </p:nvSpPr>
          <p:spPr>
            <a:xfrm>
              <a:off x="8776264" y="2742395"/>
              <a:ext cx="51017" cy="47257"/>
            </a:xfrm>
            <a:custGeom>
              <a:avLst/>
              <a:gdLst/>
              <a:ahLst/>
              <a:cxnLst/>
              <a:rect l="l" t="t" r="r" b="b"/>
              <a:pathLst>
                <a:path w="1642" h="1521" extrusionOk="0">
                  <a:moveTo>
                    <a:pt x="821" y="0"/>
                  </a:moveTo>
                  <a:cubicBezTo>
                    <a:pt x="623" y="0"/>
                    <a:pt x="426" y="76"/>
                    <a:pt x="274" y="228"/>
                  </a:cubicBezTo>
                  <a:cubicBezTo>
                    <a:pt x="0" y="532"/>
                    <a:pt x="0" y="1019"/>
                    <a:pt x="274" y="1292"/>
                  </a:cubicBezTo>
                  <a:cubicBezTo>
                    <a:pt x="426" y="1444"/>
                    <a:pt x="623" y="1520"/>
                    <a:pt x="821" y="1520"/>
                  </a:cubicBezTo>
                  <a:cubicBezTo>
                    <a:pt x="1019" y="1520"/>
                    <a:pt x="1216" y="1444"/>
                    <a:pt x="1368" y="1292"/>
                  </a:cubicBezTo>
                  <a:cubicBezTo>
                    <a:pt x="1642" y="1019"/>
                    <a:pt x="1642" y="532"/>
                    <a:pt x="1368" y="228"/>
                  </a:cubicBezTo>
                  <a:cubicBezTo>
                    <a:pt x="1216" y="76"/>
                    <a:pt x="1019" y="0"/>
                    <a:pt x="8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7"/>
            <p:cNvSpPr/>
            <p:nvPr/>
          </p:nvSpPr>
          <p:spPr>
            <a:xfrm>
              <a:off x="8611935" y="3238894"/>
              <a:ext cx="51980" cy="46543"/>
            </a:xfrm>
            <a:custGeom>
              <a:avLst/>
              <a:gdLst/>
              <a:ahLst/>
              <a:cxnLst/>
              <a:rect l="l" t="t" r="r" b="b"/>
              <a:pathLst>
                <a:path w="1673" h="1498" extrusionOk="0">
                  <a:moveTo>
                    <a:pt x="825" y="1"/>
                  </a:moveTo>
                  <a:cubicBezTo>
                    <a:pt x="631" y="1"/>
                    <a:pt x="441"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7"/>
            <p:cNvSpPr/>
            <p:nvPr/>
          </p:nvSpPr>
          <p:spPr>
            <a:xfrm>
              <a:off x="8777196" y="3073384"/>
              <a:ext cx="51980" cy="46791"/>
            </a:xfrm>
            <a:custGeom>
              <a:avLst/>
              <a:gdLst/>
              <a:ahLst/>
              <a:cxnLst/>
              <a:rect l="l" t="t" r="r" b="b"/>
              <a:pathLst>
                <a:path w="1673" h="1506" extrusionOk="0">
                  <a:moveTo>
                    <a:pt x="825" y="1"/>
                  </a:moveTo>
                  <a:cubicBezTo>
                    <a:pt x="631" y="1"/>
                    <a:pt x="441" y="62"/>
                    <a:pt x="305" y="183"/>
                  </a:cubicBezTo>
                  <a:cubicBezTo>
                    <a:pt x="1" y="518"/>
                    <a:pt x="1" y="943"/>
                    <a:pt x="305" y="1278"/>
                  </a:cubicBezTo>
                  <a:cubicBezTo>
                    <a:pt x="457" y="1430"/>
                    <a:pt x="647" y="1506"/>
                    <a:pt x="837" y="1506"/>
                  </a:cubicBezTo>
                  <a:cubicBezTo>
                    <a:pt x="1027" y="1506"/>
                    <a:pt x="1217" y="1430"/>
                    <a:pt x="1368" y="1278"/>
                  </a:cubicBezTo>
                  <a:cubicBezTo>
                    <a:pt x="1672" y="943"/>
                    <a:pt x="1672" y="518"/>
                    <a:pt x="1368" y="183"/>
                  </a:cubicBezTo>
                  <a:cubicBezTo>
                    <a:pt x="1217" y="62"/>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7"/>
            <p:cNvSpPr/>
            <p:nvPr/>
          </p:nvSpPr>
          <p:spPr>
            <a:xfrm>
              <a:off x="8942457" y="2907408"/>
              <a:ext cx="51980" cy="47506"/>
            </a:xfrm>
            <a:custGeom>
              <a:avLst/>
              <a:gdLst/>
              <a:ahLst/>
              <a:cxnLst/>
              <a:rect l="l" t="t" r="r" b="b"/>
              <a:pathLst>
                <a:path w="1673" h="1529" extrusionOk="0">
                  <a:moveTo>
                    <a:pt x="825" y="1"/>
                  </a:moveTo>
                  <a:cubicBezTo>
                    <a:pt x="632" y="1"/>
                    <a:pt x="442" y="69"/>
                    <a:pt x="305" y="206"/>
                  </a:cubicBezTo>
                  <a:cubicBezTo>
                    <a:pt x="1" y="540"/>
                    <a:pt x="1" y="966"/>
                    <a:pt x="305" y="1300"/>
                  </a:cubicBezTo>
                  <a:cubicBezTo>
                    <a:pt x="457" y="1452"/>
                    <a:pt x="647" y="1528"/>
                    <a:pt x="837" y="1528"/>
                  </a:cubicBezTo>
                  <a:cubicBezTo>
                    <a:pt x="1027" y="1528"/>
                    <a:pt x="1217" y="1452"/>
                    <a:pt x="1369" y="1300"/>
                  </a:cubicBezTo>
                  <a:cubicBezTo>
                    <a:pt x="1673" y="966"/>
                    <a:pt x="1673" y="54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7"/>
            <p:cNvSpPr/>
            <p:nvPr/>
          </p:nvSpPr>
          <p:spPr>
            <a:xfrm>
              <a:off x="8777196" y="3404186"/>
              <a:ext cx="51980" cy="46543"/>
            </a:xfrm>
            <a:custGeom>
              <a:avLst/>
              <a:gdLst/>
              <a:ahLst/>
              <a:cxnLst/>
              <a:rect l="l" t="t" r="r" b="b"/>
              <a:pathLst>
                <a:path w="1673" h="1498" extrusionOk="0">
                  <a:moveTo>
                    <a:pt x="825" y="0"/>
                  </a:moveTo>
                  <a:cubicBezTo>
                    <a:pt x="631" y="0"/>
                    <a:pt x="441" y="68"/>
                    <a:pt x="305" y="205"/>
                  </a:cubicBezTo>
                  <a:cubicBezTo>
                    <a:pt x="1" y="509"/>
                    <a:pt x="1" y="965"/>
                    <a:pt x="305" y="1269"/>
                  </a:cubicBezTo>
                  <a:cubicBezTo>
                    <a:pt x="457" y="1421"/>
                    <a:pt x="647" y="1497"/>
                    <a:pt x="837" y="1497"/>
                  </a:cubicBezTo>
                  <a:cubicBezTo>
                    <a:pt x="1027" y="1497"/>
                    <a:pt x="1217" y="1421"/>
                    <a:pt x="1368" y="1269"/>
                  </a:cubicBezTo>
                  <a:cubicBezTo>
                    <a:pt x="1672" y="965"/>
                    <a:pt x="1672" y="509"/>
                    <a:pt x="1368" y="205"/>
                  </a:cubicBezTo>
                  <a:cubicBezTo>
                    <a:pt x="1217" y="68"/>
                    <a:pt x="1019" y="0"/>
                    <a:pt x="8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7"/>
            <p:cNvSpPr/>
            <p:nvPr/>
          </p:nvSpPr>
          <p:spPr>
            <a:xfrm>
              <a:off x="8942457" y="3238894"/>
              <a:ext cx="51980" cy="46543"/>
            </a:xfrm>
            <a:custGeom>
              <a:avLst/>
              <a:gdLst/>
              <a:ahLst/>
              <a:cxnLst/>
              <a:rect l="l" t="t" r="r" b="b"/>
              <a:pathLst>
                <a:path w="1673" h="1498" extrusionOk="0">
                  <a:moveTo>
                    <a:pt x="825" y="1"/>
                  </a:moveTo>
                  <a:cubicBezTo>
                    <a:pt x="632" y="1"/>
                    <a:pt x="442"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7"/>
            <p:cNvSpPr/>
            <p:nvPr/>
          </p:nvSpPr>
          <p:spPr>
            <a:xfrm>
              <a:off x="9107750" y="3073384"/>
              <a:ext cx="51949" cy="46791"/>
            </a:xfrm>
            <a:custGeom>
              <a:avLst/>
              <a:gdLst/>
              <a:ahLst/>
              <a:cxnLst/>
              <a:rect l="l" t="t" r="r" b="b"/>
              <a:pathLst>
                <a:path w="1672" h="1506" extrusionOk="0">
                  <a:moveTo>
                    <a:pt x="825" y="1"/>
                  </a:moveTo>
                  <a:cubicBezTo>
                    <a:pt x="631" y="1"/>
                    <a:pt x="441" y="62"/>
                    <a:pt x="304" y="183"/>
                  </a:cubicBezTo>
                  <a:cubicBezTo>
                    <a:pt x="0" y="518"/>
                    <a:pt x="0" y="943"/>
                    <a:pt x="304" y="1278"/>
                  </a:cubicBezTo>
                  <a:cubicBezTo>
                    <a:pt x="456" y="1430"/>
                    <a:pt x="646" y="1506"/>
                    <a:pt x="836" y="1506"/>
                  </a:cubicBezTo>
                  <a:cubicBezTo>
                    <a:pt x="1026" y="1506"/>
                    <a:pt x="1216" y="1430"/>
                    <a:pt x="1368" y="1278"/>
                  </a:cubicBezTo>
                  <a:cubicBezTo>
                    <a:pt x="1672" y="943"/>
                    <a:pt x="1672" y="518"/>
                    <a:pt x="1368" y="183"/>
                  </a:cubicBezTo>
                  <a:cubicBezTo>
                    <a:pt x="1216" y="62"/>
                    <a:pt x="1018"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7"/>
            <p:cNvSpPr/>
            <p:nvPr/>
          </p:nvSpPr>
          <p:spPr>
            <a:xfrm>
              <a:off x="8282344" y="3237713"/>
              <a:ext cx="47257" cy="47257"/>
            </a:xfrm>
            <a:custGeom>
              <a:avLst/>
              <a:gdLst/>
              <a:ahLst/>
              <a:cxnLst/>
              <a:rect l="l" t="t" r="r" b="b"/>
              <a:pathLst>
                <a:path w="1521"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7"/>
            <p:cNvSpPr/>
            <p:nvPr/>
          </p:nvSpPr>
          <p:spPr>
            <a:xfrm>
              <a:off x="8446673" y="3404404"/>
              <a:ext cx="51949" cy="46543"/>
            </a:xfrm>
            <a:custGeom>
              <a:avLst/>
              <a:gdLst/>
              <a:ahLst/>
              <a:cxnLst/>
              <a:rect l="l" t="t" r="r" b="b"/>
              <a:pathLst>
                <a:path w="1672" h="1498" extrusionOk="0">
                  <a:moveTo>
                    <a:pt x="836" y="1"/>
                  </a:moveTo>
                  <a:cubicBezTo>
                    <a:pt x="646" y="1"/>
                    <a:pt x="456" y="77"/>
                    <a:pt x="304" y="229"/>
                  </a:cubicBezTo>
                  <a:cubicBezTo>
                    <a:pt x="0" y="533"/>
                    <a:pt x="0" y="988"/>
                    <a:pt x="304" y="1292"/>
                  </a:cubicBezTo>
                  <a:cubicBezTo>
                    <a:pt x="441" y="1429"/>
                    <a:pt x="631" y="1498"/>
                    <a:pt x="825" y="1498"/>
                  </a:cubicBezTo>
                  <a:cubicBezTo>
                    <a:pt x="1018" y="1498"/>
                    <a:pt x="1216" y="1429"/>
                    <a:pt x="1368" y="1292"/>
                  </a:cubicBezTo>
                  <a:cubicBezTo>
                    <a:pt x="1672" y="988"/>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7"/>
            <p:cNvSpPr/>
            <p:nvPr/>
          </p:nvSpPr>
          <p:spPr>
            <a:xfrm>
              <a:off x="8611935" y="3569665"/>
              <a:ext cx="51980" cy="47257"/>
            </a:xfrm>
            <a:custGeom>
              <a:avLst/>
              <a:gdLst/>
              <a:ahLst/>
              <a:cxnLst/>
              <a:rect l="l" t="t" r="r" b="b"/>
              <a:pathLst>
                <a:path w="1673" h="1521" extrusionOk="0">
                  <a:moveTo>
                    <a:pt x="836" y="1"/>
                  </a:moveTo>
                  <a:cubicBezTo>
                    <a:pt x="646" y="1"/>
                    <a:pt x="456" y="77"/>
                    <a:pt x="304" y="229"/>
                  </a:cubicBezTo>
                  <a:cubicBezTo>
                    <a:pt x="0" y="533"/>
                    <a:pt x="0" y="989"/>
                    <a:pt x="304" y="1293"/>
                  </a:cubicBezTo>
                  <a:cubicBezTo>
                    <a:pt x="441" y="1445"/>
                    <a:pt x="631" y="1521"/>
                    <a:pt x="825" y="1521"/>
                  </a:cubicBezTo>
                  <a:cubicBezTo>
                    <a:pt x="1019" y="1521"/>
                    <a:pt x="1216" y="1445"/>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2" name="Google Shape;942;p17"/>
          <p:cNvGrpSpPr/>
          <p:nvPr/>
        </p:nvGrpSpPr>
        <p:grpSpPr>
          <a:xfrm flipH="1">
            <a:off x="2068488" y="3247827"/>
            <a:ext cx="1038857" cy="1038888"/>
            <a:chOff x="5881689" y="3300040"/>
            <a:chExt cx="1038857" cy="1038888"/>
          </a:xfrm>
        </p:grpSpPr>
        <p:sp>
          <p:nvSpPr>
            <p:cNvPr id="943" name="Google Shape;943;p17"/>
            <p:cNvSpPr/>
            <p:nvPr/>
          </p:nvSpPr>
          <p:spPr>
            <a:xfrm>
              <a:off x="6209385" y="3796321"/>
              <a:ext cx="51980" cy="47257"/>
            </a:xfrm>
            <a:custGeom>
              <a:avLst/>
              <a:gdLst/>
              <a:ahLst/>
              <a:cxnLst/>
              <a:rect l="l" t="t" r="r" b="b"/>
              <a:pathLst>
                <a:path w="1673" h="1521" extrusionOk="0">
                  <a:moveTo>
                    <a:pt x="837" y="1"/>
                  </a:moveTo>
                  <a:cubicBezTo>
                    <a:pt x="647" y="1"/>
                    <a:pt x="457" y="77"/>
                    <a:pt x="305" y="229"/>
                  </a:cubicBezTo>
                  <a:cubicBezTo>
                    <a:pt x="1" y="533"/>
                    <a:pt x="1" y="989"/>
                    <a:pt x="305" y="1293"/>
                  </a:cubicBezTo>
                  <a:cubicBezTo>
                    <a:pt x="457" y="1445"/>
                    <a:pt x="647" y="1521"/>
                    <a:pt x="837" y="1521"/>
                  </a:cubicBezTo>
                  <a:cubicBezTo>
                    <a:pt x="1027" y="1521"/>
                    <a:pt x="1217" y="1445"/>
                    <a:pt x="1369" y="1293"/>
                  </a:cubicBezTo>
                  <a:cubicBezTo>
                    <a:pt x="1673" y="989"/>
                    <a:pt x="1673" y="533"/>
                    <a:pt x="1369" y="229"/>
                  </a:cubicBezTo>
                  <a:cubicBezTo>
                    <a:pt x="1217" y="77"/>
                    <a:pt x="1027"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4" name="Google Shape;944;p17"/>
            <p:cNvGrpSpPr/>
            <p:nvPr/>
          </p:nvGrpSpPr>
          <p:grpSpPr>
            <a:xfrm>
              <a:off x="5881689" y="3300040"/>
              <a:ext cx="1038857" cy="1038888"/>
              <a:chOff x="5881689" y="3300040"/>
              <a:chExt cx="1038857" cy="1038888"/>
            </a:xfrm>
          </p:grpSpPr>
          <p:sp>
            <p:nvSpPr>
              <p:cNvPr id="945" name="Google Shape;945;p17"/>
              <p:cNvSpPr/>
              <p:nvPr/>
            </p:nvSpPr>
            <p:spPr>
              <a:xfrm>
                <a:off x="5881689" y="3795855"/>
                <a:ext cx="47257" cy="47257"/>
              </a:xfrm>
              <a:custGeom>
                <a:avLst/>
                <a:gdLst/>
                <a:ahLst/>
                <a:cxnLst/>
                <a:rect l="l" t="t" r="r" b="b"/>
                <a:pathLst>
                  <a:path w="1521" h="1521" extrusionOk="0">
                    <a:moveTo>
                      <a:pt x="760" y="1"/>
                    </a:moveTo>
                    <a:cubicBezTo>
                      <a:pt x="335" y="1"/>
                      <a:pt x="0" y="335"/>
                      <a:pt x="0" y="760"/>
                    </a:cubicBezTo>
                    <a:cubicBezTo>
                      <a:pt x="0" y="1186"/>
                      <a:pt x="335" y="1520"/>
                      <a:pt x="760" y="1520"/>
                    </a:cubicBezTo>
                    <a:cubicBezTo>
                      <a:pt x="1186" y="1520"/>
                      <a:pt x="1520" y="1186"/>
                      <a:pt x="1520" y="760"/>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7"/>
              <p:cNvSpPr/>
              <p:nvPr/>
            </p:nvSpPr>
            <p:spPr>
              <a:xfrm>
                <a:off x="6044123"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7"/>
              <p:cNvSpPr/>
              <p:nvPr/>
            </p:nvSpPr>
            <p:spPr>
              <a:xfrm>
                <a:off x="6209385" y="3465798"/>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7"/>
              <p:cNvSpPr/>
              <p:nvPr/>
            </p:nvSpPr>
            <p:spPr>
              <a:xfrm>
                <a:off x="6377504" y="3300040"/>
                <a:ext cx="47226" cy="47257"/>
              </a:xfrm>
              <a:custGeom>
                <a:avLst/>
                <a:gdLst/>
                <a:ahLst/>
                <a:cxnLst/>
                <a:rect l="l" t="t" r="r" b="b"/>
                <a:pathLst>
                  <a:path w="1520"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7"/>
              <p:cNvSpPr/>
              <p:nvPr/>
            </p:nvSpPr>
            <p:spPr>
              <a:xfrm>
                <a:off x="6374677" y="3631059"/>
                <a:ext cx="51949" cy="47257"/>
              </a:xfrm>
              <a:custGeom>
                <a:avLst/>
                <a:gdLst/>
                <a:ahLst/>
                <a:cxnLst/>
                <a:rect l="l" t="t" r="r" b="b"/>
                <a:pathLst>
                  <a:path w="1672" h="1521" extrusionOk="0">
                    <a:moveTo>
                      <a:pt x="836" y="1"/>
                    </a:moveTo>
                    <a:cubicBezTo>
                      <a:pt x="646" y="1"/>
                      <a:pt x="456" y="77"/>
                      <a:pt x="304" y="229"/>
                    </a:cubicBezTo>
                    <a:cubicBezTo>
                      <a:pt x="0" y="532"/>
                      <a:pt x="0"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7"/>
              <p:cNvSpPr/>
              <p:nvPr/>
            </p:nvSpPr>
            <p:spPr>
              <a:xfrm>
                <a:off x="6539938" y="3465798"/>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7"/>
              <p:cNvSpPr/>
              <p:nvPr/>
            </p:nvSpPr>
            <p:spPr>
              <a:xfrm>
                <a:off x="6374677" y="3961613"/>
                <a:ext cx="51949" cy="47226"/>
              </a:xfrm>
              <a:custGeom>
                <a:avLst/>
                <a:gdLst/>
                <a:ahLst/>
                <a:cxnLst/>
                <a:rect l="l" t="t" r="r" b="b"/>
                <a:pathLst>
                  <a:path w="1672" h="1520"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7"/>
              <p:cNvSpPr/>
              <p:nvPr/>
            </p:nvSpPr>
            <p:spPr>
              <a:xfrm>
                <a:off x="6539938" y="3796321"/>
                <a:ext cx="51980" cy="47257"/>
              </a:xfrm>
              <a:custGeom>
                <a:avLst/>
                <a:gdLst/>
                <a:ahLst/>
                <a:cxnLst/>
                <a:rect l="l" t="t" r="r" b="b"/>
                <a:pathLst>
                  <a:path w="1673" h="1521" extrusionOk="0">
                    <a:moveTo>
                      <a:pt x="836" y="1"/>
                    </a:moveTo>
                    <a:cubicBezTo>
                      <a:pt x="646" y="1"/>
                      <a:pt x="456" y="77"/>
                      <a:pt x="304" y="229"/>
                    </a:cubicBezTo>
                    <a:cubicBezTo>
                      <a:pt x="0" y="533"/>
                      <a:pt x="0" y="989"/>
                      <a:pt x="304" y="1293"/>
                    </a:cubicBezTo>
                    <a:cubicBezTo>
                      <a:pt x="456" y="1445"/>
                      <a:pt x="646" y="1521"/>
                      <a:pt x="836" y="1521"/>
                    </a:cubicBezTo>
                    <a:cubicBezTo>
                      <a:pt x="1026" y="1521"/>
                      <a:pt x="1216" y="1445"/>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7"/>
              <p:cNvSpPr/>
              <p:nvPr/>
            </p:nvSpPr>
            <p:spPr>
              <a:xfrm>
                <a:off x="6705200"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7"/>
              <p:cNvSpPr/>
              <p:nvPr/>
            </p:nvSpPr>
            <p:spPr>
              <a:xfrm>
                <a:off x="6539938" y="4126875"/>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7"/>
              <p:cNvSpPr/>
              <p:nvPr/>
            </p:nvSpPr>
            <p:spPr>
              <a:xfrm>
                <a:off x="6705200"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7"/>
              <p:cNvSpPr/>
              <p:nvPr/>
            </p:nvSpPr>
            <p:spPr>
              <a:xfrm>
                <a:off x="6873288" y="3795855"/>
                <a:ext cx="47257" cy="47257"/>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7"/>
              <p:cNvSpPr/>
              <p:nvPr/>
            </p:nvSpPr>
            <p:spPr>
              <a:xfrm>
                <a:off x="6044123"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7"/>
              <p:cNvSpPr/>
              <p:nvPr/>
            </p:nvSpPr>
            <p:spPr>
              <a:xfrm>
                <a:off x="6209385" y="4126875"/>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7"/>
              <p:cNvSpPr/>
              <p:nvPr/>
            </p:nvSpPr>
            <p:spPr>
              <a:xfrm>
                <a:off x="6377504" y="4291670"/>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60" name="Google Shape;960;p17"/>
          <p:cNvGrpSpPr/>
          <p:nvPr/>
        </p:nvGrpSpPr>
        <p:grpSpPr>
          <a:xfrm flipH="1">
            <a:off x="1127336" y="4153094"/>
            <a:ext cx="1038857" cy="1039820"/>
            <a:chOff x="7203842" y="4586307"/>
            <a:chExt cx="1038857" cy="1039820"/>
          </a:xfrm>
        </p:grpSpPr>
        <p:sp>
          <p:nvSpPr>
            <p:cNvPr id="961" name="Google Shape;961;p17"/>
            <p:cNvSpPr/>
            <p:nvPr/>
          </p:nvSpPr>
          <p:spPr>
            <a:xfrm>
              <a:off x="7203842" y="5083054"/>
              <a:ext cx="47257" cy="47257"/>
            </a:xfrm>
            <a:custGeom>
              <a:avLst/>
              <a:gdLst/>
              <a:ahLst/>
              <a:cxnLst/>
              <a:rect l="l" t="t" r="r" b="b"/>
              <a:pathLst>
                <a:path w="1521"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7"/>
            <p:cNvSpPr/>
            <p:nvPr/>
          </p:nvSpPr>
          <p:spPr>
            <a:xfrm>
              <a:off x="7366276" y="4917078"/>
              <a:ext cx="51980" cy="46543"/>
            </a:xfrm>
            <a:custGeom>
              <a:avLst/>
              <a:gdLst/>
              <a:ahLst/>
              <a:cxnLst/>
              <a:rect l="l" t="t" r="r" b="b"/>
              <a:pathLst>
                <a:path w="1673" h="1498" extrusionOk="0">
                  <a:moveTo>
                    <a:pt x="825" y="1"/>
                  </a:moveTo>
                  <a:cubicBezTo>
                    <a:pt x="631" y="1"/>
                    <a:pt x="441"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7"/>
            <p:cNvSpPr/>
            <p:nvPr/>
          </p:nvSpPr>
          <p:spPr>
            <a:xfrm>
              <a:off x="7531537" y="4751816"/>
              <a:ext cx="51980" cy="46543"/>
            </a:xfrm>
            <a:custGeom>
              <a:avLst/>
              <a:gdLst/>
              <a:ahLst/>
              <a:cxnLst/>
              <a:rect l="l" t="t" r="r" b="b"/>
              <a:pathLst>
                <a:path w="1673" h="1498" extrusionOk="0">
                  <a:moveTo>
                    <a:pt x="825" y="1"/>
                  </a:moveTo>
                  <a:cubicBezTo>
                    <a:pt x="631" y="1"/>
                    <a:pt x="441"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7"/>
            <p:cNvSpPr/>
            <p:nvPr/>
          </p:nvSpPr>
          <p:spPr>
            <a:xfrm>
              <a:off x="7699657" y="4586307"/>
              <a:ext cx="47226" cy="47257"/>
            </a:xfrm>
            <a:custGeom>
              <a:avLst/>
              <a:gdLst/>
              <a:ahLst/>
              <a:cxnLst/>
              <a:rect l="l" t="t" r="r" b="b"/>
              <a:pathLst>
                <a:path w="1520" h="1521" extrusionOk="0">
                  <a:moveTo>
                    <a:pt x="760" y="1"/>
                  </a:moveTo>
                  <a:cubicBezTo>
                    <a:pt x="335" y="1"/>
                    <a:pt x="0" y="335"/>
                    <a:pt x="0" y="761"/>
                  </a:cubicBezTo>
                  <a:cubicBezTo>
                    <a:pt x="0" y="1156"/>
                    <a:pt x="335" y="1520"/>
                    <a:pt x="760" y="1520"/>
                  </a:cubicBezTo>
                  <a:cubicBezTo>
                    <a:pt x="1186" y="1520"/>
                    <a:pt x="1520" y="115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7"/>
            <p:cNvSpPr/>
            <p:nvPr/>
          </p:nvSpPr>
          <p:spPr>
            <a:xfrm>
              <a:off x="7531537" y="5082339"/>
              <a:ext cx="51980" cy="46543"/>
            </a:xfrm>
            <a:custGeom>
              <a:avLst/>
              <a:gdLst/>
              <a:ahLst/>
              <a:cxnLst/>
              <a:rect l="l" t="t" r="r" b="b"/>
              <a:pathLst>
                <a:path w="1673" h="1498" extrusionOk="0">
                  <a:moveTo>
                    <a:pt x="825" y="1"/>
                  </a:moveTo>
                  <a:cubicBezTo>
                    <a:pt x="631" y="1"/>
                    <a:pt x="441"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7"/>
            <p:cNvSpPr/>
            <p:nvPr/>
          </p:nvSpPr>
          <p:spPr>
            <a:xfrm>
              <a:off x="7696799" y="4917078"/>
              <a:ext cx="51980" cy="46543"/>
            </a:xfrm>
            <a:custGeom>
              <a:avLst/>
              <a:gdLst/>
              <a:ahLst/>
              <a:cxnLst/>
              <a:rect l="l" t="t" r="r" b="b"/>
              <a:pathLst>
                <a:path w="1673" h="1498" extrusionOk="0">
                  <a:moveTo>
                    <a:pt x="825" y="1"/>
                  </a:moveTo>
                  <a:cubicBezTo>
                    <a:pt x="632" y="1"/>
                    <a:pt x="442"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7"/>
            <p:cNvSpPr/>
            <p:nvPr/>
          </p:nvSpPr>
          <p:spPr>
            <a:xfrm>
              <a:off x="7862091" y="4751816"/>
              <a:ext cx="51949" cy="46543"/>
            </a:xfrm>
            <a:custGeom>
              <a:avLst/>
              <a:gdLst/>
              <a:ahLst/>
              <a:cxnLst/>
              <a:rect l="l" t="t" r="r" b="b"/>
              <a:pathLst>
                <a:path w="1672"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7"/>
            <p:cNvSpPr/>
            <p:nvPr/>
          </p:nvSpPr>
          <p:spPr>
            <a:xfrm>
              <a:off x="7696799" y="5247632"/>
              <a:ext cx="51980" cy="46543"/>
            </a:xfrm>
            <a:custGeom>
              <a:avLst/>
              <a:gdLst/>
              <a:ahLst/>
              <a:cxnLst/>
              <a:rect l="l" t="t" r="r" b="b"/>
              <a:pathLst>
                <a:path w="1673" h="1498" extrusionOk="0">
                  <a:moveTo>
                    <a:pt x="825" y="0"/>
                  </a:moveTo>
                  <a:cubicBezTo>
                    <a:pt x="632" y="0"/>
                    <a:pt x="442" y="69"/>
                    <a:pt x="305" y="205"/>
                  </a:cubicBezTo>
                  <a:cubicBezTo>
                    <a:pt x="1" y="509"/>
                    <a:pt x="1" y="965"/>
                    <a:pt x="305" y="1269"/>
                  </a:cubicBezTo>
                  <a:cubicBezTo>
                    <a:pt x="457" y="1421"/>
                    <a:pt x="647" y="1497"/>
                    <a:pt x="837" y="1497"/>
                  </a:cubicBezTo>
                  <a:cubicBezTo>
                    <a:pt x="1027" y="1497"/>
                    <a:pt x="1217" y="1421"/>
                    <a:pt x="1369" y="1269"/>
                  </a:cubicBezTo>
                  <a:cubicBezTo>
                    <a:pt x="1673" y="965"/>
                    <a:pt x="1673" y="509"/>
                    <a:pt x="1369" y="205"/>
                  </a:cubicBezTo>
                  <a:cubicBezTo>
                    <a:pt x="1217" y="69"/>
                    <a:pt x="1019" y="0"/>
                    <a:pt x="8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7"/>
            <p:cNvSpPr/>
            <p:nvPr/>
          </p:nvSpPr>
          <p:spPr>
            <a:xfrm>
              <a:off x="7862091" y="5082339"/>
              <a:ext cx="51949" cy="46543"/>
            </a:xfrm>
            <a:custGeom>
              <a:avLst/>
              <a:gdLst/>
              <a:ahLst/>
              <a:cxnLst/>
              <a:rect l="l" t="t" r="r" b="b"/>
              <a:pathLst>
                <a:path w="1672"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7"/>
            <p:cNvSpPr/>
            <p:nvPr/>
          </p:nvSpPr>
          <p:spPr>
            <a:xfrm>
              <a:off x="8027352" y="4917078"/>
              <a:ext cx="51980" cy="46543"/>
            </a:xfrm>
            <a:custGeom>
              <a:avLst/>
              <a:gdLst/>
              <a:ahLst/>
              <a:cxnLst/>
              <a:rect l="l" t="t" r="r" b="b"/>
              <a:pathLst>
                <a:path w="1673"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7"/>
            <p:cNvSpPr/>
            <p:nvPr/>
          </p:nvSpPr>
          <p:spPr>
            <a:xfrm>
              <a:off x="7862091" y="5412893"/>
              <a:ext cx="51949" cy="46543"/>
            </a:xfrm>
            <a:custGeom>
              <a:avLst/>
              <a:gdLst/>
              <a:ahLst/>
              <a:cxnLst/>
              <a:rect l="l" t="t" r="r" b="b"/>
              <a:pathLst>
                <a:path w="1672" h="1498" extrusionOk="0">
                  <a:moveTo>
                    <a:pt x="836" y="0"/>
                  </a:moveTo>
                  <a:cubicBezTo>
                    <a:pt x="646" y="0"/>
                    <a:pt x="456" y="69"/>
                    <a:pt x="304" y="206"/>
                  </a:cubicBezTo>
                  <a:cubicBezTo>
                    <a:pt x="0" y="510"/>
                    <a:pt x="0" y="965"/>
                    <a:pt x="304" y="1269"/>
                  </a:cubicBezTo>
                  <a:cubicBezTo>
                    <a:pt x="456" y="1421"/>
                    <a:pt x="646" y="1497"/>
                    <a:pt x="836" y="1497"/>
                  </a:cubicBezTo>
                  <a:cubicBezTo>
                    <a:pt x="1026" y="1497"/>
                    <a:pt x="1216" y="1421"/>
                    <a:pt x="1368" y="1269"/>
                  </a:cubicBezTo>
                  <a:cubicBezTo>
                    <a:pt x="1672" y="965"/>
                    <a:pt x="1672" y="510"/>
                    <a:pt x="1368" y="206"/>
                  </a:cubicBezTo>
                  <a:cubicBezTo>
                    <a:pt x="1216" y="69"/>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7"/>
            <p:cNvSpPr/>
            <p:nvPr/>
          </p:nvSpPr>
          <p:spPr>
            <a:xfrm>
              <a:off x="8027352" y="5247632"/>
              <a:ext cx="51980" cy="46543"/>
            </a:xfrm>
            <a:custGeom>
              <a:avLst/>
              <a:gdLst/>
              <a:ahLst/>
              <a:cxnLst/>
              <a:rect l="l" t="t" r="r" b="b"/>
              <a:pathLst>
                <a:path w="1673" h="1498" extrusionOk="0">
                  <a:moveTo>
                    <a:pt x="836" y="0"/>
                  </a:moveTo>
                  <a:cubicBezTo>
                    <a:pt x="646" y="0"/>
                    <a:pt x="456" y="69"/>
                    <a:pt x="304" y="205"/>
                  </a:cubicBezTo>
                  <a:cubicBezTo>
                    <a:pt x="0" y="509"/>
                    <a:pt x="0" y="965"/>
                    <a:pt x="304" y="1269"/>
                  </a:cubicBezTo>
                  <a:cubicBezTo>
                    <a:pt x="456" y="1421"/>
                    <a:pt x="646" y="1497"/>
                    <a:pt x="836" y="1497"/>
                  </a:cubicBezTo>
                  <a:cubicBezTo>
                    <a:pt x="1026" y="1497"/>
                    <a:pt x="1216" y="1421"/>
                    <a:pt x="1368" y="1269"/>
                  </a:cubicBezTo>
                  <a:cubicBezTo>
                    <a:pt x="1672" y="965"/>
                    <a:pt x="1672" y="509"/>
                    <a:pt x="1368" y="205"/>
                  </a:cubicBezTo>
                  <a:cubicBezTo>
                    <a:pt x="1216" y="69"/>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7"/>
            <p:cNvSpPr/>
            <p:nvPr/>
          </p:nvSpPr>
          <p:spPr>
            <a:xfrm>
              <a:off x="8195441" y="5083054"/>
              <a:ext cx="47257" cy="47257"/>
            </a:xfrm>
            <a:custGeom>
              <a:avLst/>
              <a:gdLst/>
              <a:ahLst/>
              <a:cxnLst/>
              <a:rect l="l" t="t" r="r" b="b"/>
              <a:pathLst>
                <a:path w="1521" h="1521" extrusionOk="0">
                  <a:moveTo>
                    <a:pt x="761" y="1"/>
                  </a:moveTo>
                  <a:cubicBezTo>
                    <a:pt x="335" y="1"/>
                    <a:pt x="1" y="335"/>
                    <a:pt x="1" y="761"/>
                  </a:cubicBezTo>
                  <a:cubicBezTo>
                    <a:pt x="1" y="1186"/>
                    <a:pt x="335" y="1521"/>
                    <a:pt x="761" y="1521"/>
                  </a:cubicBezTo>
                  <a:cubicBezTo>
                    <a:pt x="1186" y="1521"/>
                    <a:pt x="1521" y="1186"/>
                    <a:pt x="1521" y="761"/>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7"/>
            <p:cNvSpPr/>
            <p:nvPr/>
          </p:nvSpPr>
          <p:spPr>
            <a:xfrm>
              <a:off x="7366276" y="5247849"/>
              <a:ext cx="51980" cy="46543"/>
            </a:xfrm>
            <a:custGeom>
              <a:avLst/>
              <a:gdLst/>
              <a:ahLst/>
              <a:cxnLst/>
              <a:rect l="l" t="t" r="r" b="b"/>
              <a:pathLst>
                <a:path w="1673" h="1498" extrusionOk="0">
                  <a:moveTo>
                    <a:pt x="836" y="1"/>
                  </a:moveTo>
                  <a:cubicBezTo>
                    <a:pt x="646" y="1"/>
                    <a:pt x="456" y="77"/>
                    <a:pt x="304" y="229"/>
                  </a:cubicBezTo>
                  <a:cubicBezTo>
                    <a:pt x="0" y="533"/>
                    <a:pt x="0" y="989"/>
                    <a:pt x="304" y="1293"/>
                  </a:cubicBezTo>
                  <a:cubicBezTo>
                    <a:pt x="441" y="1429"/>
                    <a:pt x="631" y="1498"/>
                    <a:pt x="825" y="1498"/>
                  </a:cubicBezTo>
                  <a:cubicBezTo>
                    <a:pt x="1019" y="1498"/>
                    <a:pt x="1216" y="1429"/>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7"/>
            <p:cNvSpPr/>
            <p:nvPr/>
          </p:nvSpPr>
          <p:spPr>
            <a:xfrm>
              <a:off x="7531537" y="5413141"/>
              <a:ext cx="51980" cy="47226"/>
            </a:xfrm>
            <a:custGeom>
              <a:avLst/>
              <a:gdLst/>
              <a:ahLst/>
              <a:cxnLst/>
              <a:rect l="l" t="t" r="r" b="b"/>
              <a:pathLst>
                <a:path w="1673" h="1520" extrusionOk="0">
                  <a:moveTo>
                    <a:pt x="837" y="0"/>
                  </a:moveTo>
                  <a:cubicBezTo>
                    <a:pt x="647" y="0"/>
                    <a:pt x="457" y="76"/>
                    <a:pt x="305" y="228"/>
                  </a:cubicBezTo>
                  <a:cubicBezTo>
                    <a:pt x="1" y="532"/>
                    <a:pt x="1" y="988"/>
                    <a:pt x="305" y="1292"/>
                  </a:cubicBezTo>
                  <a:cubicBezTo>
                    <a:pt x="441" y="1444"/>
                    <a:pt x="631" y="1520"/>
                    <a:pt x="825" y="1520"/>
                  </a:cubicBezTo>
                  <a:cubicBezTo>
                    <a:pt x="1019"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7"/>
            <p:cNvSpPr/>
            <p:nvPr/>
          </p:nvSpPr>
          <p:spPr>
            <a:xfrm>
              <a:off x="7699657" y="5578869"/>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77"/>
        <p:cNvGrpSpPr/>
        <p:nvPr/>
      </p:nvGrpSpPr>
      <p:grpSpPr>
        <a:xfrm>
          <a:off x="0" y="0"/>
          <a:ext cx="0" cy="0"/>
          <a:chOff x="0" y="0"/>
          <a:chExt cx="0" cy="0"/>
        </a:xfrm>
      </p:grpSpPr>
      <p:sp>
        <p:nvSpPr>
          <p:cNvPr id="978" name="Google Shape;978;p18"/>
          <p:cNvSpPr txBox="1">
            <a:spLocks noGrp="1"/>
          </p:cNvSpPr>
          <p:nvPr>
            <p:ph type="subTitle" idx="1"/>
          </p:nvPr>
        </p:nvSpPr>
        <p:spPr>
          <a:xfrm>
            <a:off x="1143575" y="2273900"/>
            <a:ext cx="3111600" cy="101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79" name="Google Shape;979;p18"/>
          <p:cNvSpPr txBox="1">
            <a:spLocks noGrp="1"/>
          </p:cNvSpPr>
          <p:nvPr>
            <p:ph type="title"/>
          </p:nvPr>
        </p:nvSpPr>
        <p:spPr>
          <a:xfrm>
            <a:off x="1143575" y="1846750"/>
            <a:ext cx="3111600" cy="530400"/>
          </a:xfrm>
          <a:prstGeom prst="rect">
            <a:avLst/>
          </a:prstGeom>
        </p:spPr>
        <p:txBody>
          <a:bodyPr spcFirstLastPara="1" wrap="square" lIns="91425" tIns="91425" rIns="91425" bIns="91425" anchor="ctr"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980" name="Google Shape;980;p18"/>
          <p:cNvGrpSpPr/>
          <p:nvPr/>
        </p:nvGrpSpPr>
        <p:grpSpPr>
          <a:xfrm>
            <a:off x="3899767" y="1358712"/>
            <a:ext cx="5893047" cy="4073184"/>
            <a:chOff x="3747367" y="1410331"/>
            <a:chExt cx="5893047" cy="4073184"/>
          </a:xfrm>
        </p:grpSpPr>
        <p:sp>
          <p:nvSpPr>
            <p:cNvPr id="981" name="Google Shape;981;p18"/>
            <p:cNvSpPr/>
            <p:nvPr/>
          </p:nvSpPr>
          <p:spPr>
            <a:xfrm>
              <a:off x="8336157" y="3724083"/>
              <a:ext cx="434452" cy="503396"/>
            </a:xfrm>
            <a:custGeom>
              <a:avLst/>
              <a:gdLst/>
              <a:ahLst/>
              <a:cxnLst/>
              <a:rect l="l" t="t" r="r" b="b"/>
              <a:pathLst>
                <a:path w="13983" h="16202" extrusionOk="0">
                  <a:moveTo>
                    <a:pt x="6992" y="1"/>
                  </a:moveTo>
                  <a:lnTo>
                    <a:pt x="1" y="4074"/>
                  </a:lnTo>
                  <a:lnTo>
                    <a:pt x="1" y="12128"/>
                  </a:lnTo>
                  <a:lnTo>
                    <a:pt x="6992" y="16201"/>
                  </a:lnTo>
                  <a:lnTo>
                    <a:pt x="13983" y="12159"/>
                  </a:lnTo>
                  <a:lnTo>
                    <a:pt x="13983" y="4074"/>
                  </a:lnTo>
                  <a:lnTo>
                    <a:pt x="699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8"/>
            <p:cNvSpPr/>
            <p:nvPr/>
          </p:nvSpPr>
          <p:spPr>
            <a:xfrm>
              <a:off x="8988751" y="3850631"/>
              <a:ext cx="434452" cy="501501"/>
            </a:xfrm>
            <a:custGeom>
              <a:avLst/>
              <a:gdLst/>
              <a:ahLst/>
              <a:cxnLst/>
              <a:rect l="l" t="t" r="r" b="b"/>
              <a:pathLst>
                <a:path w="13983" h="16141" extrusionOk="0">
                  <a:moveTo>
                    <a:pt x="0" y="12128"/>
                  </a:moveTo>
                  <a:lnTo>
                    <a:pt x="6991" y="16141"/>
                  </a:lnTo>
                  <a:lnTo>
                    <a:pt x="13982" y="12128"/>
                  </a:lnTo>
                  <a:lnTo>
                    <a:pt x="13982" y="4013"/>
                  </a:lnTo>
                  <a:lnTo>
                    <a:pt x="6991" y="1"/>
                  </a:lnTo>
                  <a:lnTo>
                    <a:pt x="0" y="401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8"/>
            <p:cNvSpPr/>
            <p:nvPr/>
          </p:nvSpPr>
          <p:spPr>
            <a:xfrm>
              <a:off x="7899872" y="4478649"/>
              <a:ext cx="436316" cy="501501"/>
            </a:xfrm>
            <a:custGeom>
              <a:avLst/>
              <a:gdLst/>
              <a:ahLst/>
              <a:cxnLst/>
              <a:rect l="l" t="t" r="r" b="b"/>
              <a:pathLst>
                <a:path w="14043" h="16141" extrusionOk="0">
                  <a:moveTo>
                    <a:pt x="14043" y="12128"/>
                  </a:moveTo>
                  <a:lnTo>
                    <a:pt x="6991" y="16141"/>
                  </a:lnTo>
                  <a:lnTo>
                    <a:pt x="0" y="12128"/>
                  </a:lnTo>
                  <a:lnTo>
                    <a:pt x="0" y="4013"/>
                  </a:lnTo>
                  <a:lnTo>
                    <a:pt x="7052" y="1"/>
                  </a:lnTo>
                  <a:lnTo>
                    <a:pt x="14043" y="401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8"/>
            <p:cNvSpPr/>
            <p:nvPr/>
          </p:nvSpPr>
          <p:spPr>
            <a:xfrm>
              <a:off x="7030068" y="4980119"/>
              <a:ext cx="434452" cy="503396"/>
            </a:xfrm>
            <a:custGeom>
              <a:avLst/>
              <a:gdLst/>
              <a:ahLst/>
              <a:cxnLst/>
              <a:rect l="l" t="t" r="r" b="b"/>
              <a:pathLst>
                <a:path w="13983" h="16202" extrusionOk="0">
                  <a:moveTo>
                    <a:pt x="6992" y="1"/>
                  </a:moveTo>
                  <a:lnTo>
                    <a:pt x="1" y="4074"/>
                  </a:lnTo>
                  <a:lnTo>
                    <a:pt x="1" y="12128"/>
                  </a:lnTo>
                  <a:lnTo>
                    <a:pt x="6992" y="16201"/>
                  </a:lnTo>
                  <a:lnTo>
                    <a:pt x="13983" y="12128"/>
                  </a:lnTo>
                  <a:lnTo>
                    <a:pt x="13983" y="404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8"/>
            <p:cNvSpPr/>
            <p:nvPr/>
          </p:nvSpPr>
          <p:spPr>
            <a:xfrm>
              <a:off x="9205962" y="4980119"/>
              <a:ext cx="434452" cy="503396"/>
            </a:xfrm>
            <a:custGeom>
              <a:avLst/>
              <a:gdLst/>
              <a:ahLst/>
              <a:cxnLst/>
              <a:rect l="l" t="t" r="r" b="b"/>
              <a:pathLst>
                <a:path w="13983" h="16202" extrusionOk="0">
                  <a:moveTo>
                    <a:pt x="6991" y="1"/>
                  </a:moveTo>
                  <a:lnTo>
                    <a:pt x="0" y="4074"/>
                  </a:lnTo>
                  <a:lnTo>
                    <a:pt x="0" y="12128"/>
                  </a:lnTo>
                  <a:lnTo>
                    <a:pt x="6991" y="16201"/>
                  </a:lnTo>
                  <a:lnTo>
                    <a:pt x="13982" y="12128"/>
                  </a:lnTo>
                  <a:lnTo>
                    <a:pt x="13982" y="4043"/>
                  </a:lnTo>
                  <a:lnTo>
                    <a:pt x="69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8"/>
            <p:cNvSpPr/>
            <p:nvPr/>
          </p:nvSpPr>
          <p:spPr>
            <a:xfrm>
              <a:off x="8770578" y="4980119"/>
              <a:ext cx="435415" cy="503396"/>
            </a:xfrm>
            <a:custGeom>
              <a:avLst/>
              <a:gdLst/>
              <a:ahLst/>
              <a:cxnLst/>
              <a:rect l="l" t="t" r="r" b="b"/>
              <a:pathLst>
                <a:path w="14014" h="16202" extrusionOk="0">
                  <a:moveTo>
                    <a:pt x="1" y="12128"/>
                  </a:moveTo>
                  <a:lnTo>
                    <a:pt x="7022" y="16201"/>
                  </a:lnTo>
                  <a:lnTo>
                    <a:pt x="14013" y="12128"/>
                  </a:lnTo>
                  <a:lnTo>
                    <a:pt x="14013" y="4043"/>
                  </a:lnTo>
                  <a:lnTo>
                    <a:pt x="6992" y="1"/>
                  </a:lnTo>
                  <a:lnTo>
                    <a:pt x="1" y="407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8"/>
            <p:cNvSpPr/>
            <p:nvPr/>
          </p:nvSpPr>
          <p:spPr>
            <a:xfrm>
              <a:off x="8988751" y="4603302"/>
              <a:ext cx="434452" cy="502464"/>
            </a:xfrm>
            <a:custGeom>
              <a:avLst/>
              <a:gdLst/>
              <a:ahLst/>
              <a:cxnLst/>
              <a:rect l="l" t="t" r="r" b="b"/>
              <a:pathLst>
                <a:path w="13983" h="16172" extrusionOk="0">
                  <a:moveTo>
                    <a:pt x="0" y="12129"/>
                  </a:moveTo>
                  <a:lnTo>
                    <a:pt x="6991" y="16171"/>
                  </a:lnTo>
                  <a:lnTo>
                    <a:pt x="13982" y="12129"/>
                  </a:lnTo>
                  <a:lnTo>
                    <a:pt x="13982" y="4043"/>
                  </a:lnTo>
                  <a:lnTo>
                    <a:pt x="6991" y="1"/>
                  </a:lnTo>
                  <a:lnTo>
                    <a:pt x="0"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8"/>
            <p:cNvSpPr/>
            <p:nvPr/>
          </p:nvSpPr>
          <p:spPr>
            <a:xfrm>
              <a:off x="8553368" y="4603302"/>
              <a:ext cx="435415" cy="502464"/>
            </a:xfrm>
            <a:custGeom>
              <a:avLst/>
              <a:gdLst/>
              <a:ahLst/>
              <a:cxnLst/>
              <a:rect l="l" t="t" r="r" b="b"/>
              <a:pathLst>
                <a:path w="14014" h="16172" extrusionOk="0">
                  <a:moveTo>
                    <a:pt x="6992" y="1"/>
                  </a:moveTo>
                  <a:lnTo>
                    <a:pt x="1" y="4043"/>
                  </a:lnTo>
                  <a:lnTo>
                    <a:pt x="1" y="12129"/>
                  </a:lnTo>
                  <a:lnTo>
                    <a:pt x="6992" y="16171"/>
                  </a:lnTo>
                  <a:lnTo>
                    <a:pt x="14013" y="12129"/>
                  </a:lnTo>
                  <a:lnTo>
                    <a:pt x="13983" y="4043"/>
                  </a:lnTo>
                  <a:lnTo>
                    <a:pt x="6992"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8"/>
            <p:cNvSpPr/>
            <p:nvPr/>
          </p:nvSpPr>
          <p:spPr>
            <a:xfrm>
              <a:off x="8117083" y="4603302"/>
              <a:ext cx="436316" cy="502464"/>
            </a:xfrm>
            <a:custGeom>
              <a:avLst/>
              <a:gdLst/>
              <a:ahLst/>
              <a:cxnLst/>
              <a:rect l="l" t="t" r="r" b="b"/>
              <a:pathLst>
                <a:path w="14043" h="16172" extrusionOk="0">
                  <a:moveTo>
                    <a:pt x="0" y="12129"/>
                  </a:moveTo>
                  <a:lnTo>
                    <a:pt x="7052" y="16171"/>
                  </a:lnTo>
                  <a:lnTo>
                    <a:pt x="14043" y="12129"/>
                  </a:lnTo>
                  <a:lnTo>
                    <a:pt x="14043" y="4043"/>
                  </a:lnTo>
                  <a:lnTo>
                    <a:pt x="7052" y="1"/>
                  </a:lnTo>
                  <a:lnTo>
                    <a:pt x="0" y="4043"/>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8"/>
            <p:cNvSpPr/>
            <p:nvPr/>
          </p:nvSpPr>
          <p:spPr>
            <a:xfrm>
              <a:off x="7899872" y="4980119"/>
              <a:ext cx="436316" cy="503396"/>
            </a:xfrm>
            <a:custGeom>
              <a:avLst/>
              <a:gdLst/>
              <a:ahLst/>
              <a:cxnLst/>
              <a:rect l="l" t="t" r="r" b="b"/>
              <a:pathLst>
                <a:path w="14043" h="16202" extrusionOk="0">
                  <a:moveTo>
                    <a:pt x="0" y="12128"/>
                  </a:moveTo>
                  <a:lnTo>
                    <a:pt x="7052" y="16201"/>
                  </a:lnTo>
                  <a:lnTo>
                    <a:pt x="14043" y="12128"/>
                  </a:lnTo>
                  <a:lnTo>
                    <a:pt x="14043" y="4043"/>
                  </a:lnTo>
                  <a:lnTo>
                    <a:pt x="6991" y="1"/>
                  </a:lnTo>
                  <a:lnTo>
                    <a:pt x="0" y="4074"/>
                  </a:lnTo>
                  <a:close/>
                </a:path>
              </a:pathLst>
            </a:custGeom>
            <a:solidFill>
              <a:srgbClr val="55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8"/>
            <p:cNvSpPr/>
            <p:nvPr/>
          </p:nvSpPr>
          <p:spPr>
            <a:xfrm>
              <a:off x="7464488" y="4980119"/>
              <a:ext cx="435415" cy="503396"/>
            </a:xfrm>
            <a:custGeom>
              <a:avLst/>
              <a:gdLst/>
              <a:ahLst/>
              <a:cxnLst/>
              <a:rect l="l" t="t" r="r" b="b"/>
              <a:pathLst>
                <a:path w="14014" h="16202" extrusionOk="0">
                  <a:moveTo>
                    <a:pt x="31" y="12128"/>
                  </a:moveTo>
                  <a:lnTo>
                    <a:pt x="7022" y="16201"/>
                  </a:lnTo>
                  <a:lnTo>
                    <a:pt x="14013" y="12128"/>
                  </a:lnTo>
                  <a:lnTo>
                    <a:pt x="14013" y="4043"/>
                  </a:lnTo>
                  <a:lnTo>
                    <a:pt x="7022" y="1"/>
                  </a:lnTo>
                  <a:lnTo>
                    <a:pt x="1" y="407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8"/>
            <p:cNvSpPr/>
            <p:nvPr/>
          </p:nvSpPr>
          <p:spPr>
            <a:xfrm>
              <a:off x="6160294" y="4977046"/>
              <a:ext cx="434452" cy="503396"/>
            </a:xfrm>
            <a:custGeom>
              <a:avLst/>
              <a:gdLst/>
              <a:ahLst/>
              <a:cxnLst/>
              <a:rect l="l" t="t" r="r" b="b"/>
              <a:pathLst>
                <a:path w="13983" h="16202" extrusionOk="0">
                  <a:moveTo>
                    <a:pt x="0" y="12128"/>
                  </a:moveTo>
                  <a:lnTo>
                    <a:pt x="6991" y="16201"/>
                  </a:lnTo>
                  <a:lnTo>
                    <a:pt x="13982" y="12128"/>
                  </a:lnTo>
                  <a:lnTo>
                    <a:pt x="13982" y="4043"/>
                  </a:lnTo>
                  <a:lnTo>
                    <a:pt x="6991" y="1"/>
                  </a:lnTo>
                  <a:lnTo>
                    <a:pt x="0" y="407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8"/>
            <p:cNvSpPr/>
            <p:nvPr/>
          </p:nvSpPr>
          <p:spPr>
            <a:xfrm>
              <a:off x="6377504" y="4603302"/>
              <a:ext cx="435384" cy="502464"/>
            </a:xfrm>
            <a:custGeom>
              <a:avLst/>
              <a:gdLst/>
              <a:ahLst/>
              <a:cxnLst/>
              <a:rect l="l" t="t" r="r" b="b"/>
              <a:pathLst>
                <a:path w="14013" h="16172" extrusionOk="0">
                  <a:moveTo>
                    <a:pt x="0" y="12129"/>
                  </a:moveTo>
                  <a:lnTo>
                    <a:pt x="6991" y="16171"/>
                  </a:lnTo>
                  <a:lnTo>
                    <a:pt x="14013" y="12129"/>
                  </a:lnTo>
                  <a:lnTo>
                    <a:pt x="13982" y="4043"/>
                  </a:lnTo>
                  <a:lnTo>
                    <a:pt x="6991" y="1"/>
                  </a:lnTo>
                  <a:lnTo>
                    <a:pt x="0"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8"/>
            <p:cNvSpPr/>
            <p:nvPr/>
          </p:nvSpPr>
          <p:spPr>
            <a:xfrm>
              <a:off x="5942120" y="4603302"/>
              <a:ext cx="435415" cy="502464"/>
            </a:xfrm>
            <a:custGeom>
              <a:avLst/>
              <a:gdLst/>
              <a:ahLst/>
              <a:cxnLst/>
              <a:rect l="l" t="t" r="r" b="b"/>
              <a:pathLst>
                <a:path w="14014" h="16172" extrusionOk="0">
                  <a:moveTo>
                    <a:pt x="31" y="12129"/>
                  </a:moveTo>
                  <a:lnTo>
                    <a:pt x="7022" y="16171"/>
                  </a:lnTo>
                  <a:lnTo>
                    <a:pt x="14013" y="12129"/>
                  </a:lnTo>
                  <a:lnTo>
                    <a:pt x="14013" y="4043"/>
                  </a:lnTo>
                  <a:lnTo>
                    <a:pt x="7022" y="1"/>
                  </a:lnTo>
                  <a:lnTo>
                    <a:pt x="1"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8"/>
            <p:cNvSpPr/>
            <p:nvPr/>
          </p:nvSpPr>
          <p:spPr>
            <a:xfrm>
              <a:off x="5507700" y="4603302"/>
              <a:ext cx="434452" cy="502464"/>
            </a:xfrm>
            <a:custGeom>
              <a:avLst/>
              <a:gdLst/>
              <a:ahLst/>
              <a:cxnLst/>
              <a:rect l="l" t="t" r="r" b="b"/>
              <a:pathLst>
                <a:path w="13983" h="16172" extrusionOk="0">
                  <a:moveTo>
                    <a:pt x="6992" y="1"/>
                  </a:moveTo>
                  <a:lnTo>
                    <a:pt x="1" y="4043"/>
                  </a:lnTo>
                  <a:lnTo>
                    <a:pt x="1" y="12129"/>
                  </a:lnTo>
                  <a:lnTo>
                    <a:pt x="6992" y="16171"/>
                  </a:lnTo>
                  <a:lnTo>
                    <a:pt x="13983" y="12129"/>
                  </a:lnTo>
                  <a:lnTo>
                    <a:pt x="13983" y="404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8"/>
            <p:cNvSpPr/>
            <p:nvPr/>
          </p:nvSpPr>
          <p:spPr>
            <a:xfrm>
              <a:off x="5290489" y="4980119"/>
              <a:ext cx="434452" cy="503396"/>
            </a:xfrm>
            <a:custGeom>
              <a:avLst/>
              <a:gdLst/>
              <a:ahLst/>
              <a:cxnLst/>
              <a:rect l="l" t="t" r="r" b="b"/>
              <a:pathLst>
                <a:path w="13983" h="16202" extrusionOk="0">
                  <a:moveTo>
                    <a:pt x="1" y="12128"/>
                  </a:moveTo>
                  <a:lnTo>
                    <a:pt x="6992" y="16201"/>
                  </a:lnTo>
                  <a:lnTo>
                    <a:pt x="13983" y="12128"/>
                  </a:lnTo>
                  <a:lnTo>
                    <a:pt x="13983" y="4043"/>
                  </a:lnTo>
                  <a:lnTo>
                    <a:pt x="6992" y="1"/>
                  </a:lnTo>
                  <a:lnTo>
                    <a:pt x="1" y="407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8"/>
            <p:cNvSpPr/>
            <p:nvPr/>
          </p:nvSpPr>
          <p:spPr>
            <a:xfrm>
              <a:off x="8770578" y="4227448"/>
              <a:ext cx="435415" cy="501501"/>
            </a:xfrm>
            <a:custGeom>
              <a:avLst/>
              <a:gdLst/>
              <a:ahLst/>
              <a:cxnLst/>
              <a:rect l="l" t="t" r="r" b="b"/>
              <a:pathLst>
                <a:path w="14014" h="16141" extrusionOk="0">
                  <a:moveTo>
                    <a:pt x="1" y="12098"/>
                  </a:moveTo>
                  <a:lnTo>
                    <a:pt x="7022" y="16140"/>
                  </a:lnTo>
                  <a:lnTo>
                    <a:pt x="14013" y="12098"/>
                  </a:lnTo>
                  <a:lnTo>
                    <a:pt x="14013" y="4013"/>
                  </a:lnTo>
                  <a:lnTo>
                    <a:pt x="6992" y="0"/>
                  </a:lnTo>
                  <a:lnTo>
                    <a:pt x="1"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8"/>
            <p:cNvSpPr/>
            <p:nvPr/>
          </p:nvSpPr>
          <p:spPr>
            <a:xfrm>
              <a:off x="8553368" y="3850631"/>
              <a:ext cx="435415" cy="501501"/>
            </a:xfrm>
            <a:custGeom>
              <a:avLst/>
              <a:gdLst/>
              <a:ahLst/>
              <a:cxnLst/>
              <a:rect l="l" t="t" r="r" b="b"/>
              <a:pathLst>
                <a:path w="14014" h="16141" extrusionOk="0">
                  <a:moveTo>
                    <a:pt x="1" y="12128"/>
                  </a:moveTo>
                  <a:lnTo>
                    <a:pt x="6992" y="16141"/>
                  </a:lnTo>
                  <a:lnTo>
                    <a:pt x="14013" y="12128"/>
                  </a:lnTo>
                  <a:lnTo>
                    <a:pt x="13983" y="4013"/>
                  </a:lnTo>
                  <a:lnTo>
                    <a:pt x="6992" y="1"/>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8"/>
            <p:cNvSpPr/>
            <p:nvPr/>
          </p:nvSpPr>
          <p:spPr>
            <a:xfrm>
              <a:off x="7899872" y="4227448"/>
              <a:ext cx="436316" cy="501501"/>
            </a:xfrm>
            <a:custGeom>
              <a:avLst/>
              <a:gdLst/>
              <a:ahLst/>
              <a:cxnLst/>
              <a:rect l="l" t="t" r="r" b="b"/>
              <a:pathLst>
                <a:path w="14043" h="16141" extrusionOk="0">
                  <a:moveTo>
                    <a:pt x="6991" y="0"/>
                  </a:moveTo>
                  <a:lnTo>
                    <a:pt x="0" y="4013"/>
                  </a:lnTo>
                  <a:lnTo>
                    <a:pt x="0" y="12098"/>
                  </a:lnTo>
                  <a:lnTo>
                    <a:pt x="7052" y="16140"/>
                  </a:lnTo>
                  <a:lnTo>
                    <a:pt x="14043" y="12098"/>
                  </a:lnTo>
                  <a:lnTo>
                    <a:pt x="14043" y="4013"/>
                  </a:lnTo>
                  <a:lnTo>
                    <a:pt x="699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8"/>
            <p:cNvSpPr/>
            <p:nvPr/>
          </p:nvSpPr>
          <p:spPr>
            <a:xfrm>
              <a:off x="7464488" y="4227448"/>
              <a:ext cx="435415" cy="501501"/>
            </a:xfrm>
            <a:custGeom>
              <a:avLst/>
              <a:gdLst/>
              <a:ahLst/>
              <a:cxnLst/>
              <a:rect l="l" t="t" r="r" b="b"/>
              <a:pathLst>
                <a:path w="14014" h="16141" extrusionOk="0">
                  <a:moveTo>
                    <a:pt x="31" y="12098"/>
                  </a:moveTo>
                  <a:lnTo>
                    <a:pt x="7022" y="16140"/>
                  </a:lnTo>
                  <a:lnTo>
                    <a:pt x="14013" y="12098"/>
                  </a:lnTo>
                  <a:lnTo>
                    <a:pt x="14013" y="4013"/>
                  </a:lnTo>
                  <a:lnTo>
                    <a:pt x="7022" y="0"/>
                  </a:lnTo>
                  <a:lnTo>
                    <a:pt x="1"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8"/>
            <p:cNvSpPr/>
            <p:nvPr/>
          </p:nvSpPr>
          <p:spPr>
            <a:xfrm>
              <a:off x="6812857" y="3850631"/>
              <a:ext cx="434452" cy="501501"/>
            </a:xfrm>
            <a:custGeom>
              <a:avLst/>
              <a:gdLst/>
              <a:ahLst/>
              <a:cxnLst/>
              <a:rect l="l" t="t" r="r" b="b"/>
              <a:pathLst>
                <a:path w="13983" h="16141" extrusionOk="0">
                  <a:moveTo>
                    <a:pt x="6992" y="1"/>
                  </a:moveTo>
                  <a:lnTo>
                    <a:pt x="1" y="4013"/>
                  </a:lnTo>
                  <a:lnTo>
                    <a:pt x="1" y="12128"/>
                  </a:lnTo>
                  <a:lnTo>
                    <a:pt x="6992" y="16141"/>
                  </a:lnTo>
                  <a:lnTo>
                    <a:pt x="13983" y="12128"/>
                  </a:lnTo>
                  <a:lnTo>
                    <a:pt x="13983" y="401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8"/>
            <p:cNvSpPr/>
            <p:nvPr/>
          </p:nvSpPr>
          <p:spPr>
            <a:xfrm>
              <a:off x="6594715" y="4228984"/>
              <a:ext cx="435384" cy="501501"/>
            </a:xfrm>
            <a:custGeom>
              <a:avLst/>
              <a:gdLst/>
              <a:ahLst/>
              <a:cxnLst/>
              <a:rect l="l" t="t" r="r" b="b"/>
              <a:pathLst>
                <a:path w="14013" h="16141" extrusionOk="0">
                  <a:moveTo>
                    <a:pt x="0" y="12098"/>
                  </a:moveTo>
                  <a:lnTo>
                    <a:pt x="7022" y="16140"/>
                  </a:lnTo>
                  <a:lnTo>
                    <a:pt x="14013" y="12098"/>
                  </a:lnTo>
                  <a:lnTo>
                    <a:pt x="14013" y="4013"/>
                  </a:lnTo>
                  <a:lnTo>
                    <a:pt x="6991" y="0"/>
                  </a:lnTo>
                  <a:lnTo>
                    <a:pt x="0" y="40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8"/>
            <p:cNvSpPr/>
            <p:nvPr/>
          </p:nvSpPr>
          <p:spPr>
            <a:xfrm>
              <a:off x="5290489" y="4227448"/>
              <a:ext cx="434452" cy="501501"/>
            </a:xfrm>
            <a:custGeom>
              <a:avLst/>
              <a:gdLst/>
              <a:ahLst/>
              <a:cxnLst/>
              <a:rect l="l" t="t" r="r" b="b"/>
              <a:pathLst>
                <a:path w="13983" h="16141" extrusionOk="0">
                  <a:moveTo>
                    <a:pt x="1" y="12098"/>
                  </a:moveTo>
                  <a:lnTo>
                    <a:pt x="6992" y="16140"/>
                  </a:lnTo>
                  <a:lnTo>
                    <a:pt x="13983" y="12098"/>
                  </a:lnTo>
                  <a:lnTo>
                    <a:pt x="13983" y="4013"/>
                  </a:lnTo>
                  <a:lnTo>
                    <a:pt x="6992" y="0"/>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8"/>
            <p:cNvSpPr/>
            <p:nvPr/>
          </p:nvSpPr>
          <p:spPr>
            <a:xfrm>
              <a:off x="8770578" y="3473814"/>
              <a:ext cx="435415" cy="501501"/>
            </a:xfrm>
            <a:custGeom>
              <a:avLst/>
              <a:gdLst/>
              <a:ahLst/>
              <a:cxnLst/>
              <a:rect l="l" t="t" r="r" b="b"/>
              <a:pathLst>
                <a:path w="14014" h="16141" extrusionOk="0">
                  <a:moveTo>
                    <a:pt x="1" y="12129"/>
                  </a:moveTo>
                  <a:lnTo>
                    <a:pt x="7022" y="16141"/>
                  </a:lnTo>
                  <a:lnTo>
                    <a:pt x="14013" y="12129"/>
                  </a:lnTo>
                  <a:lnTo>
                    <a:pt x="14013" y="4043"/>
                  </a:lnTo>
                  <a:lnTo>
                    <a:pt x="6992" y="1"/>
                  </a:lnTo>
                  <a:lnTo>
                    <a:pt x="1" y="404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8"/>
            <p:cNvSpPr/>
            <p:nvPr/>
          </p:nvSpPr>
          <p:spPr>
            <a:xfrm>
              <a:off x="8988751" y="3096065"/>
              <a:ext cx="434452" cy="503396"/>
            </a:xfrm>
            <a:custGeom>
              <a:avLst/>
              <a:gdLst/>
              <a:ahLst/>
              <a:cxnLst/>
              <a:rect l="l" t="t" r="r" b="b"/>
              <a:pathLst>
                <a:path w="13983" h="16202" extrusionOk="0">
                  <a:moveTo>
                    <a:pt x="0" y="12159"/>
                  </a:moveTo>
                  <a:lnTo>
                    <a:pt x="6991" y="16201"/>
                  </a:lnTo>
                  <a:lnTo>
                    <a:pt x="13982" y="12128"/>
                  </a:lnTo>
                  <a:lnTo>
                    <a:pt x="13982" y="4073"/>
                  </a:lnTo>
                  <a:lnTo>
                    <a:pt x="6991" y="0"/>
                  </a:lnTo>
                  <a:lnTo>
                    <a:pt x="0" y="407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8"/>
            <p:cNvSpPr/>
            <p:nvPr/>
          </p:nvSpPr>
          <p:spPr>
            <a:xfrm>
              <a:off x="8117083" y="3096065"/>
              <a:ext cx="436316" cy="503396"/>
            </a:xfrm>
            <a:custGeom>
              <a:avLst/>
              <a:gdLst/>
              <a:ahLst/>
              <a:cxnLst/>
              <a:rect l="l" t="t" r="r" b="b"/>
              <a:pathLst>
                <a:path w="14043" h="16202" extrusionOk="0">
                  <a:moveTo>
                    <a:pt x="0" y="12159"/>
                  </a:moveTo>
                  <a:lnTo>
                    <a:pt x="7052" y="16201"/>
                  </a:lnTo>
                  <a:lnTo>
                    <a:pt x="14043" y="12128"/>
                  </a:lnTo>
                  <a:lnTo>
                    <a:pt x="14043" y="4073"/>
                  </a:lnTo>
                  <a:lnTo>
                    <a:pt x="7052" y="0"/>
                  </a:lnTo>
                  <a:lnTo>
                    <a:pt x="0" y="407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8"/>
            <p:cNvSpPr/>
            <p:nvPr/>
          </p:nvSpPr>
          <p:spPr>
            <a:xfrm>
              <a:off x="7899872" y="3473814"/>
              <a:ext cx="436316" cy="501501"/>
            </a:xfrm>
            <a:custGeom>
              <a:avLst/>
              <a:gdLst/>
              <a:ahLst/>
              <a:cxnLst/>
              <a:rect l="l" t="t" r="r" b="b"/>
              <a:pathLst>
                <a:path w="14043" h="16141" extrusionOk="0">
                  <a:moveTo>
                    <a:pt x="0" y="12129"/>
                  </a:moveTo>
                  <a:lnTo>
                    <a:pt x="7052" y="16141"/>
                  </a:lnTo>
                  <a:lnTo>
                    <a:pt x="14043" y="12129"/>
                  </a:lnTo>
                  <a:lnTo>
                    <a:pt x="14043" y="4043"/>
                  </a:lnTo>
                  <a:lnTo>
                    <a:pt x="6991" y="1"/>
                  </a:lnTo>
                  <a:lnTo>
                    <a:pt x="0" y="404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8"/>
            <p:cNvSpPr/>
            <p:nvPr/>
          </p:nvSpPr>
          <p:spPr>
            <a:xfrm>
              <a:off x="7464488" y="3473814"/>
              <a:ext cx="435415" cy="501501"/>
            </a:xfrm>
            <a:custGeom>
              <a:avLst/>
              <a:gdLst/>
              <a:ahLst/>
              <a:cxnLst/>
              <a:rect l="l" t="t" r="r" b="b"/>
              <a:pathLst>
                <a:path w="14014" h="16141" extrusionOk="0">
                  <a:moveTo>
                    <a:pt x="31" y="12129"/>
                  </a:moveTo>
                  <a:lnTo>
                    <a:pt x="7022" y="16141"/>
                  </a:lnTo>
                  <a:lnTo>
                    <a:pt x="14013" y="12129"/>
                  </a:lnTo>
                  <a:lnTo>
                    <a:pt x="14013" y="4043"/>
                  </a:lnTo>
                  <a:lnTo>
                    <a:pt x="7022" y="1"/>
                  </a:lnTo>
                  <a:lnTo>
                    <a:pt x="1" y="404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8"/>
            <p:cNvSpPr/>
            <p:nvPr/>
          </p:nvSpPr>
          <p:spPr>
            <a:xfrm>
              <a:off x="7030068" y="3473814"/>
              <a:ext cx="434452" cy="501501"/>
            </a:xfrm>
            <a:custGeom>
              <a:avLst/>
              <a:gdLst/>
              <a:ahLst/>
              <a:cxnLst/>
              <a:rect l="l" t="t" r="r" b="b"/>
              <a:pathLst>
                <a:path w="13983" h="16141" extrusionOk="0">
                  <a:moveTo>
                    <a:pt x="1" y="12129"/>
                  </a:moveTo>
                  <a:lnTo>
                    <a:pt x="6992" y="16141"/>
                  </a:lnTo>
                  <a:lnTo>
                    <a:pt x="13983" y="12129"/>
                  </a:lnTo>
                  <a:lnTo>
                    <a:pt x="13983" y="4043"/>
                  </a:lnTo>
                  <a:lnTo>
                    <a:pt x="6992" y="1"/>
                  </a:lnTo>
                  <a:lnTo>
                    <a:pt x="1"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8"/>
            <p:cNvSpPr/>
            <p:nvPr/>
          </p:nvSpPr>
          <p:spPr>
            <a:xfrm>
              <a:off x="7247278" y="3096065"/>
              <a:ext cx="435415" cy="503396"/>
            </a:xfrm>
            <a:custGeom>
              <a:avLst/>
              <a:gdLst/>
              <a:ahLst/>
              <a:cxnLst/>
              <a:rect l="l" t="t" r="r" b="b"/>
              <a:pathLst>
                <a:path w="14014" h="16202" extrusionOk="0">
                  <a:moveTo>
                    <a:pt x="6992" y="0"/>
                  </a:moveTo>
                  <a:lnTo>
                    <a:pt x="1" y="4073"/>
                  </a:lnTo>
                  <a:lnTo>
                    <a:pt x="1" y="12159"/>
                  </a:lnTo>
                  <a:lnTo>
                    <a:pt x="7022" y="16201"/>
                  </a:lnTo>
                  <a:lnTo>
                    <a:pt x="14013" y="12128"/>
                  </a:lnTo>
                  <a:lnTo>
                    <a:pt x="14013" y="4073"/>
                  </a:lnTo>
                  <a:lnTo>
                    <a:pt x="6992"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8"/>
            <p:cNvSpPr/>
            <p:nvPr/>
          </p:nvSpPr>
          <p:spPr>
            <a:xfrm>
              <a:off x="9205962" y="2719248"/>
              <a:ext cx="434452" cy="503396"/>
            </a:xfrm>
            <a:custGeom>
              <a:avLst/>
              <a:gdLst/>
              <a:ahLst/>
              <a:cxnLst/>
              <a:rect l="l" t="t" r="r" b="b"/>
              <a:pathLst>
                <a:path w="13983" h="16202" extrusionOk="0">
                  <a:moveTo>
                    <a:pt x="6991" y="1"/>
                  </a:moveTo>
                  <a:lnTo>
                    <a:pt x="0" y="4074"/>
                  </a:lnTo>
                  <a:lnTo>
                    <a:pt x="0" y="12159"/>
                  </a:lnTo>
                  <a:lnTo>
                    <a:pt x="6991" y="16201"/>
                  </a:lnTo>
                  <a:lnTo>
                    <a:pt x="13982" y="12128"/>
                  </a:lnTo>
                  <a:lnTo>
                    <a:pt x="13982" y="4074"/>
                  </a:lnTo>
                  <a:lnTo>
                    <a:pt x="6991"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8"/>
            <p:cNvSpPr/>
            <p:nvPr/>
          </p:nvSpPr>
          <p:spPr>
            <a:xfrm>
              <a:off x="8770578" y="2719248"/>
              <a:ext cx="435415" cy="503396"/>
            </a:xfrm>
            <a:custGeom>
              <a:avLst/>
              <a:gdLst/>
              <a:ahLst/>
              <a:cxnLst/>
              <a:rect l="l" t="t" r="r" b="b"/>
              <a:pathLst>
                <a:path w="14014" h="16202" extrusionOk="0">
                  <a:moveTo>
                    <a:pt x="1" y="12159"/>
                  </a:moveTo>
                  <a:lnTo>
                    <a:pt x="7022" y="16201"/>
                  </a:lnTo>
                  <a:lnTo>
                    <a:pt x="14013" y="12128"/>
                  </a:lnTo>
                  <a:lnTo>
                    <a:pt x="14013" y="4074"/>
                  </a:lnTo>
                  <a:lnTo>
                    <a:pt x="6992" y="1"/>
                  </a:lnTo>
                  <a:lnTo>
                    <a:pt x="1" y="4074"/>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8"/>
            <p:cNvSpPr/>
            <p:nvPr/>
          </p:nvSpPr>
          <p:spPr>
            <a:xfrm>
              <a:off x="5071384" y="4855466"/>
              <a:ext cx="436347" cy="501501"/>
            </a:xfrm>
            <a:custGeom>
              <a:avLst/>
              <a:gdLst/>
              <a:ahLst/>
              <a:cxnLst/>
              <a:rect l="l" t="t" r="r" b="b"/>
              <a:pathLst>
                <a:path w="14044" h="16141" extrusionOk="0">
                  <a:moveTo>
                    <a:pt x="7053" y="0"/>
                  </a:moveTo>
                  <a:lnTo>
                    <a:pt x="1" y="4013"/>
                  </a:lnTo>
                  <a:lnTo>
                    <a:pt x="1" y="12098"/>
                  </a:lnTo>
                  <a:lnTo>
                    <a:pt x="6992" y="16140"/>
                  </a:lnTo>
                  <a:lnTo>
                    <a:pt x="14044" y="12098"/>
                  </a:lnTo>
                  <a:lnTo>
                    <a:pt x="14044" y="4013"/>
                  </a:lnTo>
                  <a:lnTo>
                    <a:pt x="7053"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8"/>
            <p:cNvSpPr/>
            <p:nvPr/>
          </p:nvSpPr>
          <p:spPr>
            <a:xfrm>
              <a:off x="3747367" y="4855466"/>
              <a:ext cx="434452" cy="501501"/>
            </a:xfrm>
            <a:custGeom>
              <a:avLst/>
              <a:gdLst/>
              <a:ahLst/>
              <a:cxnLst/>
              <a:rect l="l" t="t" r="r" b="b"/>
              <a:pathLst>
                <a:path w="13983" h="16141" extrusionOk="0">
                  <a:moveTo>
                    <a:pt x="6991" y="0"/>
                  </a:moveTo>
                  <a:lnTo>
                    <a:pt x="0" y="4013"/>
                  </a:lnTo>
                  <a:lnTo>
                    <a:pt x="0" y="12098"/>
                  </a:lnTo>
                  <a:lnTo>
                    <a:pt x="6991" y="16140"/>
                  </a:lnTo>
                  <a:lnTo>
                    <a:pt x="13982" y="12098"/>
                  </a:lnTo>
                  <a:lnTo>
                    <a:pt x="13982" y="4013"/>
                  </a:lnTo>
                  <a:lnTo>
                    <a:pt x="6991" y="0"/>
                  </a:lnTo>
                  <a:close/>
                </a:path>
              </a:pathLst>
            </a:custGeom>
            <a:solidFill>
              <a:srgbClr val="FFFFFF">
                <a:alpha val="3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8"/>
            <p:cNvSpPr/>
            <p:nvPr/>
          </p:nvSpPr>
          <p:spPr>
            <a:xfrm>
              <a:off x="8553368" y="1410331"/>
              <a:ext cx="435415" cy="501501"/>
            </a:xfrm>
            <a:custGeom>
              <a:avLst/>
              <a:gdLst/>
              <a:ahLst/>
              <a:cxnLst/>
              <a:rect l="l" t="t" r="r" b="b"/>
              <a:pathLst>
                <a:path w="14014" h="16141" extrusionOk="0">
                  <a:moveTo>
                    <a:pt x="6992" y="0"/>
                  </a:moveTo>
                  <a:lnTo>
                    <a:pt x="1" y="4043"/>
                  </a:lnTo>
                  <a:lnTo>
                    <a:pt x="1" y="12128"/>
                  </a:lnTo>
                  <a:lnTo>
                    <a:pt x="6992" y="16140"/>
                  </a:lnTo>
                  <a:lnTo>
                    <a:pt x="13983" y="12128"/>
                  </a:lnTo>
                  <a:lnTo>
                    <a:pt x="14013" y="4043"/>
                  </a:lnTo>
                  <a:lnTo>
                    <a:pt x="69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8"/>
            <p:cNvSpPr/>
            <p:nvPr/>
          </p:nvSpPr>
          <p:spPr>
            <a:xfrm>
              <a:off x="5507700" y="4855466"/>
              <a:ext cx="434452" cy="501501"/>
            </a:xfrm>
            <a:custGeom>
              <a:avLst/>
              <a:gdLst/>
              <a:ahLst/>
              <a:cxnLst/>
              <a:rect l="l" t="t" r="r" b="b"/>
              <a:pathLst>
                <a:path w="13983" h="16141" extrusionOk="0">
                  <a:moveTo>
                    <a:pt x="13983" y="12098"/>
                  </a:moveTo>
                  <a:lnTo>
                    <a:pt x="6992" y="16140"/>
                  </a:lnTo>
                  <a:lnTo>
                    <a:pt x="1" y="12098"/>
                  </a:lnTo>
                  <a:lnTo>
                    <a:pt x="1" y="4013"/>
                  </a:lnTo>
                  <a:lnTo>
                    <a:pt x="6992" y="0"/>
                  </a:lnTo>
                  <a:lnTo>
                    <a:pt x="1398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8"/>
            <p:cNvSpPr/>
            <p:nvPr/>
          </p:nvSpPr>
          <p:spPr>
            <a:xfrm>
              <a:off x="5290489" y="4478649"/>
              <a:ext cx="434452" cy="501501"/>
            </a:xfrm>
            <a:custGeom>
              <a:avLst/>
              <a:gdLst/>
              <a:ahLst/>
              <a:cxnLst/>
              <a:rect l="l" t="t" r="r" b="b"/>
              <a:pathLst>
                <a:path w="13983" h="16141" extrusionOk="0">
                  <a:moveTo>
                    <a:pt x="13983" y="12128"/>
                  </a:moveTo>
                  <a:lnTo>
                    <a:pt x="6992" y="16141"/>
                  </a:lnTo>
                  <a:lnTo>
                    <a:pt x="1" y="12128"/>
                  </a:lnTo>
                  <a:lnTo>
                    <a:pt x="1" y="4013"/>
                  </a:lnTo>
                  <a:lnTo>
                    <a:pt x="6992" y="1"/>
                  </a:lnTo>
                  <a:lnTo>
                    <a:pt x="13983" y="4013"/>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018" name="Google Shape;1018;p18"/>
            <p:cNvSpPr/>
            <p:nvPr/>
          </p:nvSpPr>
          <p:spPr>
            <a:xfrm>
              <a:off x="6160294" y="3677820"/>
              <a:ext cx="434452" cy="503365"/>
            </a:xfrm>
            <a:custGeom>
              <a:avLst/>
              <a:gdLst/>
              <a:ahLst/>
              <a:cxnLst/>
              <a:rect l="l" t="t" r="r" b="b"/>
              <a:pathLst>
                <a:path w="13983" h="16201" extrusionOk="0">
                  <a:moveTo>
                    <a:pt x="6991" y="0"/>
                  </a:moveTo>
                  <a:lnTo>
                    <a:pt x="0" y="4073"/>
                  </a:lnTo>
                  <a:lnTo>
                    <a:pt x="0" y="12128"/>
                  </a:lnTo>
                  <a:lnTo>
                    <a:pt x="6991" y="16201"/>
                  </a:lnTo>
                  <a:lnTo>
                    <a:pt x="13982" y="12158"/>
                  </a:lnTo>
                  <a:lnTo>
                    <a:pt x="13982" y="4073"/>
                  </a:lnTo>
                  <a:lnTo>
                    <a:pt x="6991"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8"/>
            <p:cNvSpPr/>
            <p:nvPr/>
          </p:nvSpPr>
          <p:spPr>
            <a:xfrm>
              <a:off x="6160294" y="4478649"/>
              <a:ext cx="434452" cy="501501"/>
            </a:xfrm>
            <a:custGeom>
              <a:avLst/>
              <a:gdLst/>
              <a:ahLst/>
              <a:cxnLst/>
              <a:rect l="l" t="t" r="r" b="b"/>
              <a:pathLst>
                <a:path w="13983" h="16141" extrusionOk="0">
                  <a:moveTo>
                    <a:pt x="13982" y="12128"/>
                  </a:moveTo>
                  <a:lnTo>
                    <a:pt x="6991" y="16141"/>
                  </a:lnTo>
                  <a:lnTo>
                    <a:pt x="0" y="12128"/>
                  </a:lnTo>
                  <a:lnTo>
                    <a:pt x="0" y="4013"/>
                  </a:lnTo>
                  <a:lnTo>
                    <a:pt x="6991" y="1"/>
                  </a:lnTo>
                  <a:lnTo>
                    <a:pt x="13982" y="4013"/>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8"/>
            <p:cNvSpPr/>
            <p:nvPr/>
          </p:nvSpPr>
          <p:spPr>
            <a:xfrm>
              <a:off x="5724910" y="3427551"/>
              <a:ext cx="435415" cy="502433"/>
            </a:xfrm>
            <a:custGeom>
              <a:avLst/>
              <a:gdLst/>
              <a:ahLst/>
              <a:cxnLst/>
              <a:rect l="l" t="t" r="r" b="b"/>
              <a:pathLst>
                <a:path w="14014" h="16171" extrusionOk="0">
                  <a:moveTo>
                    <a:pt x="14013" y="12128"/>
                  </a:moveTo>
                  <a:lnTo>
                    <a:pt x="6992" y="16171"/>
                  </a:lnTo>
                  <a:lnTo>
                    <a:pt x="1" y="12128"/>
                  </a:lnTo>
                  <a:lnTo>
                    <a:pt x="1" y="4043"/>
                  </a:lnTo>
                  <a:lnTo>
                    <a:pt x="7022" y="0"/>
                  </a:lnTo>
                  <a:lnTo>
                    <a:pt x="14013"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8"/>
            <p:cNvSpPr/>
            <p:nvPr/>
          </p:nvSpPr>
          <p:spPr>
            <a:xfrm>
              <a:off x="4418821" y="4478649"/>
              <a:ext cx="435384" cy="501501"/>
            </a:xfrm>
            <a:custGeom>
              <a:avLst/>
              <a:gdLst/>
              <a:ahLst/>
              <a:cxnLst/>
              <a:rect l="l" t="t" r="r" b="b"/>
              <a:pathLst>
                <a:path w="14013" h="16141" extrusionOk="0">
                  <a:moveTo>
                    <a:pt x="14013" y="12128"/>
                  </a:moveTo>
                  <a:lnTo>
                    <a:pt x="7022" y="16141"/>
                  </a:lnTo>
                  <a:lnTo>
                    <a:pt x="1" y="12128"/>
                  </a:lnTo>
                  <a:lnTo>
                    <a:pt x="31" y="4013"/>
                  </a:lnTo>
                  <a:lnTo>
                    <a:pt x="7022" y="1"/>
                  </a:lnTo>
                  <a:lnTo>
                    <a:pt x="1401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8"/>
            <p:cNvSpPr/>
            <p:nvPr/>
          </p:nvSpPr>
          <p:spPr>
            <a:xfrm>
              <a:off x="8117083" y="2093126"/>
              <a:ext cx="436316" cy="501501"/>
            </a:xfrm>
            <a:custGeom>
              <a:avLst/>
              <a:gdLst/>
              <a:ahLst/>
              <a:cxnLst/>
              <a:rect l="l" t="t" r="r" b="b"/>
              <a:pathLst>
                <a:path w="14043" h="16141" extrusionOk="0">
                  <a:moveTo>
                    <a:pt x="14043" y="12098"/>
                  </a:moveTo>
                  <a:lnTo>
                    <a:pt x="7052" y="16140"/>
                  </a:lnTo>
                  <a:lnTo>
                    <a:pt x="0" y="12098"/>
                  </a:lnTo>
                  <a:lnTo>
                    <a:pt x="61" y="4013"/>
                  </a:lnTo>
                  <a:lnTo>
                    <a:pt x="7052" y="0"/>
                  </a:lnTo>
                  <a:lnTo>
                    <a:pt x="1404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8"/>
            <p:cNvSpPr/>
            <p:nvPr/>
          </p:nvSpPr>
          <p:spPr>
            <a:xfrm>
              <a:off x="6377504" y="4855466"/>
              <a:ext cx="435384" cy="501501"/>
            </a:xfrm>
            <a:custGeom>
              <a:avLst/>
              <a:gdLst/>
              <a:ahLst/>
              <a:cxnLst/>
              <a:rect l="l" t="t" r="r" b="b"/>
              <a:pathLst>
                <a:path w="14013" h="16141" extrusionOk="0">
                  <a:moveTo>
                    <a:pt x="13982" y="12098"/>
                  </a:moveTo>
                  <a:lnTo>
                    <a:pt x="6991" y="16140"/>
                  </a:lnTo>
                  <a:lnTo>
                    <a:pt x="0" y="12098"/>
                  </a:lnTo>
                  <a:lnTo>
                    <a:pt x="0" y="4013"/>
                  </a:lnTo>
                  <a:lnTo>
                    <a:pt x="6991" y="0"/>
                  </a:lnTo>
                  <a:lnTo>
                    <a:pt x="14013"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8"/>
            <p:cNvSpPr/>
            <p:nvPr/>
          </p:nvSpPr>
          <p:spPr>
            <a:xfrm>
              <a:off x="6812857" y="4855466"/>
              <a:ext cx="434452" cy="501501"/>
            </a:xfrm>
            <a:custGeom>
              <a:avLst/>
              <a:gdLst/>
              <a:ahLst/>
              <a:cxnLst/>
              <a:rect l="l" t="t" r="r" b="b"/>
              <a:pathLst>
                <a:path w="13983" h="16141" extrusionOk="0">
                  <a:moveTo>
                    <a:pt x="13983" y="12098"/>
                  </a:moveTo>
                  <a:lnTo>
                    <a:pt x="6992" y="16140"/>
                  </a:lnTo>
                  <a:lnTo>
                    <a:pt x="1" y="12098"/>
                  </a:lnTo>
                  <a:lnTo>
                    <a:pt x="1" y="4013"/>
                  </a:lnTo>
                  <a:lnTo>
                    <a:pt x="6992" y="0"/>
                  </a:lnTo>
                  <a:lnTo>
                    <a:pt x="1398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8"/>
            <p:cNvSpPr/>
            <p:nvPr/>
          </p:nvSpPr>
          <p:spPr>
            <a:xfrm>
              <a:off x="8117083" y="4855466"/>
              <a:ext cx="436316" cy="501501"/>
            </a:xfrm>
            <a:custGeom>
              <a:avLst/>
              <a:gdLst/>
              <a:ahLst/>
              <a:cxnLst/>
              <a:rect l="l" t="t" r="r" b="b"/>
              <a:pathLst>
                <a:path w="14043" h="16141" extrusionOk="0">
                  <a:moveTo>
                    <a:pt x="14043" y="12098"/>
                  </a:moveTo>
                  <a:lnTo>
                    <a:pt x="7052" y="16140"/>
                  </a:lnTo>
                  <a:lnTo>
                    <a:pt x="0" y="12098"/>
                  </a:lnTo>
                  <a:lnTo>
                    <a:pt x="0" y="4013"/>
                  </a:lnTo>
                  <a:lnTo>
                    <a:pt x="7052" y="0"/>
                  </a:lnTo>
                  <a:lnTo>
                    <a:pt x="14043" y="4013"/>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8"/>
            <p:cNvSpPr/>
            <p:nvPr/>
          </p:nvSpPr>
          <p:spPr>
            <a:xfrm>
              <a:off x="8336157" y="4478649"/>
              <a:ext cx="434452" cy="501501"/>
            </a:xfrm>
            <a:custGeom>
              <a:avLst/>
              <a:gdLst/>
              <a:ahLst/>
              <a:cxnLst/>
              <a:rect l="l" t="t" r="r" b="b"/>
              <a:pathLst>
                <a:path w="13983" h="16141" extrusionOk="0">
                  <a:moveTo>
                    <a:pt x="13983" y="12128"/>
                  </a:moveTo>
                  <a:lnTo>
                    <a:pt x="6992" y="16141"/>
                  </a:lnTo>
                  <a:lnTo>
                    <a:pt x="1" y="12128"/>
                  </a:lnTo>
                  <a:lnTo>
                    <a:pt x="1" y="4013"/>
                  </a:lnTo>
                  <a:lnTo>
                    <a:pt x="6992" y="1"/>
                  </a:lnTo>
                  <a:lnTo>
                    <a:pt x="13983"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8"/>
            <p:cNvSpPr/>
            <p:nvPr/>
          </p:nvSpPr>
          <p:spPr>
            <a:xfrm>
              <a:off x="8770578" y="4478649"/>
              <a:ext cx="435415" cy="501501"/>
            </a:xfrm>
            <a:custGeom>
              <a:avLst/>
              <a:gdLst/>
              <a:ahLst/>
              <a:cxnLst/>
              <a:rect l="l" t="t" r="r" b="b"/>
              <a:pathLst>
                <a:path w="14014" h="16141" extrusionOk="0">
                  <a:moveTo>
                    <a:pt x="7022" y="1"/>
                  </a:moveTo>
                  <a:lnTo>
                    <a:pt x="1" y="4013"/>
                  </a:lnTo>
                  <a:lnTo>
                    <a:pt x="1" y="12128"/>
                  </a:lnTo>
                  <a:lnTo>
                    <a:pt x="6992" y="16141"/>
                  </a:lnTo>
                  <a:lnTo>
                    <a:pt x="14013" y="12128"/>
                  </a:lnTo>
                  <a:lnTo>
                    <a:pt x="14013" y="4013"/>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8"/>
            <p:cNvSpPr/>
            <p:nvPr/>
          </p:nvSpPr>
          <p:spPr>
            <a:xfrm>
              <a:off x="8988751" y="4855466"/>
              <a:ext cx="434452" cy="501501"/>
            </a:xfrm>
            <a:custGeom>
              <a:avLst/>
              <a:gdLst/>
              <a:ahLst/>
              <a:cxnLst/>
              <a:rect l="l" t="t" r="r" b="b"/>
              <a:pathLst>
                <a:path w="13983" h="16141" extrusionOk="0">
                  <a:moveTo>
                    <a:pt x="13982" y="12098"/>
                  </a:moveTo>
                  <a:lnTo>
                    <a:pt x="6991" y="16140"/>
                  </a:lnTo>
                  <a:lnTo>
                    <a:pt x="0" y="12098"/>
                  </a:lnTo>
                  <a:lnTo>
                    <a:pt x="0" y="4013"/>
                  </a:lnTo>
                  <a:lnTo>
                    <a:pt x="6991" y="0"/>
                  </a:lnTo>
                  <a:lnTo>
                    <a:pt x="13982"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8"/>
            <p:cNvSpPr/>
            <p:nvPr/>
          </p:nvSpPr>
          <p:spPr>
            <a:xfrm>
              <a:off x="6812857" y="41018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8"/>
            <p:cNvSpPr/>
            <p:nvPr/>
          </p:nvSpPr>
          <p:spPr>
            <a:xfrm>
              <a:off x="6812857" y="2251769"/>
              <a:ext cx="434452" cy="503396"/>
            </a:xfrm>
            <a:custGeom>
              <a:avLst/>
              <a:gdLst/>
              <a:ahLst/>
              <a:cxnLst/>
              <a:rect l="l" t="t" r="r" b="b"/>
              <a:pathLst>
                <a:path w="13983" h="16202" extrusionOk="0">
                  <a:moveTo>
                    <a:pt x="13983" y="12159"/>
                  </a:moveTo>
                  <a:lnTo>
                    <a:pt x="6992" y="16202"/>
                  </a:lnTo>
                  <a:lnTo>
                    <a:pt x="1" y="12129"/>
                  </a:lnTo>
                  <a:lnTo>
                    <a:pt x="1" y="4074"/>
                  </a:lnTo>
                  <a:lnTo>
                    <a:pt x="6992" y="1"/>
                  </a:lnTo>
                  <a:lnTo>
                    <a:pt x="13983" y="407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8"/>
            <p:cNvSpPr/>
            <p:nvPr/>
          </p:nvSpPr>
          <p:spPr>
            <a:xfrm>
              <a:off x="4636963" y="41018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8"/>
            <p:cNvSpPr/>
            <p:nvPr/>
          </p:nvSpPr>
          <p:spPr>
            <a:xfrm>
              <a:off x="7464488" y="3724083"/>
              <a:ext cx="435415" cy="503396"/>
            </a:xfrm>
            <a:custGeom>
              <a:avLst/>
              <a:gdLst/>
              <a:ahLst/>
              <a:cxnLst/>
              <a:rect l="l" t="t" r="r" b="b"/>
              <a:pathLst>
                <a:path w="14014" h="16202" extrusionOk="0">
                  <a:moveTo>
                    <a:pt x="7022" y="1"/>
                  </a:moveTo>
                  <a:lnTo>
                    <a:pt x="31" y="4074"/>
                  </a:lnTo>
                  <a:lnTo>
                    <a:pt x="1" y="12128"/>
                  </a:lnTo>
                  <a:lnTo>
                    <a:pt x="7022" y="16201"/>
                  </a:lnTo>
                  <a:lnTo>
                    <a:pt x="14013" y="12159"/>
                  </a:lnTo>
                  <a:lnTo>
                    <a:pt x="14013" y="4074"/>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8"/>
            <p:cNvSpPr/>
            <p:nvPr/>
          </p:nvSpPr>
          <p:spPr>
            <a:xfrm>
              <a:off x="7682662" y="4101832"/>
              <a:ext cx="434452" cy="501501"/>
            </a:xfrm>
            <a:custGeom>
              <a:avLst/>
              <a:gdLst/>
              <a:ahLst/>
              <a:cxnLst/>
              <a:rect l="l" t="t" r="r" b="b"/>
              <a:pathLst>
                <a:path w="13983" h="16141" extrusionOk="0">
                  <a:moveTo>
                    <a:pt x="13982" y="12129"/>
                  </a:moveTo>
                  <a:lnTo>
                    <a:pt x="6991" y="16141"/>
                  </a:lnTo>
                  <a:lnTo>
                    <a:pt x="0" y="12129"/>
                  </a:lnTo>
                  <a:lnTo>
                    <a:pt x="0" y="4043"/>
                  </a:lnTo>
                  <a:lnTo>
                    <a:pt x="6991" y="1"/>
                  </a:lnTo>
                  <a:lnTo>
                    <a:pt x="13982" y="404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8"/>
            <p:cNvSpPr/>
            <p:nvPr/>
          </p:nvSpPr>
          <p:spPr>
            <a:xfrm>
              <a:off x="8770578" y="3724083"/>
              <a:ext cx="435415" cy="503396"/>
            </a:xfrm>
            <a:custGeom>
              <a:avLst/>
              <a:gdLst/>
              <a:ahLst/>
              <a:cxnLst/>
              <a:rect l="l" t="t" r="r" b="b"/>
              <a:pathLst>
                <a:path w="14014" h="16202" extrusionOk="0">
                  <a:moveTo>
                    <a:pt x="14013" y="12159"/>
                  </a:moveTo>
                  <a:lnTo>
                    <a:pt x="6992" y="16201"/>
                  </a:lnTo>
                  <a:lnTo>
                    <a:pt x="1" y="12128"/>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8"/>
            <p:cNvSpPr/>
            <p:nvPr/>
          </p:nvSpPr>
          <p:spPr>
            <a:xfrm>
              <a:off x="8988751" y="4101832"/>
              <a:ext cx="434452" cy="501501"/>
            </a:xfrm>
            <a:custGeom>
              <a:avLst/>
              <a:gdLst/>
              <a:ahLst/>
              <a:cxnLst/>
              <a:rect l="l" t="t" r="r" b="b"/>
              <a:pathLst>
                <a:path w="13983" h="16141" extrusionOk="0">
                  <a:moveTo>
                    <a:pt x="13982" y="12129"/>
                  </a:moveTo>
                  <a:lnTo>
                    <a:pt x="6991" y="16141"/>
                  </a:lnTo>
                  <a:lnTo>
                    <a:pt x="0" y="12129"/>
                  </a:lnTo>
                  <a:lnTo>
                    <a:pt x="0" y="4043"/>
                  </a:lnTo>
                  <a:lnTo>
                    <a:pt x="6991" y="1"/>
                  </a:lnTo>
                  <a:lnTo>
                    <a:pt x="13982"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8"/>
            <p:cNvSpPr/>
            <p:nvPr/>
          </p:nvSpPr>
          <p:spPr>
            <a:xfrm>
              <a:off x="7247278" y="3347266"/>
              <a:ext cx="435415" cy="503396"/>
            </a:xfrm>
            <a:custGeom>
              <a:avLst/>
              <a:gdLst/>
              <a:ahLst/>
              <a:cxnLst/>
              <a:rect l="l" t="t" r="r" b="b"/>
              <a:pathLst>
                <a:path w="14014" h="16202" extrusionOk="0">
                  <a:moveTo>
                    <a:pt x="14013" y="12129"/>
                  </a:moveTo>
                  <a:lnTo>
                    <a:pt x="6992" y="16202"/>
                  </a:lnTo>
                  <a:lnTo>
                    <a:pt x="1" y="12129"/>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8"/>
            <p:cNvSpPr/>
            <p:nvPr/>
          </p:nvSpPr>
          <p:spPr>
            <a:xfrm>
              <a:off x="8117083" y="3347266"/>
              <a:ext cx="436316" cy="503396"/>
            </a:xfrm>
            <a:custGeom>
              <a:avLst/>
              <a:gdLst/>
              <a:ahLst/>
              <a:cxnLst/>
              <a:rect l="l" t="t" r="r" b="b"/>
              <a:pathLst>
                <a:path w="14043" h="16202" extrusionOk="0">
                  <a:moveTo>
                    <a:pt x="14043" y="12129"/>
                  </a:moveTo>
                  <a:lnTo>
                    <a:pt x="7052" y="16202"/>
                  </a:lnTo>
                  <a:lnTo>
                    <a:pt x="0" y="12129"/>
                  </a:lnTo>
                  <a:lnTo>
                    <a:pt x="0" y="4074"/>
                  </a:lnTo>
                  <a:lnTo>
                    <a:pt x="7052" y="1"/>
                  </a:lnTo>
                  <a:lnTo>
                    <a:pt x="14043" y="4074"/>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8"/>
            <p:cNvSpPr/>
            <p:nvPr/>
          </p:nvSpPr>
          <p:spPr>
            <a:xfrm>
              <a:off x="8117083" y="2594595"/>
              <a:ext cx="436316" cy="501501"/>
            </a:xfrm>
            <a:custGeom>
              <a:avLst/>
              <a:gdLst/>
              <a:ahLst/>
              <a:cxnLst/>
              <a:rect l="l" t="t" r="r" b="b"/>
              <a:pathLst>
                <a:path w="14043" h="16141" extrusionOk="0">
                  <a:moveTo>
                    <a:pt x="14043" y="12128"/>
                  </a:moveTo>
                  <a:lnTo>
                    <a:pt x="7052" y="16140"/>
                  </a:lnTo>
                  <a:lnTo>
                    <a:pt x="0" y="12128"/>
                  </a:lnTo>
                  <a:lnTo>
                    <a:pt x="0" y="4013"/>
                  </a:lnTo>
                  <a:lnTo>
                    <a:pt x="7052" y="0"/>
                  </a:lnTo>
                  <a:lnTo>
                    <a:pt x="14043"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8"/>
            <p:cNvSpPr/>
            <p:nvPr/>
          </p:nvSpPr>
          <p:spPr>
            <a:xfrm>
              <a:off x="8336157" y="2971412"/>
              <a:ext cx="434452" cy="502433"/>
            </a:xfrm>
            <a:custGeom>
              <a:avLst/>
              <a:gdLst/>
              <a:ahLst/>
              <a:cxnLst/>
              <a:rect l="l" t="t" r="r" b="b"/>
              <a:pathLst>
                <a:path w="13983" h="16171" extrusionOk="0">
                  <a:moveTo>
                    <a:pt x="6992" y="0"/>
                  </a:moveTo>
                  <a:lnTo>
                    <a:pt x="1" y="4012"/>
                  </a:lnTo>
                  <a:lnTo>
                    <a:pt x="1" y="12098"/>
                  </a:lnTo>
                  <a:lnTo>
                    <a:pt x="6992" y="16171"/>
                  </a:lnTo>
                  <a:lnTo>
                    <a:pt x="13983" y="12098"/>
                  </a:lnTo>
                  <a:lnTo>
                    <a:pt x="13983" y="4043"/>
                  </a:lnTo>
                  <a:lnTo>
                    <a:pt x="6992" y="0"/>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8"/>
            <p:cNvSpPr/>
            <p:nvPr/>
          </p:nvSpPr>
          <p:spPr>
            <a:xfrm>
              <a:off x="8770578" y="2971412"/>
              <a:ext cx="435415" cy="502433"/>
            </a:xfrm>
            <a:custGeom>
              <a:avLst/>
              <a:gdLst/>
              <a:ahLst/>
              <a:cxnLst/>
              <a:rect l="l" t="t" r="r" b="b"/>
              <a:pathLst>
                <a:path w="14014" h="16171" extrusionOk="0">
                  <a:moveTo>
                    <a:pt x="14013" y="12098"/>
                  </a:moveTo>
                  <a:lnTo>
                    <a:pt x="6992" y="16171"/>
                  </a:lnTo>
                  <a:lnTo>
                    <a:pt x="1" y="12098"/>
                  </a:lnTo>
                  <a:lnTo>
                    <a:pt x="1" y="4012"/>
                  </a:lnTo>
                  <a:lnTo>
                    <a:pt x="7022" y="0"/>
                  </a:lnTo>
                  <a:lnTo>
                    <a:pt x="14013" y="4043"/>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8"/>
            <p:cNvSpPr/>
            <p:nvPr/>
          </p:nvSpPr>
          <p:spPr>
            <a:xfrm>
              <a:off x="8988751" y="3347266"/>
              <a:ext cx="434452" cy="503396"/>
            </a:xfrm>
            <a:custGeom>
              <a:avLst/>
              <a:gdLst/>
              <a:ahLst/>
              <a:cxnLst/>
              <a:rect l="l" t="t" r="r" b="b"/>
              <a:pathLst>
                <a:path w="13983" h="16202" extrusionOk="0">
                  <a:moveTo>
                    <a:pt x="6991" y="1"/>
                  </a:moveTo>
                  <a:lnTo>
                    <a:pt x="0" y="4074"/>
                  </a:lnTo>
                  <a:lnTo>
                    <a:pt x="0" y="12129"/>
                  </a:lnTo>
                  <a:lnTo>
                    <a:pt x="6991" y="16202"/>
                  </a:lnTo>
                  <a:lnTo>
                    <a:pt x="13982" y="12129"/>
                  </a:lnTo>
                  <a:lnTo>
                    <a:pt x="13982" y="4074"/>
                  </a:lnTo>
                  <a:lnTo>
                    <a:pt x="6991"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8"/>
            <p:cNvSpPr/>
            <p:nvPr/>
          </p:nvSpPr>
          <p:spPr>
            <a:xfrm>
              <a:off x="8988751" y="2594595"/>
              <a:ext cx="434452" cy="501501"/>
            </a:xfrm>
            <a:custGeom>
              <a:avLst/>
              <a:gdLst/>
              <a:ahLst/>
              <a:cxnLst/>
              <a:rect l="l" t="t" r="r" b="b"/>
              <a:pathLst>
                <a:path w="13983" h="16141" extrusionOk="0">
                  <a:moveTo>
                    <a:pt x="13982" y="12128"/>
                  </a:moveTo>
                  <a:lnTo>
                    <a:pt x="6991" y="16140"/>
                  </a:lnTo>
                  <a:lnTo>
                    <a:pt x="0" y="12128"/>
                  </a:lnTo>
                  <a:lnTo>
                    <a:pt x="0" y="4013"/>
                  </a:lnTo>
                  <a:lnTo>
                    <a:pt x="6991" y="0"/>
                  </a:lnTo>
                  <a:lnTo>
                    <a:pt x="13982"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8"/>
            <p:cNvSpPr/>
            <p:nvPr/>
          </p:nvSpPr>
          <p:spPr>
            <a:xfrm>
              <a:off x="5724910" y="4478649"/>
              <a:ext cx="435415" cy="501501"/>
            </a:xfrm>
            <a:custGeom>
              <a:avLst/>
              <a:gdLst/>
              <a:ahLst/>
              <a:cxnLst/>
              <a:rect l="l" t="t" r="r" b="b"/>
              <a:pathLst>
                <a:path w="14014" h="16141" extrusionOk="0">
                  <a:moveTo>
                    <a:pt x="7022" y="1"/>
                  </a:moveTo>
                  <a:lnTo>
                    <a:pt x="1" y="4013"/>
                  </a:lnTo>
                  <a:lnTo>
                    <a:pt x="1" y="12128"/>
                  </a:lnTo>
                  <a:lnTo>
                    <a:pt x="6992" y="16141"/>
                  </a:lnTo>
                  <a:lnTo>
                    <a:pt x="14013" y="12128"/>
                  </a:lnTo>
                  <a:lnTo>
                    <a:pt x="14013" y="4013"/>
                  </a:lnTo>
                  <a:lnTo>
                    <a:pt x="7022"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18"/>
          <p:cNvGrpSpPr/>
          <p:nvPr/>
        </p:nvGrpSpPr>
        <p:grpSpPr>
          <a:xfrm>
            <a:off x="6710266" y="2091560"/>
            <a:ext cx="509082" cy="506938"/>
            <a:chOff x="6557866" y="2143179"/>
            <a:chExt cx="509082" cy="506938"/>
          </a:xfrm>
        </p:grpSpPr>
        <p:sp>
          <p:nvSpPr>
            <p:cNvPr id="1045" name="Google Shape;1045;p18"/>
            <p:cNvSpPr/>
            <p:nvPr/>
          </p:nvSpPr>
          <p:spPr>
            <a:xfrm>
              <a:off x="6557866" y="2384220"/>
              <a:ext cx="25540" cy="23427"/>
            </a:xfrm>
            <a:custGeom>
              <a:avLst/>
              <a:gdLst/>
              <a:ahLst/>
              <a:cxnLst/>
              <a:rect l="l" t="t" r="r" b="b"/>
              <a:pathLst>
                <a:path w="822" h="754" extrusionOk="0">
                  <a:moveTo>
                    <a:pt x="426" y="1"/>
                  </a:moveTo>
                  <a:cubicBezTo>
                    <a:pt x="328" y="1"/>
                    <a:pt x="229" y="39"/>
                    <a:pt x="153" y="115"/>
                  </a:cubicBezTo>
                  <a:cubicBezTo>
                    <a:pt x="1" y="267"/>
                    <a:pt x="1" y="510"/>
                    <a:pt x="153" y="662"/>
                  </a:cubicBezTo>
                  <a:cubicBezTo>
                    <a:pt x="229" y="723"/>
                    <a:pt x="328" y="753"/>
                    <a:pt x="426" y="753"/>
                  </a:cubicBezTo>
                  <a:cubicBezTo>
                    <a:pt x="525" y="753"/>
                    <a:pt x="624" y="723"/>
                    <a:pt x="700" y="662"/>
                  </a:cubicBezTo>
                  <a:cubicBezTo>
                    <a:pt x="821" y="510"/>
                    <a:pt x="821" y="267"/>
                    <a:pt x="700" y="115"/>
                  </a:cubicBezTo>
                  <a:cubicBezTo>
                    <a:pt x="624" y="39"/>
                    <a:pt x="525"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8"/>
            <p:cNvSpPr/>
            <p:nvPr/>
          </p:nvSpPr>
          <p:spPr>
            <a:xfrm>
              <a:off x="6639083" y="2303718"/>
              <a:ext cx="23644" cy="23644"/>
            </a:xfrm>
            <a:custGeom>
              <a:avLst/>
              <a:gdLst/>
              <a:ahLst/>
              <a:cxnLst/>
              <a:rect l="l" t="t" r="r" b="b"/>
              <a:pathLst>
                <a:path w="761" h="761" extrusionOk="0">
                  <a:moveTo>
                    <a:pt x="396" y="1"/>
                  </a:moveTo>
                  <a:cubicBezTo>
                    <a:pt x="183" y="1"/>
                    <a:pt x="1" y="183"/>
                    <a:pt x="1" y="396"/>
                  </a:cubicBezTo>
                  <a:cubicBezTo>
                    <a:pt x="1" y="609"/>
                    <a:pt x="183" y="760"/>
                    <a:pt x="396" y="760"/>
                  </a:cubicBezTo>
                  <a:cubicBezTo>
                    <a:pt x="609" y="760"/>
                    <a:pt x="761" y="609"/>
                    <a:pt x="761" y="396"/>
                  </a:cubicBezTo>
                  <a:cubicBezTo>
                    <a:pt x="761" y="183"/>
                    <a:pt x="609" y="1"/>
                    <a:pt x="3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8"/>
            <p:cNvSpPr/>
            <p:nvPr/>
          </p:nvSpPr>
          <p:spPr>
            <a:xfrm>
              <a:off x="6719368" y="2223433"/>
              <a:ext cx="23644" cy="23644"/>
            </a:xfrm>
            <a:custGeom>
              <a:avLst/>
              <a:gdLst/>
              <a:ahLst/>
              <a:cxnLst/>
              <a:rect l="l" t="t" r="r" b="b"/>
              <a:pathLst>
                <a:path w="761" h="761" extrusionOk="0">
                  <a:moveTo>
                    <a:pt x="396" y="1"/>
                  </a:moveTo>
                  <a:cubicBezTo>
                    <a:pt x="183" y="1"/>
                    <a:pt x="0" y="183"/>
                    <a:pt x="0" y="396"/>
                  </a:cubicBezTo>
                  <a:cubicBezTo>
                    <a:pt x="0" y="609"/>
                    <a:pt x="183" y="761"/>
                    <a:pt x="396" y="761"/>
                  </a:cubicBezTo>
                  <a:cubicBezTo>
                    <a:pt x="608" y="761"/>
                    <a:pt x="760" y="609"/>
                    <a:pt x="760" y="396"/>
                  </a:cubicBezTo>
                  <a:cubicBezTo>
                    <a:pt x="760" y="183"/>
                    <a:pt x="608" y="1"/>
                    <a:pt x="3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8"/>
            <p:cNvSpPr/>
            <p:nvPr/>
          </p:nvSpPr>
          <p:spPr>
            <a:xfrm>
              <a:off x="6798689" y="2143179"/>
              <a:ext cx="25540" cy="22464"/>
            </a:xfrm>
            <a:custGeom>
              <a:avLst/>
              <a:gdLst/>
              <a:ahLst/>
              <a:cxnLst/>
              <a:rect l="l" t="t" r="r" b="b"/>
              <a:pathLst>
                <a:path w="822" h="723" extrusionOk="0">
                  <a:moveTo>
                    <a:pt x="445" y="0"/>
                  </a:moveTo>
                  <a:cubicBezTo>
                    <a:pt x="350" y="0"/>
                    <a:pt x="244" y="31"/>
                    <a:pt x="153" y="92"/>
                  </a:cubicBezTo>
                  <a:cubicBezTo>
                    <a:pt x="1" y="244"/>
                    <a:pt x="1" y="456"/>
                    <a:pt x="153" y="608"/>
                  </a:cubicBezTo>
                  <a:cubicBezTo>
                    <a:pt x="229" y="684"/>
                    <a:pt x="327" y="722"/>
                    <a:pt x="422" y="722"/>
                  </a:cubicBezTo>
                  <a:cubicBezTo>
                    <a:pt x="517" y="722"/>
                    <a:pt x="609" y="684"/>
                    <a:pt x="669" y="608"/>
                  </a:cubicBezTo>
                  <a:cubicBezTo>
                    <a:pt x="821" y="456"/>
                    <a:pt x="821" y="244"/>
                    <a:pt x="669" y="92"/>
                  </a:cubicBezTo>
                  <a:cubicBezTo>
                    <a:pt x="624" y="31"/>
                    <a:pt x="540" y="0"/>
                    <a:pt x="4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8"/>
            <p:cNvSpPr/>
            <p:nvPr/>
          </p:nvSpPr>
          <p:spPr>
            <a:xfrm>
              <a:off x="6718436" y="2384220"/>
              <a:ext cx="26472" cy="23427"/>
            </a:xfrm>
            <a:custGeom>
              <a:avLst/>
              <a:gdLst/>
              <a:ahLst/>
              <a:cxnLst/>
              <a:rect l="l" t="t" r="r" b="b"/>
              <a:pathLst>
                <a:path w="852" h="754" extrusionOk="0">
                  <a:moveTo>
                    <a:pt x="426" y="1"/>
                  </a:moveTo>
                  <a:cubicBezTo>
                    <a:pt x="327" y="1"/>
                    <a:pt x="228" y="39"/>
                    <a:pt x="152" y="115"/>
                  </a:cubicBezTo>
                  <a:cubicBezTo>
                    <a:pt x="0" y="267"/>
                    <a:pt x="0" y="510"/>
                    <a:pt x="152" y="662"/>
                  </a:cubicBezTo>
                  <a:cubicBezTo>
                    <a:pt x="228" y="723"/>
                    <a:pt x="327" y="753"/>
                    <a:pt x="426" y="753"/>
                  </a:cubicBezTo>
                  <a:cubicBezTo>
                    <a:pt x="524" y="753"/>
                    <a:pt x="623" y="723"/>
                    <a:pt x="699" y="662"/>
                  </a:cubicBezTo>
                  <a:cubicBezTo>
                    <a:pt x="851" y="510"/>
                    <a:pt x="851" y="267"/>
                    <a:pt x="699" y="115"/>
                  </a:cubicBezTo>
                  <a:cubicBezTo>
                    <a:pt x="623" y="39"/>
                    <a:pt x="524"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8"/>
            <p:cNvSpPr/>
            <p:nvPr/>
          </p:nvSpPr>
          <p:spPr>
            <a:xfrm>
              <a:off x="6798689" y="2303967"/>
              <a:ext cx="25540" cy="24110"/>
            </a:xfrm>
            <a:custGeom>
              <a:avLst/>
              <a:gdLst/>
              <a:ahLst/>
              <a:cxnLst/>
              <a:rect l="l" t="t" r="r" b="b"/>
              <a:pathLst>
                <a:path w="822" h="776" extrusionOk="0">
                  <a:moveTo>
                    <a:pt x="445" y="0"/>
                  </a:moveTo>
                  <a:cubicBezTo>
                    <a:pt x="350" y="0"/>
                    <a:pt x="244" y="38"/>
                    <a:pt x="153" y="114"/>
                  </a:cubicBezTo>
                  <a:cubicBezTo>
                    <a:pt x="1" y="266"/>
                    <a:pt x="1" y="509"/>
                    <a:pt x="153" y="661"/>
                  </a:cubicBezTo>
                  <a:cubicBezTo>
                    <a:pt x="229" y="737"/>
                    <a:pt x="327" y="775"/>
                    <a:pt x="422" y="775"/>
                  </a:cubicBezTo>
                  <a:cubicBezTo>
                    <a:pt x="517" y="775"/>
                    <a:pt x="609" y="737"/>
                    <a:pt x="669" y="661"/>
                  </a:cubicBezTo>
                  <a:cubicBezTo>
                    <a:pt x="821" y="509"/>
                    <a:pt x="821" y="266"/>
                    <a:pt x="669" y="114"/>
                  </a:cubicBezTo>
                  <a:cubicBezTo>
                    <a:pt x="624" y="38"/>
                    <a:pt x="540" y="0"/>
                    <a:pt x="4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8"/>
            <p:cNvSpPr/>
            <p:nvPr/>
          </p:nvSpPr>
          <p:spPr>
            <a:xfrm>
              <a:off x="6879906" y="2223682"/>
              <a:ext cx="26472" cy="24110"/>
            </a:xfrm>
            <a:custGeom>
              <a:avLst/>
              <a:gdLst/>
              <a:ahLst/>
              <a:cxnLst/>
              <a:rect l="l" t="t" r="r" b="b"/>
              <a:pathLst>
                <a:path w="852" h="776" extrusionOk="0">
                  <a:moveTo>
                    <a:pt x="426" y="1"/>
                  </a:moveTo>
                  <a:cubicBezTo>
                    <a:pt x="327" y="1"/>
                    <a:pt x="229" y="39"/>
                    <a:pt x="153" y="115"/>
                  </a:cubicBezTo>
                  <a:cubicBezTo>
                    <a:pt x="1" y="267"/>
                    <a:pt x="1" y="510"/>
                    <a:pt x="153" y="662"/>
                  </a:cubicBezTo>
                  <a:cubicBezTo>
                    <a:pt x="229" y="738"/>
                    <a:pt x="327" y="776"/>
                    <a:pt x="426" y="776"/>
                  </a:cubicBezTo>
                  <a:cubicBezTo>
                    <a:pt x="525" y="776"/>
                    <a:pt x="624" y="738"/>
                    <a:pt x="700" y="662"/>
                  </a:cubicBezTo>
                  <a:cubicBezTo>
                    <a:pt x="852" y="510"/>
                    <a:pt x="852" y="267"/>
                    <a:pt x="700" y="115"/>
                  </a:cubicBezTo>
                  <a:cubicBezTo>
                    <a:pt x="624" y="39"/>
                    <a:pt x="525"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8"/>
            <p:cNvSpPr/>
            <p:nvPr/>
          </p:nvSpPr>
          <p:spPr>
            <a:xfrm>
              <a:off x="6798689" y="2465437"/>
              <a:ext cx="25540" cy="24110"/>
            </a:xfrm>
            <a:custGeom>
              <a:avLst/>
              <a:gdLst/>
              <a:ahLst/>
              <a:cxnLst/>
              <a:rect l="l" t="t" r="r" b="b"/>
              <a:pathLst>
                <a:path w="822" h="776" extrusionOk="0">
                  <a:moveTo>
                    <a:pt x="445" y="1"/>
                  </a:moveTo>
                  <a:cubicBezTo>
                    <a:pt x="350" y="1"/>
                    <a:pt x="244" y="39"/>
                    <a:pt x="153" y="115"/>
                  </a:cubicBezTo>
                  <a:cubicBezTo>
                    <a:pt x="1" y="267"/>
                    <a:pt x="1" y="510"/>
                    <a:pt x="153" y="662"/>
                  </a:cubicBezTo>
                  <a:cubicBezTo>
                    <a:pt x="229" y="738"/>
                    <a:pt x="327" y="776"/>
                    <a:pt x="422" y="776"/>
                  </a:cubicBezTo>
                  <a:cubicBezTo>
                    <a:pt x="517" y="776"/>
                    <a:pt x="609" y="738"/>
                    <a:pt x="669" y="662"/>
                  </a:cubicBezTo>
                  <a:cubicBezTo>
                    <a:pt x="821" y="510"/>
                    <a:pt x="821" y="267"/>
                    <a:pt x="669" y="115"/>
                  </a:cubicBezTo>
                  <a:cubicBezTo>
                    <a:pt x="624" y="39"/>
                    <a:pt x="540" y="1"/>
                    <a:pt x="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8"/>
            <p:cNvSpPr/>
            <p:nvPr/>
          </p:nvSpPr>
          <p:spPr>
            <a:xfrm>
              <a:off x="6879906" y="2384220"/>
              <a:ext cx="26472" cy="23427"/>
            </a:xfrm>
            <a:custGeom>
              <a:avLst/>
              <a:gdLst/>
              <a:ahLst/>
              <a:cxnLst/>
              <a:rect l="l" t="t" r="r" b="b"/>
              <a:pathLst>
                <a:path w="852" h="754" extrusionOk="0">
                  <a:moveTo>
                    <a:pt x="426" y="1"/>
                  </a:moveTo>
                  <a:cubicBezTo>
                    <a:pt x="327" y="1"/>
                    <a:pt x="229" y="39"/>
                    <a:pt x="153" y="115"/>
                  </a:cubicBezTo>
                  <a:cubicBezTo>
                    <a:pt x="1" y="267"/>
                    <a:pt x="1" y="510"/>
                    <a:pt x="153" y="662"/>
                  </a:cubicBezTo>
                  <a:cubicBezTo>
                    <a:pt x="229" y="723"/>
                    <a:pt x="327" y="753"/>
                    <a:pt x="426" y="753"/>
                  </a:cubicBezTo>
                  <a:cubicBezTo>
                    <a:pt x="525" y="753"/>
                    <a:pt x="624" y="723"/>
                    <a:pt x="700" y="662"/>
                  </a:cubicBezTo>
                  <a:cubicBezTo>
                    <a:pt x="852" y="510"/>
                    <a:pt x="852" y="267"/>
                    <a:pt x="700" y="115"/>
                  </a:cubicBezTo>
                  <a:cubicBezTo>
                    <a:pt x="624" y="39"/>
                    <a:pt x="525"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8"/>
            <p:cNvSpPr/>
            <p:nvPr/>
          </p:nvSpPr>
          <p:spPr>
            <a:xfrm>
              <a:off x="6960191" y="2303967"/>
              <a:ext cx="26472" cy="24110"/>
            </a:xfrm>
            <a:custGeom>
              <a:avLst/>
              <a:gdLst/>
              <a:ahLst/>
              <a:cxnLst/>
              <a:rect l="l" t="t" r="r" b="b"/>
              <a:pathLst>
                <a:path w="852" h="776" extrusionOk="0">
                  <a:moveTo>
                    <a:pt x="426" y="0"/>
                  </a:moveTo>
                  <a:cubicBezTo>
                    <a:pt x="327" y="0"/>
                    <a:pt x="228" y="38"/>
                    <a:pt x="152" y="114"/>
                  </a:cubicBezTo>
                  <a:cubicBezTo>
                    <a:pt x="0" y="266"/>
                    <a:pt x="0" y="509"/>
                    <a:pt x="152" y="661"/>
                  </a:cubicBezTo>
                  <a:cubicBezTo>
                    <a:pt x="228" y="737"/>
                    <a:pt x="327" y="775"/>
                    <a:pt x="426" y="775"/>
                  </a:cubicBezTo>
                  <a:cubicBezTo>
                    <a:pt x="525" y="775"/>
                    <a:pt x="623" y="737"/>
                    <a:pt x="699" y="661"/>
                  </a:cubicBezTo>
                  <a:cubicBezTo>
                    <a:pt x="851" y="509"/>
                    <a:pt x="851" y="266"/>
                    <a:pt x="699" y="114"/>
                  </a:cubicBezTo>
                  <a:cubicBezTo>
                    <a:pt x="623" y="38"/>
                    <a:pt x="525" y="0"/>
                    <a:pt x="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8"/>
            <p:cNvSpPr/>
            <p:nvPr/>
          </p:nvSpPr>
          <p:spPr>
            <a:xfrm>
              <a:off x="6881802" y="2546437"/>
              <a:ext cx="23644" cy="23644"/>
            </a:xfrm>
            <a:custGeom>
              <a:avLst/>
              <a:gdLst/>
              <a:ahLst/>
              <a:cxnLst/>
              <a:rect l="l" t="t" r="r" b="b"/>
              <a:pathLst>
                <a:path w="761" h="761" extrusionOk="0">
                  <a:moveTo>
                    <a:pt x="365" y="0"/>
                  </a:moveTo>
                  <a:cubicBezTo>
                    <a:pt x="152" y="0"/>
                    <a:pt x="0" y="152"/>
                    <a:pt x="0" y="365"/>
                  </a:cubicBezTo>
                  <a:cubicBezTo>
                    <a:pt x="0" y="578"/>
                    <a:pt x="152" y="760"/>
                    <a:pt x="365" y="760"/>
                  </a:cubicBezTo>
                  <a:cubicBezTo>
                    <a:pt x="578" y="760"/>
                    <a:pt x="760" y="578"/>
                    <a:pt x="760" y="365"/>
                  </a:cubicBezTo>
                  <a:cubicBezTo>
                    <a:pt x="760" y="152"/>
                    <a:pt x="578" y="0"/>
                    <a:pt x="3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8"/>
            <p:cNvSpPr/>
            <p:nvPr/>
          </p:nvSpPr>
          <p:spPr>
            <a:xfrm>
              <a:off x="6961123" y="2465220"/>
              <a:ext cx="23644" cy="23644"/>
            </a:xfrm>
            <a:custGeom>
              <a:avLst/>
              <a:gdLst/>
              <a:ahLst/>
              <a:cxnLst/>
              <a:rect l="l" t="t" r="r" b="b"/>
              <a:pathLst>
                <a:path w="761" h="761" extrusionOk="0">
                  <a:moveTo>
                    <a:pt x="396" y="0"/>
                  </a:moveTo>
                  <a:cubicBezTo>
                    <a:pt x="183" y="0"/>
                    <a:pt x="1" y="183"/>
                    <a:pt x="1" y="395"/>
                  </a:cubicBezTo>
                  <a:cubicBezTo>
                    <a:pt x="1" y="608"/>
                    <a:pt x="183" y="760"/>
                    <a:pt x="396" y="760"/>
                  </a:cubicBezTo>
                  <a:cubicBezTo>
                    <a:pt x="609" y="760"/>
                    <a:pt x="761" y="608"/>
                    <a:pt x="761" y="395"/>
                  </a:cubicBezTo>
                  <a:cubicBezTo>
                    <a:pt x="761" y="183"/>
                    <a:pt x="609" y="0"/>
                    <a:pt x="3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8"/>
            <p:cNvSpPr/>
            <p:nvPr/>
          </p:nvSpPr>
          <p:spPr>
            <a:xfrm>
              <a:off x="7040445" y="2384220"/>
              <a:ext cx="26503" cy="23427"/>
            </a:xfrm>
            <a:custGeom>
              <a:avLst/>
              <a:gdLst/>
              <a:ahLst/>
              <a:cxnLst/>
              <a:rect l="l" t="t" r="r" b="b"/>
              <a:pathLst>
                <a:path w="853" h="754" extrusionOk="0">
                  <a:moveTo>
                    <a:pt x="438" y="1"/>
                  </a:moveTo>
                  <a:cubicBezTo>
                    <a:pt x="335" y="1"/>
                    <a:pt x="229" y="39"/>
                    <a:pt x="153" y="115"/>
                  </a:cubicBezTo>
                  <a:cubicBezTo>
                    <a:pt x="1" y="267"/>
                    <a:pt x="1" y="510"/>
                    <a:pt x="153" y="662"/>
                  </a:cubicBezTo>
                  <a:cubicBezTo>
                    <a:pt x="229" y="723"/>
                    <a:pt x="328" y="753"/>
                    <a:pt x="427" y="753"/>
                  </a:cubicBezTo>
                  <a:cubicBezTo>
                    <a:pt x="525" y="753"/>
                    <a:pt x="624" y="723"/>
                    <a:pt x="700" y="662"/>
                  </a:cubicBezTo>
                  <a:cubicBezTo>
                    <a:pt x="852" y="510"/>
                    <a:pt x="852" y="267"/>
                    <a:pt x="700" y="115"/>
                  </a:cubicBezTo>
                  <a:cubicBezTo>
                    <a:pt x="639" y="39"/>
                    <a:pt x="541" y="1"/>
                    <a:pt x="4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8"/>
            <p:cNvSpPr/>
            <p:nvPr/>
          </p:nvSpPr>
          <p:spPr>
            <a:xfrm>
              <a:off x="6638151" y="2464505"/>
              <a:ext cx="26472" cy="23396"/>
            </a:xfrm>
            <a:custGeom>
              <a:avLst/>
              <a:gdLst/>
              <a:ahLst/>
              <a:cxnLst/>
              <a:rect l="l" t="t" r="r" b="b"/>
              <a:pathLst>
                <a:path w="852" h="753" extrusionOk="0">
                  <a:moveTo>
                    <a:pt x="426" y="0"/>
                  </a:moveTo>
                  <a:cubicBezTo>
                    <a:pt x="327" y="0"/>
                    <a:pt x="228" y="38"/>
                    <a:pt x="152" y="114"/>
                  </a:cubicBezTo>
                  <a:cubicBezTo>
                    <a:pt x="0" y="266"/>
                    <a:pt x="0" y="510"/>
                    <a:pt x="152" y="662"/>
                  </a:cubicBezTo>
                  <a:cubicBezTo>
                    <a:pt x="228" y="722"/>
                    <a:pt x="320" y="753"/>
                    <a:pt x="415" y="753"/>
                  </a:cubicBezTo>
                  <a:cubicBezTo>
                    <a:pt x="510" y="753"/>
                    <a:pt x="608" y="722"/>
                    <a:pt x="700" y="662"/>
                  </a:cubicBezTo>
                  <a:cubicBezTo>
                    <a:pt x="851" y="510"/>
                    <a:pt x="851" y="266"/>
                    <a:pt x="700" y="114"/>
                  </a:cubicBezTo>
                  <a:cubicBezTo>
                    <a:pt x="624" y="38"/>
                    <a:pt x="525" y="0"/>
                    <a:pt x="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8"/>
            <p:cNvSpPr/>
            <p:nvPr/>
          </p:nvSpPr>
          <p:spPr>
            <a:xfrm>
              <a:off x="6718436" y="2545722"/>
              <a:ext cx="26472" cy="24110"/>
            </a:xfrm>
            <a:custGeom>
              <a:avLst/>
              <a:gdLst/>
              <a:ahLst/>
              <a:cxnLst/>
              <a:rect l="l" t="t" r="r" b="b"/>
              <a:pathLst>
                <a:path w="852" h="776" extrusionOk="0">
                  <a:moveTo>
                    <a:pt x="426" y="0"/>
                  </a:moveTo>
                  <a:cubicBezTo>
                    <a:pt x="327" y="0"/>
                    <a:pt x="228" y="38"/>
                    <a:pt x="152" y="114"/>
                  </a:cubicBezTo>
                  <a:cubicBezTo>
                    <a:pt x="0" y="266"/>
                    <a:pt x="0" y="510"/>
                    <a:pt x="152" y="662"/>
                  </a:cubicBezTo>
                  <a:cubicBezTo>
                    <a:pt x="228" y="738"/>
                    <a:pt x="327" y="776"/>
                    <a:pt x="426" y="776"/>
                  </a:cubicBezTo>
                  <a:cubicBezTo>
                    <a:pt x="524" y="776"/>
                    <a:pt x="623" y="738"/>
                    <a:pt x="699" y="662"/>
                  </a:cubicBezTo>
                  <a:cubicBezTo>
                    <a:pt x="851" y="510"/>
                    <a:pt x="851" y="266"/>
                    <a:pt x="699" y="114"/>
                  </a:cubicBezTo>
                  <a:cubicBezTo>
                    <a:pt x="623" y="38"/>
                    <a:pt x="524" y="0"/>
                    <a:pt x="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8"/>
            <p:cNvSpPr/>
            <p:nvPr/>
          </p:nvSpPr>
          <p:spPr>
            <a:xfrm>
              <a:off x="6798689" y="2626007"/>
              <a:ext cx="25540" cy="24110"/>
            </a:xfrm>
            <a:custGeom>
              <a:avLst/>
              <a:gdLst/>
              <a:ahLst/>
              <a:cxnLst/>
              <a:rect l="l" t="t" r="r" b="b"/>
              <a:pathLst>
                <a:path w="822" h="776" extrusionOk="0">
                  <a:moveTo>
                    <a:pt x="422" y="0"/>
                  </a:moveTo>
                  <a:cubicBezTo>
                    <a:pt x="327" y="0"/>
                    <a:pt x="229" y="38"/>
                    <a:pt x="153" y="114"/>
                  </a:cubicBezTo>
                  <a:cubicBezTo>
                    <a:pt x="1" y="266"/>
                    <a:pt x="1" y="509"/>
                    <a:pt x="153" y="661"/>
                  </a:cubicBezTo>
                  <a:cubicBezTo>
                    <a:pt x="244" y="737"/>
                    <a:pt x="350" y="775"/>
                    <a:pt x="445" y="775"/>
                  </a:cubicBezTo>
                  <a:cubicBezTo>
                    <a:pt x="540" y="775"/>
                    <a:pt x="624" y="737"/>
                    <a:pt x="669" y="661"/>
                  </a:cubicBezTo>
                  <a:cubicBezTo>
                    <a:pt x="821" y="509"/>
                    <a:pt x="821" y="266"/>
                    <a:pt x="669" y="114"/>
                  </a:cubicBezTo>
                  <a:cubicBezTo>
                    <a:pt x="609" y="38"/>
                    <a:pt x="517"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1" name="Google Shape;1061;p18"/>
          <p:cNvGrpSpPr/>
          <p:nvPr/>
        </p:nvGrpSpPr>
        <p:grpSpPr>
          <a:xfrm>
            <a:off x="8267587" y="2525266"/>
            <a:ext cx="1044511" cy="1040037"/>
            <a:chOff x="8115187" y="2576885"/>
            <a:chExt cx="1044511" cy="1040037"/>
          </a:xfrm>
        </p:grpSpPr>
        <p:sp>
          <p:nvSpPr>
            <p:cNvPr id="1062" name="Google Shape;1062;p18"/>
            <p:cNvSpPr/>
            <p:nvPr/>
          </p:nvSpPr>
          <p:spPr>
            <a:xfrm>
              <a:off x="8115187" y="3073384"/>
              <a:ext cx="51980" cy="46791"/>
            </a:xfrm>
            <a:custGeom>
              <a:avLst/>
              <a:gdLst/>
              <a:ahLst/>
              <a:cxnLst/>
              <a:rect l="l" t="t" r="r" b="b"/>
              <a:pathLst>
                <a:path w="1673" h="1506" extrusionOk="0">
                  <a:moveTo>
                    <a:pt x="848" y="1"/>
                  </a:moveTo>
                  <a:cubicBezTo>
                    <a:pt x="654" y="1"/>
                    <a:pt x="456" y="62"/>
                    <a:pt x="304" y="183"/>
                  </a:cubicBezTo>
                  <a:cubicBezTo>
                    <a:pt x="0" y="518"/>
                    <a:pt x="0" y="943"/>
                    <a:pt x="304" y="1278"/>
                  </a:cubicBezTo>
                  <a:cubicBezTo>
                    <a:pt x="456" y="1430"/>
                    <a:pt x="646" y="1506"/>
                    <a:pt x="836" y="1506"/>
                  </a:cubicBezTo>
                  <a:cubicBezTo>
                    <a:pt x="1026" y="1506"/>
                    <a:pt x="1216" y="1430"/>
                    <a:pt x="1368" y="1278"/>
                  </a:cubicBezTo>
                  <a:cubicBezTo>
                    <a:pt x="1672" y="943"/>
                    <a:pt x="1672" y="518"/>
                    <a:pt x="1368" y="183"/>
                  </a:cubicBezTo>
                  <a:cubicBezTo>
                    <a:pt x="1231" y="62"/>
                    <a:pt x="1041" y="1"/>
                    <a:pt x="8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8"/>
            <p:cNvSpPr/>
            <p:nvPr/>
          </p:nvSpPr>
          <p:spPr>
            <a:xfrm>
              <a:off x="8281381" y="2907408"/>
              <a:ext cx="51980" cy="47506"/>
            </a:xfrm>
            <a:custGeom>
              <a:avLst/>
              <a:gdLst/>
              <a:ahLst/>
              <a:cxnLst/>
              <a:rect l="l" t="t" r="r" b="b"/>
              <a:pathLst>
                <a:path w="1673" h="1529" extrusionOk="0">
                  <a:moveTo>
                    <a:pt x="825" y="1"/>
                  </a:moveTo>
                  <a:cubicBezTo>
                    <a:pt x="632" y="1"/>
                    <a:pt x="442" y="69"/>
                    <a:pt x="305" y="206"/>
                  </a:cubicBezTo>
                  <a:cubicBezTo>
                    <a:pt x="1" y="540"/>
                    <a:pt x="1" y="966"/>
                    <a:pt x="305" y="1300"/>
                  </a:cubicBezTo>
                  <a:cubicBezTo>
                    <a:pt x="457" y="1452"/>
                    <a:pt x="647" y="1528"/>
                    <a:pt x="837" y="1528"/>
                  </a:cubicBezTo>
                  <a:cubicBezTo>
                    <a:pt x="1027" y="1528"/>
                    <a:pt x="1217" y="1452"/>
                    <a:pt x="1369" y="1300"/>
                  </a:cubicBezTo>
                  <a:cubicBezTo>
                    <a:pt x="1673" y="966"/>
                    <a:pt x="1673" y="54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8"/>
            <p:cNvSpPr/>
            <p:nvPr/>
          </p:nvSpPr>
          <p:spPr>
            <a:xfrm>
              <a:off x="8446673" y="2742147"/>
              <a:ext cx="51949" cy="47506"/>
            </a:xfrm>
            <a:custGeom>
              <a:avLst/>
              <a:gdLst/>
              <a:ahLst/>
              <a:cxnLst/>
              <a:rect l="l" t="t" r="r" b="b"/>
              <a:pathLst>
                <a:path w="1672" h="1529" extrusionOk="0">
                  <a:moveTo>
                    <a:pt x="825" y="1"/>
                  </a:moveTo>
                  <a:cubicBezTo>
                    <a:pt x="631" y="1"/>
                    <a:pt x="441" y="69"/>
                    <a:pt x="304" y="206"/>
                  </a:cubicBezTo>
                  <a:cubicBezTo>
                    <a:pt x="0" y="540"/>
                    <a:pt x="0" y="966"/>
                    <a:pt x="304" y="1300"/>
                  </a:cubicBezTo>
                  <a:cubicBezTo>
                    <a:pt x="456" y="1452"/>
                    <a:pt x="646" y="1528"/>
                    <a:pt x="836" y="1528"/>
                  </a:cubicBezTo>
                  <a:cubicBezTo>
                    <a:pt x="1026" y="1528"/>
                    <a:pt x="1216" y="1452"/>
                    <a:pt x="1368" y="1300"/>
                  </a:cubicBezTo>
                  <a:cubicBezTo>
                    <a:pt x="1672" y="966"/>
                    <a:pt x="1672" y="540"/>
                    <a:pt x="1368" y="206"/>
                  </a:cubicBezTo>
                  <a:cubicBezTo>
                    <a:pt x="1216" y="69"/>
                    <a:pt x="1018"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8"/>
            <p:cNvSpPr/>
            <p:nvPr/>
          </p:nvSpPr>
          <p:spPr>
            <a:xfrm>
              <a:off x="8611935" y="2576885"/>
              <a:ext cx="51980" cy="47475"/>
            </a:xfrm>
            <a:custGeom>
              <a:avLst/>
              <a:gdLst/>
              <a:ahLst/>
              <a:cxnLst/>
              <a:rect l="l" t="t" r="r" b="b"/>
              <a:pathLst>
                <a:path w="1673" h="1528" extrusionOk="0">
                  <a:moveTo>
                    <a:pt x="825" y="1"/>
                  </a:moveTo>
                  <a:cubicBezTo>
                    <a:pt x="631" y="1"/>
                    <a:pt x="441" y="69"/>
                    <a:pt x="304" y="206"/>
                  </a:cubicBezTo>
                  <a:cubicBezTo>
                    <a:pt x="0" y="540"/>
                    <a:pt x="0" y="966"/>
                    <a:pt x="304" y="1300"/>
                  </a:cubicBezTo>
                  <a:cubicBezTo>
                    <a:pt x="456" y="1452"/>
                    <a:pt x="646" y="1528"/>
                    <a:pt x="836" y="1528"/>
                  </a:cubicBezTo>
                  <a:cubicBezTo>
                    <a:pt x="1026" y="1528"/>
                    <a:pt x="1216" y="1452"/>
                    <a:pt x="1368" y="1300"/>
                  </a:cubicBezTo>
                  <a:cubicBezTo>
                    <a:pt x="1672" y="966"/>
                    <a:pt x="1672" y="54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8"/>
            <p:cNvSpPr/>
            <p:nvPr/>
          </p:nvSpPr>
          <p:spPr>
            <a:xfrm>
              <a:off x="8446673" y="3073384"/>
              <a:ext cx="51949" cy="46791"/>
            </a:xfrm>
            <a:custGeom>
              <a:avLst/>
              <a:gdLst/>
              <a:ahLst/>
              <a:cxnLst/>
              <a:rect l="l" t="t" r="r" b="b"/>
              <a:pathLst>
                <a:path w="1672" h="1506" extrusionOk="0">
                  <a:moveTo>
                    <a:pt x="825" y="1"/>
                  </a:moveTo>
                  <a:cubicBezTo>
                    <a:pt x="631" y="1"/>
                    <a:pt x="441" y="62"/>
                    <a:pt x="304" y="183"/>
                  </a:cubicBezTo>
                  <a:cubicBezTo>
                    <a:pt x="0" y="518"/>
                    <a:pt x="0" y="943"/>
                    <a:pt x="304" y="1278"/>
                  </a:cubicBezTo>
                  <a:cubicBezTo>
                    <a:pt x="456" y="1430"/>
                    <a:pt x="646" y="1506"/>
                    <a:pt x="836" y="1506"/>
                  </a:cubicBezTo>
                  <a:cubicBezTo>
                    <a:pt x="1026" y="1506"/>
                    <a:pt x="1216" y="1430"/>
                    <a:pt x="1368" y="1278"/>
                  </a:cubicBezTo>
                  <a:cubicBezTo>
                    <a:pt x="1672" y="943"/>
                    <a:pt x="1672" y="518"/>
                    <a:pt x="1368" y="183"/>
                  </a:cubicBezTo>
                  <a:cubicBezTo>
                    <a:pt x="1216" y="62"/>
                    <a:pt x="1018"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8"/>
            <p:cNvSpPr/>
            <p:nvPr/>
          </p:nvSpPr>
          <p:spPr>
            <a:xfrm>
              <a:off x="8611935" y="2907408"/>
              <a:ext cx="51980" cy="47506"/>
            </a:xfrm>
            <a:custGeom>
              <a:avLst/>
              <a:gdLst/>
              <a:ahLst/>
              <a:cxnLst/>
              <a:rect l="l" t="t" r="r" b="b"/>
              <a:pathLst>
                <a:path w="1673" h="1529" extrusionOk="0">
                  <a:moveTo>
                    <a:pt x="825" y="1"/>
                  </a:moveTo>
                  <a:cubicBezTo>
                    <a:pt x="631" y="1"/>
                    <a:pt x="441" y="69"/>
                    <a:pt x="304" y="206"/>
                  </a:cubicBezTo>
                  <a:cubicBezTo>
                    <a:pt x="0" y="540"/>
                    <a:pt x="0" y="966"/>
                    <a:pt x="304" y="1300"/>
                  </a:cubicBezTo>
                  <a:cubicBezTo>
                    <a:pt x="456" y="1452"/>
                    <a:pt x="646" y="1528"/>
                    <a:pt x="836" y="1528"/>
                  </a:cubicBezTo>
                  <a:cubicBezTo>
                    <a:pt x="1026" y="1528"/>
                    <a:pt x="1216" y="1452"/>
                    <a:pt x="1368" y="1300"/>
                  </a:cubicBezTo>
                  <a:cubicBezTo>
                    <a:pt x="1672" y="966"/>
                    <a:pt x="1672" y="54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8"/>
            <p:cNvSpPr/>
            <p:nvPr/>
          </p:nvSpPr>
          <p:spPr>
            <a:xfrm>
              <a:off x="8776264" y="2742395"/>
              <a:ext cx="51017" cy="47257"/>
            </a:xfrm>
            <a:custGeom>
              <a:avLst/>
              <a:gdLst/>
              <a:ahLst/>
              <a:cxnLst/>
              <a:rect l="l" t="t" r="r" b="b"/>
              <a:pathLst>
                <a:path w="1642" h="1521" extrusionOk="0">
                  <a:moveTo>
                    <a:pt x="821" y="0"/>
                  </a:moveTo>
                  <a:cubicBezTo>
                    <a:pt x="623" y="0"/>
                    <a:pt x="426" y="76"/>
                    <a:pt x="274" y="228"/>
                  </a:cubicBezTo>
                  <a:cubicBezTo>
                    <a:pt x="0" y="532"/>
                    <a:pt x="0" y="1019"/>
                    <a:pt x="274" y="1292"/>
                  </a:cubicBezTo>
                  <a:cubicBezTo>
                    <a:pt x="426" y="1444"/>
                    <a:pt x="623" y="1520"/>
                    <a:pt x="821" y="1520"/>
                  </a:cubicBezTo>
                  <a:cubicBezTo>
                    <a:pt x="1019" y="1520"/>
                    <a:pt x="1216" y="1444"/>
                    <a:pt x="1368" y="1292"/>
                  </a:cubicBezTo>
                  <a:cubicBezTo>
                    <a:pt x="1642" y="1019"/>
                    <a:pt x="1642" y="532"/>
                    <a:pt x="1368" y="228"/>
                  </a:cubicBezTo>
                  <a:cubicBezTo>
                    <a:pt x="1216" y="76"/>
                    <a:pt x="1019" y="0"/>
                    <a:pt x="8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8"/>
            <p:cNvSpPr/>
            <p:nvPr/>
          </p:nvSpPr>
          <p:spPr>
            <a:xfrm>
              <a:off x="8611935" y="3238894"/>
              <a:ext cx="51980" cy="46543"/>
            </a:xfrm>
            <a:custGeom>
              <a:avLst/>
              <a:gdLst/>
              <a:ahLst/>
              <a:cxnLst/>
              <a:rect l="l" t="t" r="r" b="b"/>
              <a:pathLst>
                <a:path w="1673" h="1498" extrusionOk="0">
                  <a:moveTo>
                    <a:pt x="825" y="1"/>
                  </a:moveTo>
                  <a:cubicBezTo>
                    <a:pt x="631" y="1"/>
                    <a:pt x="441"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8"/>
            <p:cNvSpPr/>
            <p:nvPr/>
          </p:nvSpPr>
          <p:spPr>
            <a:xfrm>
              <a:off x="8777196" y="3073384"/>
              <a:ext cx="51980" cy="46791"/>
            </a:xfrm>
            <a:custGeom>
              <a:avLst/>
              <a:gdLst/>
              <a:ahLst/>
              <a:cxnLst/>
              <a:rect l="l" t="t" r="r" b="b"/>
              <a:pathLst>
                <a:path w="1673" h="1506" extrusionOk="0">
                  <a:moveTo>
                    <a:pt x="825" y="1"/>
                  </a:moveTo>
                  <a:cubicBezTo>
                    <a:pt x="631" y="1"/>
                    <a:pt x="441" y="62"/>
                    <a:pt x="305" y="183"/>
                  </a:cubicBezTo>
                  <a:cubicBezTo>
                    <a:pt x="1" y="518"/>
                    <a:pt x="1" y="943"/>
                    <a:pt x="305" y="1278"/>
                  </a:cubicBezTo>
                  <a:cubicBezTo>
                    <a:pt x="457" y="1430"/>
                    <a:pt x="647" y="1506"/>
                    <a:pt x="837" y="1506"/>
                  </a:cubicBezTo>
                  <a:cubicBezTo>
                    <a:pt x="1027" y="1506"/>
                    <a:pt x="1217" y="1430"/>
                    <a:pt x="1368" y="1278"/>
                  </a:cubicBezTo>
                  <a:cubicBezTo>
                    <a:pt x="1672" y="943"/>
                    <a:pt x="1672" y="518"/>
                    <a:pt x="1368" y="183"/>
                  </a:cubicBezTo>
                  <a:cubicBezTo>
                    <a:pt x="1217" y="62"/>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8"/>
            <p:cNvSpPr/>
            <p:nvPr/>
          </p:nvSpPr>
          <p:spPr>
            <a:xfrm>
              <a:off x="8942457" y="2907408"/>
              <a:ext cx="51980" cy="47506"/>
            </a:xfrm>
            <a:custGeom>
              <a:avLst/>
              <a:gdLst/>
              <a:ahLst/>
              <a:cxnLst/>
              <a:rect l="l" t="t" r="r" b="b"/>
              <a:pathLst>
                <a:path w="1673" h="1529" extrusionOk="0">
                  <a:moveTo>
                    <a:pt x="825" y="1"/>
                  </a:moveTo>
                  <a:cubicBezTo>
                    <a:pt x="632" y="1"/>
                    <a:pt x="442" y="69"/>
                    <a:pt x="305" y="206"/>
                  </a:cubicBezTo>
                  <a:cubicBezTo>
                    <a:pt x="1" y="540"/>
                    <a:pt x="1" y="966"/>
                    <a:pt x="305" y="1300"/>
                  </a:cubicBezTo>
                  <a:cubicBezTo>
                    <a:pt x="457" y="1452"/>
                    <a:pt x="647" y="1528"/>
                    <a:pt x="837" y="1528"/>
                  </a:cubicBezTo>
                  <a:cubicBezTo>
                    <a:pt x="1027" y="1528"/>
                    <a:pt x="1217" y="1452"/>
                    <a:pt x="1369" y="1300"/>
                  </a:cubicBezTo>
                  <a:cubicBezTo>
                    <a:pt x="1673" y="966"/>
                    <a:pt x="1673" y="54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8"/>
            <p:cNvSpPr/>
            <p:nvPr/>
          </p:nvSpPr>
          <p:spPr>
            <a:xfrm>
              <a:off x="8777196" y="3404186"/>
              <a:ext cx="51980" cy="46543"/>
            </a:xfrm>
            <a:custGeom>
              <a:avLst/>
              <a:gdLst/>
              <a:ahLst/>
              <a:cxnLst/>
              <a:rect l="l" t="t" r="r" b="b"/>
              <a:pathLst>
                <a:path w="1673" h="1498" extrusionOk="0">
                  <a:moveTo>
                    <a:pt x="825" y="0"/>
                  </a:moveTo>
                  <a:cubicBezTo>
                    <a:pt x="631" y="0"/>
                    <a:pt x="441" y="68"/>
                    <a:pt x="305" y="205"/>
                  </a:cubicBezTo>
                  <a:cubicBezTo>
                    <a:pt x="1" y="509"/>
                    <a:pt x="1" y="965"/>
                    <a:pt x="305" y="1269"/>
                  </a:cubicBezTo>
                  <a:cubicBezTo>
                    <a:pt x="457" y="1421"/>
                    <a:pt x="647" y="1497"/>
                    <a:pt x="837" y="1497"/>
                  </a:cubicBezTo>
                  <a:cubicBezTo>
                    <a:pt x="1027" y="1497"/>
                    <a:pt x="1217" y="1421"/>
                    <a:pt x="1368" y="1269"/>
                  </a:cubicBezTo>
                  <a:cubicBezTo>
                    <a:pt x="1672" y="965"/>
                    <a:pt x="1672" y="509"/>
                    <a:pt x="1368" y="205"/>
                  </a:cubicBezTo>
                  <a:cubicBezTo>
                    <a:pt x="1217" y="68"/>
                    <a:pt x="1019" y="0"/>
                    <a:pt x="8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8"/>
            <p:cNvSpPr/>
            <p:nvPr/>
          </p:nvSpPr>
          <p:spPr>
            <a:xfrm>
              <a:off x="8942457" y="3238894"/>
              <a:ext cx="51980" cy="46543"/>
            </a:xfrm>
            <a:custGeom>
              <a:avLst/>
              <a:gdLst/>
              <a:ahLst/>
              <a:cxnLst/>
              <a:rect l="l" t="t" r="r" b="b"/>
              <a:pathLst>
                <a:path w="1673" h="1498" extrusionOk="0">
                  <a:moveTo>
                    <a:pt x="825" y="1"/>
                  </a:moveTo>
                  <a:cubicBezTo>
                    <a:pt x="632" y="1"/>
                    <a:pt x="442"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8"/>
            <p:cNvSpPr/>
            <p:nvPr/>
          </p:nvSpPr>
          <p:spPr>
            <a:xfrm>
              <a:off x="9107750" y="3073384"/>
              <a:ext cx="51949" cy="46791"/>
            </a:xfrm>
            <a:custGeom>
              <a:avLst/>
              <a:gdLst/>
              <a:ahLst/>
              <a:cxnLst/>
              <a:rect l="l" t="t" r="r" b="b"/>
              <a:pathLst>
                <a:path w="1672" h="1506" extrusionOk="0">
                  <a:moveTo>
                    <a:pt x="825" y="1"/>
                  </a:moveTo>
                  <a:cubicBezTo>
                    <a:pt x="631" y="1"/>
                    <a:pt x="441" y="62"/>
                    <a:pt x="304" y="183"/>
                  </a:cubicBezTo>
                  <a:cubicBezTo>
                    <a:pt x="0" y="518"/>
                    <a:pt x="0" y="943"/>
                    <a:pt x="304" y="1278"/>
                  </a:cubicBezTo>
                  <a:cubicBezTo>
                    <a:pt x="456" y="1430"/>
                    <a:pt x="646" y="1506"/>
                    <a:pt x="836" y="1506"/>
                  </a:cubicBezTo>
                  <a:cubicBezTo>
                    <a:pt x="1026" y="1506"/>
                    <a:pt x="1216" y="1430"/>
                    <a:pt x="1368" y="1278"/>
                  </a:cubicBezTo>
                  <a:cubicBezTo>
                    <a:pt x="1672" y="943"/>
                    <a:pt x="1672" y="518"/>
                    <a:pt x="1368" y="183"/>
                  </a:cubicBezTo>
                  <a:cubicBezTo>
                    <a:pt x="1216" y="62"/>
                    <a:pt x="1018"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8"/>
            <p:cNvSpPr/>
            <p:nvPr/>
          </p:nvSpPr>
          <p:spPr>
            <a:xfrm>
              <a:off x="8282344" y="3237713"/>
              <a:ext cx="47257" cy="47257"/>
            </a:xfrm>
            <a:custGeom>
              <a:avLst/>
              <a:gdLst/>
              <a:ahLst/>
              <a:cxnLst/>
              <a:rect l="l" t="t" r="r" b="b"/>
              <a:pathLst>
                <a:path w="1521"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8"/>
            <p:cNvSpPr/>
            <p:nvPr/>
          </p:nvSpPr>
          <p:spPr>
            <a:xfrm>
              <a:off x="8446673" y="3404404"/>
              <a:ext cx="51949" cy="46543"/>
            </a:xfrm>
            <a:custGeom>
              <a:avLst/>
              <a:gdLst/>
              <a:ahLst/>
              <a:cxnLst/>
              <a:rect l="l" t="t" r="r" b="b"/>
              <a:pathLst>
                <a:path w="1672" h="1498" extrusionOk="0">
                  <a:moveTo>
                    <a:pt x="836" y="1"/>
                  </a:moveTo>
                  <a:cubicBezTo>
                    <a:pt x="646" y="1"/>
                    <a:pt x="456" y="77"/>
                    <a:pt x="304" y="229"/>
                  </a:cubicBezTo>
                  <a:cubicBezTo>
                    <a:pt x="0" y="533"/>
                    <a:pt x="0" y="988"/>
                    <a:pt x="304" y="1292"/>
                  </a:cubicBezTo>
                  <a:cubicBezTo>
                    <a:pt x="441" y="1429"/>
                    <a:pt x="631" y="1498"/>
                    <a:pt x="825" y="1498"/>
                  </a:cubicBezTo>
                  <a:cubicBezTo>
                    <a:pt x="1018" y="1498"/>
                    <a:pt x="1216" y="1429"/>
                    <a:pt x="1368" y="1292"/>
                  </a:cubicBezTo>
                  <a:cubicBezTo>
                    <a:pt x="1672" y="988"/>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8"/>
            <p:cNvSpPr/>
            <p:nvPr/>
          </p:nvSpPr>
          <p:spPr>
            <a:xfrm>
              <a:off x="8611935" y="3569665"/>
              <a:ext cx="51980" cy="47257"/>
            </a:xfrm>
            <a:custGeom>
              <a:avLst/>
              <a:gdLst/>
              <a:ahLst/>
              <a:cxnLst/>
              <a:rect l="l" t="t" r="r" b="b"/>
              <a:pathLst>
                <a:path w="1673" h="1521" extrusionOk="0">
                  <a:moveTo>
                    <a:pt x="836" y="1"/>
                  </a:moveTo>
                  <a:cubicBezTo>
                    <a:pt x="646" y="1"/>
                    <a:pt x="456" y="77"/>
                    <a:pt x="304" y="229"/>
                  </a:cubicBezTo>
                  <a:cubicBezTo>
                    <a:pt x="0" y="533"/>
                    <a:pt x="0" y="989"/>
                    <a:pt x="304" y="1293"/>
                  </a:cubicBezTo>
                  <a:cubicBezTo>
                    <a:pt x="441" y="1445"/>
                    <a:pt x="631" y="1521"/>
                    <a:pt x="825" y="1521"/>
                  </a:cubicBezTo>
                  <a:cubicBezTo>
                    <a:pt x="1019" y="1521"/>
                    <a:pt x="1216" y="1445"/>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8" name="Google Shape;1078;p18"/>
          <p:cNvGrpSpPr/>
          <p:nvPr/>
        </p:nvGrpSpPr>
        <p:grpSpPr>
          <a:xfrm>
            <a:off x="6034089" y="3248420"/>
            <a:ext cx="1038857" cy="1038888"/>
            <a:chOff x="5881689" y="3300040"/>
            <a:chExt cx="1038857" cy="1038888"/>
          </a:xfrm>
        </p:grpSpPr>
        <p:sp>
          <p:nvSpPr>
            <p:cNvPr id="1079" name="Google Shape;1079;p18"/>
            <p:cNvSpPr/>
            <p:nvPr/>
          </p:nvSpPr>
          <p:spPr>
            <a:xfrm>
              <a:off x="6209385" y="3796321"/>
              <a:ext cx="51980" cy="47257"/>
            </a:xfrm>
            <a:custGeom>
              <a:avLst/>
              <a:gdLst/>
              <a:ahLst/>
              <a:cxnLst/>
              <a:rect l="l" t="t" r="r" b="b"/>
              <a:pathLst>
                <a:path w="1673" h="1521" extrusionOk="0">
                  <a:moveTo>
                    <a:pt x="837" y="1"/>
                  </a:moveTo>
                  <a:cubicBezTo>
                    <a:pt x="647" y="1"/>
                    <a:pt x="457" y="77"/>
                    <a:pt x="305" y="229"/>
                  </a:cubicBezTo>
                  <a:cubicBezTo>
                    <a:pt x="1" y="533"/>
                    <a:pt x="1" y="989"/>
                    <a:pt x="305" y="1293"/>
                  </a:cubicBezTo>
                  <a:cubicBezTo>
                    <a:pt x="457" y="1445"/>
                    <a:pt x="647" y="1521"/>
                    <a:pt x="837" y="1521"/>
                  </a:cubicBezTo>
                  <a:cubicBezTo>
                    <a:pt x="1027" y="1521"/>
                    <a:pt x="1217" y="1445"/>
                    <a:pt x="1369" y="1293"/>
                  </a:cubicBezTo>
                  <a:cubicBezTo>
                    <a:pt x="1673" y="989"/>
                    <a:pt x="1673" y="533"/>
                    <a:pt x="1369" y="229"/>
                  </a:cubicBezTo>
                  <a:cubicBezTo>
                    <a:pt x="1217" y="77"/>
                    <a:pt x="1027"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0" name="Google Shape;1080;p18"/>
            <p:cNvGrpSpPr/>
            <p:nvPr/>
          </p:nvGrpSpPr>
          <p:grpSpPr>
            <a:xfrm>
              <a:off x="5881689" y="3300040"/>
              <a:ext cx="1038857" cy="1038888"/>
              <a:chOff x="5881689" y="3300040"/>
              <a:chExt cx="1038857" cy="1038888"/>
            </a:xfrm>
          </p:grpSpPr>
          <p:sp>
            <p:nvSpPr>
              <p:cNvPr id="1081" name="Google Shape;1081;p18"/>
              <p:cNvSpPr/>
              <p:nvPr/>
            </p:nvSpPr>
            <p:spPr>
              <a:xfrm>
                <a:off x="5881689" y="3795855"/>
                <a:ext cx="47257" cy="47257"/>
              </a:xfrm>
              <a:custGeom>
                <a:avLst/>
                <a:gdLst/>
                <a:ahLst/>
                <a:cxnLst/>
                <a:rect l="l" t="t" r="r" b="b"/>
                <a:pathLst>
                  <a:path w="1521" h="1521" extrusionOk="0">
                    <a:moveTo>
                      <a:pt x="760" y="1"/>
                    </a:moveTo>
                    <a:cubicBezTo>
                      <a:pt x="335" y="1"/>
                      <a:pt x="0" y="335"/>
                      <a:pt x="0" y="760"/>
                    </a:cubicBezTo>
                    <a:cubicBezTo>
                      <a:pt x="0" y="1186"/>
                      <a:pt x="335" y="1520"/>
                      <a:pt x="760" y="1520"/>
                    </a:cubicBezTo>
                    <a:cubicBezTo>
                      <a:pt x="1186" y="1520"/>
                      <a:pt x="1520" y="1186"/>
                      <a:pt x="1520" y="760"/>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8"/>
              <p:cNvSpPr/>
              <p:nvPr/>
            </p:nvSpPr>
            <p:spPr>
              <a:xfrm>
                <a:off x="6044123"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8"/>
              <p:cNvSpPr/>
              <p:nvPr/>
            </p:nvSpPr>
            <p:spPr>
              <a:xfrm>
                <a:off x="6209385" y="3465798"/>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8"/>
              <p:cNvSpPr/>
              <p:nvPr/>
            </p:nvSpPr>
            <p:spPr>
              <a:xfrm>
                <a:off x="6377504" y="3300040"/>
                <a:ext cx="47226" cy="47257"/>
              </a:xfrm>
              <a:custGeom>
                <a:avLst/>
                <a:gdLst/>
                <a:ahLst/>
                <a:cxnLst/>
                <a:rect l="l" t="t" r="r" b="b"/>
                <a:pathLst>
                  <a:path w="1520"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8"/>
              <p:cNvSpPr/>
              <p:nvPr/>
            </p:nvSpPr>
            <p:spPr>
              <a:xfrm>
                <a:off x="6374677" y="3631059"/>
                <a:ext cx="51949" cy="47257"/>
              </a:xfrm>
              <a:custGeom>
                <a:avLst/>
                <a:gdLst/>
                <a:ahLst/>
                <a:cxnLst/>
                <a:rect l="l" t="t" r="r" b="b"/>
                <a:pathLst>
                  <a:path w="1672" h="1521" extrusionOk="0">
                    <a:moveTo>
                      <a:pt x="836" y="1"/>
                    </a:moveTo>
                    <a:cubicBezTo>
                      <a:pt x="646" y="1"/>
                      <a:pt x="456" y="77"/>
                      <a:pt x="304" y="229"/>
                    </a:cubicBezTo>
                    <a:cubicBezTo>
                      <a:pt x="0" y="532"/>
                      <a:pt x="0"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8"/>
              <p:cNvSpPr/>
              <p:nvPr/>
            </p:nvSpPr>
            <p:spPr>
              <a:xfrm>
                <a:off x="6539938" y="3465798"/>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8"/>
              <p:cNvSpPr/>
              <p:nvPr/>
            </p:nvSpPr>
            <p:spPr>
              <a:xfrm>
                <a:off x="6374677" y="3961613"/>
                <a:ext cx="51949" cy="47226"/>
              </a:xfrm>
              <a:custGeom>
                <a:avLst/>
                <a:gdLst/>
                <a:ahLst/>
                <a:cxnLst/>
                <a:rect l="l" t="t" r="r" b="b"/>
                <a:pathLst>
                  <a:path w="1672" h="1520"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8"/>
              <p:cNvSpPr/>
              <p:nvPr/>
            </p:nvSpPr>
            <p:spPr>
              <a:xfrm>
                <a:off x="6539938" y="3796321"/>
                <a:ext cx="51980" cy="47257"/>
              </a:xfrm>
              <a:custGeom>
                <a:avLst/>
                <a:gdLst/>
                <a:ahLst/>
                <a:cxnLst/>
                <a:rect l="l" t="t" r="r" b="b"/>
                <a:pathLst>
                  <a:path w="1673" h="1521" extrusionOk="0">
                    <a:moveTo>
                      <a:pt x="836" y="1"/>
                    </a:moveTo>
                    <a:cubicBezTo>
                      <a:pt x="646" y="1"/>
                      <a:pt x="456" y="77"/>
                      <a:pt x="304" y="229"/>
                    </a:cubicBezTo>
                    <a:cubicBezTo>
                      <a:pt x="0" y="533"/>
                      <a:pt x="0" y="989"/>
                      <a:pt x="304" y="1293"/>
                    </a:cubicBezTo>
                    <a:cubicBezTo>
                      <a:pt x="456" y="1445"/>
                      <a:pt x="646" y="1521"/>
                      <a:pt x="836" y="1521"/>
                    </a:cubicBezTo>
                    <a:cubicBezTo>
                      <a:pt x="1026" y="1521"/>
                      <a:pt x="1216" y="1445"/>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8"/>
              <p:cNvSpPr/>
              <p:nvPr/>
            </p:nvSpPr>
            <p:spPr>
              <a:xfrm>
                <a:off x="6705200"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8"/>
              <p:cNvSpPr/>
              <p:nvPr/>
            </p:nvSpPr>
            <p:spPr>
              <a:xfrm>
                <a:off x="6539938" y="4126875"/>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8"/>
              <p:cNvSpPr/>
              <p:nvPr/>
            </p:nvSpPr>
            <p:spPr>
              <a:xfrm>
                <a:off x="6705200"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8"/>
              <p:cNvSpPr/>
              <p:nvPr/>
            </p:nvSpPr>
            <p:spPr>
              <a:xfrm>
                <a:off x="6873288" y="3795855"/>
                <a:ext cx="47257" cy="47257"/>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8"/>
              <p:cNvSpPr/>
              <p:nvPr/>
            </p:nvSpPr>
            <p:spPr>
              <a:xfrm>
                <a:off x="6044123"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8"/>
              <p:cNvSpPr/>
              <p:nvPr/>
            </p:nvSpPr>
            <p:spPr>
              <a:xfrm>
                <a:off x="6209385" y="4126875"/>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8"/>
              <p:cNvSpPr/>
              <p:nvPr/>
            </p:nvSpPr>
            <p:spPr>
              <a:xfrm>
                <a:off x="6377504" y="4291670"/>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96" name="Google Shape;1096;p18"/>
          <p:cNvGrpSpPr/>
          <p:nvPr/>
        </p:nvGrpSpPr>
        <p:grpSpPr>
          <a:xfrm>
            <a:off x="6975242" y="4153687"/>
            <a:ext cx="1038857" cy="1039820"/>
            <a:chOff x="7203842" y="4586307"/>
            <a:chExt cx="1038857" cy="1039820"/>
          </a:xfrm>
        </p:grpSpPr>
        <p:sp>
          <p:nvSpPr>
            <p:cNvPr id="1097" name="Google Shape;1097;p18"/>
            <p:cNvSpPr/>
            <p:nvPr/>
          </p:nvSpPr>
          <p:spPr>
            <a:xfrm>
              <a:off x="7203842" y="5083054"/>
              <a:ext cx="47257" cy="47257"/>
            </a:xfrm>
            <a:custGeom>
              <a:avLst/>
              <a:gdLst/>
              <a:ahLst/>
              <a:cxnLst/>
              <a:rect l="l" t="t" r="r" b="b"/>
              <a:pathLst>
                <a:path w="1521"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8"/>
            <p:cNvSpPr/>
            <p:nvPr/>
          </p:nvSpPr>
          <p:spPr>
            <a:xfrm>
              <a:off x="7366276" y="4917078"/>
              <a:ext cx="51980" cy="46543"/>
            </a:xfrm>
            <a:custGeom>
              <a:avLst/>
              <a:gdLst/>
              <a:ahLst/>
              <a:cxnLst/>
              <a:rect l="l" t="t" r="r" b="b"/>
              <a:pathLst>
                <a:path w="1673" h="1498" extrusionOk="0">
                  <a:moveTo>
                    <a:pt x="825" y="1"/>
                  </a:moveTo>
                  <a:cubicBezTo>
                    <a:pt x="631" y="1"/>
                    <a:pt x="441"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8"/>
            <p:cNvSpPr/>
            <p:nvPr/>
          </p:nvSpPr>
          <p:spPr>
            <a:xfrm>
              <a:off x="7531537" y="4751816"/>
              <a:ext cx="51980" cy="46543"/>
            </a:xfrm>
            <a:custGeom>
              <a:avLst/>
              <a:gdLst/>
              <a:ahLst/>
              <a:cxnLst/>
              <a:rect l="l" t="t" r="r" b="b"/>
              <a:pathLst>
                <a:path w="1673" h="1498" extrusionOk="0">
                  <a:moveTo>
                    <a:pt x="825" y="1"/>
                  </a:moveTo>
                  <a:cubicBezTo>
                    <a:pt x="631" y="1"/>
                    <a:pt x="441"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8"/>
            <p:cNvSpPr/>
            <p:nvPr/>
          </p:nvSpPr>
          <p:spPr>
            <a:xfrm>
              <a:off x="7699657" y="4586307"/>
              <a:ext cx="47226" cy="47257"/>
            </a:xfrm>
            <a:custGeom>
              <a:avLst/>
              <a:gdLst/>
              <a:ahLst/>
              <a:cxnLst/>
              <a:rect l="l" t="t" r="r" b="b"/>
              <a:pathLst>
                <a:path w="1520" h="1521" extrusionOk="0">
                  <a:moveTo>
                    <a:pt x="760" y="1"/>
                  </a:moveTo>
                  <a:cubicBezTo>
                    <a:pt x="335" y="1"/>
                    <a:pt x="0" y="335"/>
                    <a:pt x="0" y="761"/>
                  </a:cubicBezTo>
                  <a:cubicBezTo>
                    <a:pt x="0" y="1156"/>
                    <a:pt x="335" y="1520"/>
                    <a:pt x="760" y="1520"/>
                  </a:cubicBezTo>
                  <a:cubicBezTo>
                    <a:pt x="1186" y="1520"/>
                    <a:pt x="1520" y="115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8"/>
            <p:cNvSpPr/>
            <p:nvPr/>
          </p:nvSpPr>
          <p:spPr>
            <a:xfrm>
              <a:off x="7531537" y="5082339"/>
              <a:ext cx="51980" cy="46543"/>
            </a:xfrm>
            <a:custGeom>
              <a:avLst/>
              <a:gdLst/>
              <a:ahLst/>
              <a:cxnLst/>
              <a:rect l="l" t="t" r="r" b="b"/>
              <a:pathLst>
                <a:path w="1673" h="1498" extrusionOk="0">
                  <a:moveTo>
                    <a:pt x="825" y="1"/>
                  </a:moveTo>
                  <a:cubicBezTo>
                    <a:pt x="631" y="1"/>
                    <a:pt x="441"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8"/>
            <p:cNvSpPr/>
            <p:nvPr/>
          </p:nvSpPr>
          <p:spPr>
            <a:xfrm>
              <a:off x="7696799" y="4917078"/>
              <a:ext cx="51980" cy="46543"/>
            </a:xfrm>
            <a:custGeom>
              <a:avLst/>
              <a:gdLst/>
              <a:ahLst/>
              <a:cxnLst/>
              <a:rect l="l" t="t" r="r" b="b"/>
              <a:pathLst>
                <a:path w="1673" h="1498" extrusionOk="0">
                  <a:moveTo>
                    <a:pt x="825" y="1"/>
                  </a:moveTo>
                  <a:cubicBezTo>
                    <a:pt x="632" y="1"/>
                    <a:pt x="442"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8"/>
            <p:cNvSpPr/>
            <p:nvPr/>
          </p:nvSpPr>
          <p:spPr>
            <a:xfrm>
              <a:off x="7862091" y="4751816"/>
              <a:ext cx="51949" cy="46543"/>
            </a:xfrm>
            <a:custGeom>
              <a:avLst/>
              <a:gdLst/>
              <a:ahLst/>
              <a:cxnLst/>
              <a:rect l="l" t="t" r="r" b="b"/>
              <a:pathLst>
                <a:path w="1672"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8"/>
            <p:cNvSpPr/>
            <p:nvPr/>
          </p:nvSpPr>
          <p:spPr>
            <a:xfrm>
              <a:off x="7696799" y="5247632"/>
              <a:ext cx="51980" cy="46543"/>
            </a:xfrm>
            <a:custGeom>
              <a:avLst/>
              <a:gdLst/>
              <a:ahLst/>
              <a:cxnLst/>
              <a:rect l="l" t="t" r="r" b="b"/>
              <a:pathLst>
                <a:path w="1673" h="1498" extrusionOk="0">
                  <a:moveTo>
                    <a:pt x="825" y="0"/>
                  </a:moveTo>
                  <a:cubicBezTo>
                    <a:pt x="632" y="0"/>
                    <a:pt x="442" y="69"/>
                    <a:pt x="305" y="205"/>
                  </a:cubicBezTo>
                  <a:cubicBezTo>
                    <a:pt x="1" y="509"/>
                    <a:pt x="1" y="965"/>
                    <a:pt x="305" y="1269"/>
                  </a:cubicBezTo>
                  <a:cubicBezTo>
                    <a:pt x="457" y="1421"/>
                    <a:pt x="647" y="1497"/>
                    <a:pt x="837" y="1497"/>
                  </a:cubicBezTo>
                  <a:cubicBezTo>
                    <a:pt x="1027" y="1497"/>
                    <a:pt x="1217" y="1421"/>
                    <a:pt x="1369" y="1269"/>
                  </a:cubicBezTo>
                  <a:cubicBezTo>
                    <a:pt x="1673" y="965"/>
                    <a:pt x="1673" y="509"/>
                    <a:pt x="1369" y="205"/>
                  </a:cubicBezTo>
                  <a:cubicBezTo>
                    <a:pt x="1217" y="69"/>
                    <a:pt x="1019" y="0"/>
                    <a:pt x="8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8"/>
            <p:cNvSpPr/>
            <p:nvPr/>
          </p:nvSpPr>
          <p:spPr>
            <a:xfrm>
              <a:off x="7862091" y="5082339"/>
              <a:ext cx="51949" cy="46543"/>
            </a:xfrm>
            <a:custGeom>
              <a:avLst/>
              <a:gdLst/>
              <a:ahLst/>
              <a:cxnLst/>
              <a:rect l="l" t="t" r="r" b="b"/>
              <a:pathLst>
                <a:path w="1672"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8"/>
            <p:cNvSpPr/>
            <p:nvPr/>
          </p:nvSpPr>
          <p:spPr>
            <a:xfrm>
              <a:off x="8027352" y="4917078"/>
              <a:ext cx="51980" cy="46543"/>
            </a:xfrm>
            <a:custGeom>
              <a:avLst/>
              <a:gdLst/>
              <a:ahLst/>
              <a:cxnLst/>
              <a:rect l="l" t="t" r="r" b="b"/>
              <a:pathLst>
                <a:path w="1673"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8"/>
            <p:cNvSpPr/>
            <p:nvPr/>
          </p:nvSpPr>
          <p:spPr>
            <a:xfrm>
              <a:off x="7862091" y="5412893"/>
              <a:ext cx="51949" cy="46543"/>
            </a:xfrm>
            <a:custGeom>
              <a:avLst/>
              <a:gdLst/>
              <a:ahLst/>
              <a:cxnLst/>
              <a:rect l="l" t="t" r="r" b="b"/>
              <a:pathLst>
                <a:path w="1672" h="1498" extrusionOk="0">
                  <a:moveTo>
                    <a:pt x="836" y="0"/>
                  </a:moveTo>
                  <a:cubicBezTo>
                    <a:pt x="646" y="0"/>
                    <a:pt x="456" y="69"/>
                    <a:pt x="304" y="206"/>
                  </a:cubicBezTo>
                  <a:cubicBezTo>
                    <a:pt x="0" y="510"/>
                    <a:pt x="0" y="965"/>
                    <a:pt x="304" y="1269"/>
                  </a:cubicBezTo>
                  <a:cubicBezTo>
                    <a:pt x="456" y="1421"/>
                    <a:pt x="646" y="1497"/>
                    <a:pt x="836" y="1497"/>
                  </a:cubicBezTo>
                  <a:cubicBezTo>
                    <a:pt x="1026" y="1497"/>
                    <a:pt x="1216" y="1421"/>
                    <a:pt x="1368" y="1269"/>
                  </a:cubicBezTo>
                  <a:cubicBezTo>
                    <a:pt x="1672" y="965"/>
                    <a:pt x="1672" y="510"/>
                    <a:pt x="1368" y="206"/>
                  </a:cubicBezTo>
                  <a:cubicBezTo>
                    <a:pt x="1216" y="69"/>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8"/>
            <p:cNvSpPr/>
            <p:nvPr/>
          </p:nvSpPr>
          <p:spPr>
            <a:xfrm>
              <a:off x="8027352" y="5247632"/>
              <a:ext cx="51980" cy="46543"/>
            </a:xfrm>
            <a:custGeom>
              <a:avLst/>
              <a:gdLst/>
              <a:ahLst/>
              <a:cxnLst/>
              <a:rect l="l" t="t" r="r" b="b"/>
              <a:pathLst>
                <a:path w="1673" h="1498" extrusionOk="0">
                  <a:moveTo>
                    <a:pt x="836" y="0"/>
                  </a:moveTo>
                  <a:cubicBezTo>
                    <a:pt x="646" y="0"/>
                    <a:pt x="456" y="69"/>
                    <a:pt x="304" y="205"/>
                  </a:cubicBezTo>
                  <a:cubicBezTo>
                    <a:pt x="0" y="509"/>
                    <a:pt x="0" y="965"/>
                    <a:pt x="304" y="1269"/>
                  </a:cubicBezTo>
                  <a:cubicBezTo>
                    <a:pt x="456" y="1421"/>
                    <a:pt x="646" y="1497"/>
                    <a:pt x="836" y="1497"/>
                  </a:cubicBezTo>
                  <a:cubicBezTo>
                    <a:pt x="1026" y="1497"/>
                    <a:pt x="1216" y="1421"/>
                    <a:pt x="1368" y="1269"/>
                  </a:cubicBezTo>
                  <a:cubicBezTo>
                    <a:pt x="1672" y="965"/>
                    <a:pt x="1672" y="509"/>
                    <a:pt x="1368" y="205"/>
                  </a:cubicBezTo>
                  <a:cubicBezTo>
                    <a:pt x="1216" y="69"/>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8"/>
            <p:cNvSpPr/>
            <p:nvPr/>
          </p:nvSpPr>
          <p:spPr>
            <a:xfrm>
              <a:off x="8195441" y="5083054"/>
              <a:ext cx="47257" cy="47257"/>
            </a:xfrm>
            <a:custGeom>
              <a:avLst/>
              <a:gdLst/>
              <a:ahLst/>
              <a:cxnLst/>
              <a:rect l="l" t="t" r="r" b="b"/>
              <a:pathLst>
                <a:path w="1521" h="1521" extrusionOk="0">
                  <a:moveTo>
                    <a:pt x="761" y="1"/>
                  </a:moveTo>
                  <a:cubicBezTo>
                    <a:pt x="335" y="1"/>
                    <a:pt x="1" y="335"/>
                    <a:pt x="1" y="761"/>
                  </a:cubicBezTo>
                  <a:cubicBezTo>
                    <a:pt x="1" y="1186"/>
                    <a:pt x="335" y="1521"/>
                    <a:pt x="761" y="1521"/>
                  </a:cubicBezTo>
                  <a:cubicBezTo>
                    <a:pt x="1186" y="1521"/>
                    <a:pt x="1521" y="1186"/>
                    <a:pt x="1521" y="761"/>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8"/>
            <p:cNvSpPr/>
            <p:nvPr/>
          </p:nvSpPr>
          <p:spPr>
            <a:xfrm>
              <a:off x="7366276" y="5247849"/>
              <a:ext cx="51980" cy="46543"/>
            </a:xfrm>
            <a:custGeom>
              <a:avLst/>
              <a:gdLst/>
              <a:ahLst/>
              <a:cxnLst/>
              <a:rect l="l" t="t" r="r" b="b"/>
              <a:pathLst>
                <a:path w="1673" h="1498" extrusionOk="0">
                  <a:moveTo>
                    <a:pt x="836" y="1"/>
                  </a:moveTo>
                  <a:cubicBezTo>
                    <a:pt x="646" y="1"/>
                    <a:pt x="456" y="77"/>
                    <a:pt x="304" y="229"/>
                  </a:cubicBezTo>
                  <a:cubicBezTo>
                    <a:pt x="0" y="533"/>
                    <a:pt x="0" y="989"/>
                    <a:pt x="304" y="1293"/>
                  </a:cubicBezTo>
                  <a:cubicBezTo>
                    <a:pt x="441" y="1429"/>
                    <a:pt x="631" y="1498"/>
                    <a:pt x="825" y="1498"/>
                  </a:cubicBezTo>
                  <a:cubicBezTo>
                    <a:pt x="1019" y="1498"/>
                    <a:pt x="1216" y="1429"/>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8"/>
            <p:cNvSpPr/>
            <p:nvPr/>
          </p:nvSpPr>
          <p:spPr>
            <a:xfrm>
              <a:off x="7531537" y="5413141"/>
              <a:ext cx="51980" cy="47226"/>
            </a:xfrm>
            <a:custGeom>
              <a:avLst/>
              <a:gdLst/>
              <a:ahLst/>
              <a:cxnLst/>
              <a:rect l="l" t="t" r="r" b="b"/>
              <a:pathLst>
                <a:path w="1673" h="1520" extrusionOk="0">
                  <a:moveTo>
                    <a:pt x="837" y="0"/>
                  </a:moveTo>
                  <a:cubicBezTo>
                    <a:pt x="647" y="0"/>
                    <a:pt x="457" y="76"/>
                    <a:pt x="305" y="228"/>
                  </a:cubicBezTo>
                  <a:cubicBezTo>
                    <a:pt x="1" y="532"/>
                    <a:pt x="1" y="988"/>
                    <a:pt x="305" y="1292"/>
                  </a:cubicBezTo>
                  <a:cubicBezTo>
                    <a:pt x="441" y="1444"/>
                    <a:pt x="631" y="1520"/>
                    <a:pt x="825" y="1520"/>
                  </a:cubicBezTo>
                  <a:cubicBezTo>
                    <a:pt x="1019"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8"/>
            <p:cNvSpPr/>
            <p:nvPr/>
          </p:nvSpPr>
          <p:spPr>
            <a:xfrm>
              <a:off x="7699657" y="5578869"/>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3">
  <p:cSld name="TITLE_AND_TWO_COLUMNS_1">
    <p:spTree>
      <p:nvGrpSpPr>
        <p:cNvPr id="1" name="Shape 1591"/>
        <p:cNvGrpSpPr/>
        <p:nvPr/>
      </p:nvGrpSpPr>
      <p:grpSpPr>
        <a:xfrm>
          <a:off x="0" y="0"/>
          <a:ext cx="0" cy="0"/>
          <a:chOff x="0" y="0"/>
          <a:chExt cx="0" cy="0"/>
        </a:xfrm>
      </p:grpSpPr>
      <p:grpSp>
        <p:nvGrpSpPr>
          <p:cNvPr id="1592" name="Google Shape;1592;p24"/>
          <p:cNvGrpSpPr/>
          <p:nvPr/>
        </p:nvGrpSpPr>
        <p:grpSpPr>
          <a:xfrm rot="10800000" flipH="1">
            <a:off x="7609414" y="-131277"/>
            <a:ext cx="1038857" cy="1038888"/>
            <a:chOff x="5881689" y="3300040"/>
            <a:chExt cx="1038857" cy="1038888"/>
          </a:xfrm>
        </p:grpSpPr>
        <p:sp>
          <p:nvSpPr>
            <p:cNvPr id="1593" name="Google Shape;1593;p24"/>
            <p:cNvSpPr/>
            <p:nvPr/>
          </p:nvSpPr>
          <p:spPr>
            <a:xfrm>
              <a:off x="6209385" y="3796321"/>
              <a:ext cx="51980" cy="47257"/>
            </a:xfrm>
            <a:custGeom>
              <a:avLst/>
              <a:gdLst/>
              <a:ahLst/>
              <a:cxnLst/>
              <a:rect l="l" t="t" r="r" b="b"/>
              <a:pathLst>
                <a:path w="1673" h="1521" extrusionOk="0">
                  <a:moveTo>
                    <a:pt x="837" y="1"/>
                  </a:moveTo>
                  <a:cubicBezTo>
                    <a:pt x="647" y="1"/>
                    <a:pt x="457" y="77"/>
                    <a:pt x="305" y="229"/>
                  </a:cubicBezTo>
                  <a:cubicBezTo>
                    <a:pt x="1" y="533"/>
                    <a:pt x="1" y="989"/>
                    <a:pt x="305" y="1293"/>
                  </a:cubicBezTo>
                  <a:cubicBezTo>
                    <a:pt x="457" y="1445"/>
                    <a:pt x="647" y="1521"/>
                    <a:pt x="837" y="1521"/>
                  </a:cubicBezTo>
                  <a:cubicBezTo>
                    <a:pt x="1027" y="1521"/>
                    <a:pt x="1217" y="1445"/>
                    <a:pt x="1369" y="1293"/>
                  </a:cubicBezTo>
                  <a:cubicBezTo>
                    <a:pt x="1673" y="989"/>
                    <a:pt x="1673" y="533"/>
                    <a:pt x="1369" y="229"/>
                  </a:cubicBezTo>
                  <a:cubicBezTo>
                    <a:pt x="1217" y="77"/>
                    <a:pt x="1027"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4" name="Google Shape;1594;p24"/>
            <p:cNvGrpSpPr/>
            <p:nvPr/>
          </p:nvGrpSpPr>
          <p:grpSpPr>
            <a:xfrm>
              <a:off x="5881689" y="3300040"/>
              <a:ext cx="1038857" cy="1038888"/>
              <a:chOff x="5881689" y="3300040"/>
              <a:chExt cx="1038857" cy="1038888"/>
            </a:xfrm>
          </p:grpSpPr>
          <p:sp>
            <p:nvSpPr>
              <p:cNvPr id="1595" name="Google Shape;1595;p24"/>
              <p:cNvSpPr/>
              <p:nvPr/>
            </p:nvSpPr>
            <p:spPr>
              <a:xfrm>
                <a:off x="5881689" y="3795855"/>
                <a:ext cx="47257" cy="47257"/>
              </a:xfrm>
              <a:custGeom>
                <a:avLst/>
                <a:gdLst/>
                <a:ahLst/>
                <a:cxnLst/>
                <a:rect l="l" t="t" r="r" b="b"/>
                <a:pathLst>
                  <a:path w="1521" h="1521" extrusionOk="0">
                    <a:moveTo>
                      <a:pt x="760" y="1"/>
                    </a:moveTo>
                    <a:cubicBezTo>
                      <a:pt x="335" y="1"/>
                      <a:pt x="0" y="335"/>
                      <a:pt x="0" y="760"/>
                    </a:cubicBezTo>
                    <a:cubicBezTo>
                      <a:pt x="0" y="1186"/>
                      <a:pt x="335" y="1520"/>
                      <a:pt x="760" y="1520"/>
                    </a:cubicBezTo>
                    <a:cubicBezTo>
                      <a:pt x="1186" y="1520"/>
                      <a:pt x="1520" y="1186"/>
                      <a:pt x="1520" y="760"/>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4"/>
              <p:cNvSpPr/>
              <p:nvPr/>
            </p:nvSpPr>
            <p:spPr>
              <a:xfrm>
                <a:off x="6044123"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4"/>
              <p:cNvSpPr/>
              <p:nvPr/>
            </p:nvSpPr>
            <p:spPr>
              <a:xfrm>
                <a:off x="6209385" y="3465798"/>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4"/>
              <p:cNvSpPr/>
              <p:nvPr/>
            </p:nvSpPr>
            <p:spPr>
              <a:xfrm>
                <a:off x="6377504" y="3300040"/>
                <a:ext cx="47226" cy="47257"/>
              </a:xfrm>
              <a:custGeom>
                <a:avLst/>
                <a:gdLst/>
                <a:ahLst/>
                <a:cxnLst/>
                <a:rect l="l" t="t" r="r" b="b"/>
                <a:pathLst>
                  <a:path w="1520"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4"/>
              <p:cNvSpPr/>
              <p:nvPr/>
            </p:nvSpPr>
            <p:spPr>
              <a:xfrm>
                <a:off x="6374677" y="3631059"/>
                <a:ext cx="51949" cy="47257"/>
              </a:xfrm>
              <a:custGeom>
                <a:avLst/>
                <a:gdLst/>
                <a:ahLst/>
                <a:cxnLst/>
                <a:rect l="l" t="t" r="r" b="b"/>
                <a:pathLst>
                  <a:path w="1672" h="1521" extrusionOk="0">
                    <a:moveTo>
                      <a:pt x="836" y="1"/>
                    </a:moveTo>
                    <a:cubicBezTo>
                      <a:pt x="646" y="1"/>
                      <a:pt x="456" y="77"/>
                      <a:pt x="304" y="229"/>
                    </a:cubicBezTo>
                    <a:cubicBezTo>
                      <a:pt x="0" y="532"/>
                      <a:pt x="0"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4"/>
              <p:cNvSpPr/>
              <p:nvPr/>
            </p:nvSpPr>
            <p:spPr>
              <a:xfrm>
                <a:off x="6539938" y="3465798"/>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4"/>
              <p:cNvSpPr/>
              <p:nvPr/>
            </p:nvSpPr>
            <p:spPr>
              <a:xfrm>
                <a:off x="6374677" y="3961613"/>
                <a:ext cx="51949" cy="47226"/>
              </a:xfrm>
              <a:custGeom>
                <a:avLst/>
                <a:gdLst/>
                <a:ahLst/>
                <a:cxnLst/>
                <a:rect l="l" t="t" r="r" b="b"/>
                <a:pathLst>
                  <a:path w="1672" h="1520"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4"/>
              <p:cNvSpPr/>
              <p:nvPr/>
            </p:nvSpPr>
            <p:spPr>
              <a:xfrm>
                <a:off x="6539938" y="3796321"/>
                <a:ext cx="51980" cy="47257"/>
              </a:xfrm>
              <a:custGeom>
                <a:avLst/>
                <a:gdLst/>
                <a:ahLst/>
                <a:cxnLst/>
                <a:rect l="l" t="t" r="r" b="b"/>
                <a:pathLst>
                  <a:path w="1673" h="1521" extrusionOk="0">
                    <a:moveTo>
                      <a:pt x="836" y="1"/>
                    </a:moveTo>
                    <a:cubicBezTo>
                      <a:pt x="646" y="1"/>
                      <a:pt x="456" y="77"/>
                      <a:pt x="304" y="229"/>
                    </a:cubicBezTo>
                    <a:cubicBezTo>
                      <a:pt x="0" y="533"/>
                      <a:pt x="0" y="989"/>
                      <a:pt x="304" y="1293"/>
                    </a:cubicBezTo>
                    <a:cubicBezTo>
                      <a:pt x="456" y="1445"/>
                      <a:pt x="646" y="1521"/>
                      <a:pt x="836" y="1521"/>
                    </a:cubicBezTo>
                    <a:cubicBezTo>
                      <a:pt x="1026" y="1521"/>
                      <a:pt x="1216" y="1445"/>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4"/>
              <p:cNvSpPr/>
              <p:nvPr/>
            </p:nvSpPr>
            <p:spPr>
              <a:xfrm>
                <a:off x="6705200"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4"/>
              <p:cNvSpPr/>
              <p:nvPr/>
            </p:nvSpPr>
            <p:spPr>
              <a:xfrm>
                <a:off x="6539938" y="4126875"/>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4"/>
              <p:cNvSpPr/>
              <p:nvPr/>
            </p:nvSpPr>
            <p:spPr>
              <a:xfrm>
                <a:off x="6705200"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4"/>
              <p:cNvSpPr/>
              <p:nvPr/>
            </p:nvSpPr>
            <p:spPr>
              <a:xfrm>
                <a:off x="6873288" y="3795855"/>
                <a:ext cx="47257" cy="47257"/>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4"/>
              <p:cNvSpPr/>
              <p:nvPr/>
            </p:nvSpPr>
            <p:spPr>
              <a:xfrm>
                <a:off x="6044123"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4"/>
              <p:cNvSpPr/>
              <p:nvPr/>
            </p:nvSpPr>
            <p:spPr>
              <a:xfrm>
                <a:off x="6209385" y="4126875"/>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4"/>
              <p:cNvSpPr/>
              <p:nvPr/>
            </p:nvSpPr>
            <p:spPr>
              <a:xfrm>
                <a:off x="6377504" y="4291670"/>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10" name="Google Shape;1610;p24"/>
          <p:cNvGrpSpPr/>
          <p:nvPr/>
        </p:nvGrpSpPr>
        <p:grpSpPr>
          <a:xfrm>
            <a:off x="6364688" y="-473685"/>
            <a:ext cx="3262940" cy="2478716"/>
            <a:chOff x="6364688" y="-473685"/>
            <a:chExt cx="3262940" cy="2478716"/>
          </a:xfrm>
        </p:grpSpPr>
        <p:sp>
          <p:nvSpPr>
            <p:cNvPr id="1611" name="Google Shape;1611;p24"/>
            <p:cNvSpPr/>
            <p:nvPr/>
          </p:nvSpPr>
          <p:spPr>
            <a:xfrm rot="10800000" flipH="1">
              <a:off x="9192213" y="-472148"/>
              <a:ext cx="435415" cy="501501"/>
            </a:xfrm>
            <a:custGeom>
              <a:avLst/>
              <a:gdLst/>
              <a:ahLst/>
              <a:cxnLst/>
              <a:rect l="l" t="t" r="r" b="b"/>
              <a:pathLst>
                <a:path w="14014" h="16141" extrusionOk="0">
                  <a:moveTo>
                    <a:pt x="31" y="12098"/>
                  </a:moveTo>
                  <a:lnTo>
                    <a:pt x="7022" y="16140"/>
                  </a:lnTo>
                  <a:lnTo>
                    <a:pt x="14013" y="12098"/>
                  </a:lnTo>
                  <a:lnTo>
                    <a:pt x="14013" y="4013"/>
                  </a:lnTo>
                  <a:lnTo>
                    <a:pt x="7022" y="0"/>
                  </a:lnTo>
                  <a:lnTo>
                    <a:pt x="1"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4"/>
            <p:cNvSpPr/>
            <p:nvPr/>
          </p:nvSpPr>
          <p:spPr>
            <a:xfrm rot="10800000" flipH="1">
              <a:off x="8540582" y="-95331"/>
              <a:ext cx="434452" cy="501501"/>
            </a:xfrm>
            <a:custGeom>
              <a:avLst/>
              <a:gdLst/>
              <a:ahLst/>
              <a:cxnLst/>
              <a:rect l="l" t="t" r="r" b="b"/>
              <a:pathLst>
                <a:path w="13983" h="16141" extrusionOk="0">
                  <a:moveTo>
                    <a:pt x="6992" y="1"/>
                  </a:moveTo>
                  <a:lnTo>
                    <a:pt x="1" y="4013"/>
                  </a:lnTo>
                  <a:lnTo>
                    <a:pt x="1" y="12128"/>
                  </a:lnTo>
                  <a:lnTo>
                    <a:pt x="6992" y="16141"/>
                  </a:lnTo>
                  <a:lnTo>
                    <a:pt x="13983" y="12128"/>
                  </a:lnTo>
                  <a:lnTo>
                    <a:pt x="13983" y="401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4"/>
            <p:cNvSpPr/>
            <p:nvPr/>
          </p:nvSpPr>
          <p:spPr>
            <a:xfrm rot="10800000" flipH="1">
              <a:off x="8322440" y="-473685"/>
              <a:ext cx="435384" cy="501501"/>
            </a:xfrm>
            <a:custGeom>
              <a:avLst/>
              <a:gdLst/>
              <a:ahLst/>
              <a:cxnLst/>
              <a:rect l="l" t="t" r="r" b="b"/>
              <a:pathLst>
                <a:path w="14013" h="16141" extrusionOk="0">
                  <a:moveTo>
                    <a:pt x="0" y="12098"/>
                  </a:moveTo>
                  <a:lnTo>
                    <a:pt x="7022" y="16140"/>
                  </a:lnTo>
                  <a:lnTo>
                    <a:pt x="14013" y="12098"/>
                  </a:lnTo>
                  <a:lnTo>
                    <a:pt x="14013" y="4013"/>
                  </a:lnTo>
                  <a:lnTo>
                    <a:pt x="6991" y="0"/>
                  </a:lnTo>
                  <a:lnTo>
                    <a:pt x="0" y="40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4"/>
            <p:cNvSpPr/>
            <p:nvPr/>
          </p:nvSpPr>
          <p:spPr>
            <a:xfrm rot="10800000" flipH="1">
              <a:off x="7018214" y="-472148"/>
              <a:ext cx="434452" cy="501501"/>
            </a:xfrm>
            <a:custGeom>
              <a:avLst/>
              <a:gdLst/>
              <a:ahLst/>
              <a:cxnLst/>
              <a:rect l="l" t="t" r="r" b="b"/>
              <a:pathLst>
                <a:path w="13983" h="16141" extrusionOk="0">
                  <a:moveTo>
                    <a:pt x="1" y="12098"/>
                  </a:moveTo>
                  <a:lnTo>
                    <a:pt x="6992" y="16140"/>
                  </a:lnTo>
                  <a:lnTo>
                    <a:pt x="13983" y="12098"/>
                  </a:lnTo>
                  <a:lnTo>
                    <a:pt x="13983" y="4013"/>
                  </a:lnTo>
                  <a:lnTo>
                    <a:pt x="6992" y="0"/>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4"/>
            <p:cNvSpPr/>
            <p:nvPr/>
          </p:nvSpPr>
          <p:spPr>
            <a:xfrm rot="10800000" flipH="1">
              <a:off x="9192213" y="281486"/>
              <a:ext cx="435415" cy="501501"/>
            </a:xfrm>
            <a:custGeom>
              <a:avLst/>
              <a:gdLst/>
              <a:ahLst/>
              <a:cxnLst/>
              <a:rect l="l" t="t" r="r" b="b"/>
              <a:pathLst>
                <a:path w="14014" h="16141" extrusionOk="0">
                  <a:moveTo>
                    <a:pt x="31" y="12129"/>
                  </a:moveTo>
                  <a:lnTo>
                    <a:pt x="7022" y="16141"/>
                  </a:lnTo>
                  <a:lnTo>
                    <a:pt x="14013" y="12129"/>
                  </a:lnTo>
                  <a:lnTo>
                    <a:pt x="14013" y="4043"/>
                  </a:lnTo>
                  <a:lnTo>
                    <a:pt x="7022" y="1"/>
                  </a:lnTo>
                  <a:lnTo>
                    <a:pt x="1" y="404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4"/>
            <p:cNvSpPr/>
            <p:nvPr/>
          </p:nvSpPr>
          <p:spPr>
            <a:xfrm rot="10800000" flipH="1">
              <a:off x="8757793" y="281486"/>
              <a:ext cx="434452" cy="501501"/>
            </a:xfrm>
            <a:custGeom>
              <a:avLst/>
              <a:gdLst/>
              <a:ahLst/>
              <a:cxnLst/>
              <a:rect l="l" t="t" r="r" b="b"/>
              <a:pathLst>
                <a:path w="13983" h="16141" extrusionOk="0">
                  <a:moveTo>
                    <a:pt x="1" y="12129"/>
                  </a:moveTo>
                  <a:lnTo>
                    <a:pt x="6992" y="16141"/>
                  </a:lnTo>
                  <a:lnTo>
                    <a:pt x="13983" y="12129"/>
                  </a:lnTo>
                  <a:lnTo>
                    <a:pt x="13983" y="4043"/>
                  </a:lnTo>
                  <a:lnTo>
                    <a:pt x="6992" y="1"/>
                  </a:lnTo>
                  <a:lnTo>
                    <a:pt x="1"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4"/>
            <p:cNvSpPr/>
            <p:nvPr/>
          </p:nvSpPr>
          <p:spPr>
            <a:xfrm rot="10800000" flipH="1">
              <a:off x="8975003" y="657339"/>
              <a:ext cx="435415" cy="503396"/>
            </a:xfrm>
            <a:custGeom>
              <a:avLst/>
              <a:gdLst/>
              <a:ahLst/>
              <a:cxnLst/>
              <a:rect l="l" t="t" r="r" b="b"/>
              <a:pathLst>
                <a:path w="14014" h="16202" extrusionOk="0">
                  <a:moveTo>
                    <a:pt x="6992" y="0"/>
                  </a:moveTo>
                  <a:lnTo>
                    <a:pt x="1" y="4073"/>
                  </a:lnTo>
                  <a:lnTo>
                    <a:pt x="1" y="12159"/>
                  </a:lnTo>
                  <a:lnTo>
                    <a:pt x="7022" y="16201"/>
                  </a:lnTo>
                  <a:lnTo>
                    <a:pt x="14013" y="12128"/>
                  </a:lnTo>
                  <a:lnTo>
                    <a:pt x="14013" y="4073"/>
                  </a:lnTo>
                  <a:lnTo>
                    <a:pt x="6992"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4"/>
            <p:cNvSpPr/>
            <p:nvPr/>
          </p:nvSpPr>
          <p:spPr>
            <a:xfrm rot="10800000" flipH="1">
              <a:off x="7888019" y="75616"/>
              <a:ext cx="434452" cy="503365"/>
            </a:xfrm>
            <a:custGeom>
              <a:avLst/>
              <a:gdLst/>
              <a:ahLst/>
              <a:cxnLst/>
              <a:rect l="l" t="t" r="r" b="b"/>
              <a:pathLst>
                <a:path w="13983" h="16201" extrusionOk="0">
                  <a:moveTo>
                    <a:pt x="6991" y="0"/>
                  </a:moveTo>
                  <a:lnTo>
                    <a:pt x="0" y="4073"/>
                  </a:lnTo>
                  <a:lnTo>
                    <a:pt x="0" y="12128"/>
                  </a:lnTo>
                  <a:lnTo>
                    <a:pt x="6991" y="16201"/>
                  </a:lnTo>
                  <a:lnTo>
                    <a:pt x="13982" y="12158"/>
                  </a:lnTo>
                  <a:lnTo>
                    <a:pt x="13982" y="4073"/>
                  </a:lnTo>
                  <a:lnTo>
                    <a:pt x="6991"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4"/>
            <p:cNvSpPr/>
            <p:nvPr/>
          </p:nvSpPr>
          <p:spPr>
            <a:xfrm rot="10800000" flipH="1">
              <a:off x="8540582" y="-3465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4"/>
            <p:cNvSpPr/>
            <p:nvPr/>
          </p:nvSpPr>
          <p:spPr>
            <a:xfrm rot="10800000" flipH="1">
              <a:off x="6364688" y="-3465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4"/>
            <p:cNvSpPr/>
            <p:nvPr/>
          </p:nvSpPr>
          <p:spPr>
            <a:xfrm rot="10800000" flipH="1">
              <a:off x="9192213" y="29321"/>
              <a:ext cx="435415" cy="503396"/>
            </a:xfrm>
            <a:custGeom>
              <a:avLst/>
              <a:gdLst/>
              <a:ahLst/>
              <a:cxnLst/>
              <a:rect l="l" t="t" r="r" b="b"/>
              <a:pathLst>
                <a:path w="14014" h="16202" extrusionOk="0">
                  <a:moveTo>
                    <a:pt x="7022" y="1"/>
                  </a:moveTo>
                  <a:lnTo>
                    <a:pt x="31" y="4074"/>
                  </a:lnTo>
                  <a:lnTo>
                    <a:pt x="1" y="12128"/>
                  </a:lnTo>
                  <a:lnTo>
                    <a:pt x="7022" y="16201"/>
                  </a:lnTo>
                  <a:lnTo>
                    <a:pt x="14013" y="12159"/>
                  </a:lnTo>
                  <a:lnTo>
                    <a:pt x="14013" y="4074"/>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4"/>
            <p:cNvSpPr/>
            <p:nvPr/>
          </p:nvSpPr>
          <p:spPr>
            <a:xfrm rot="10800000" flipH="1">
              <a:off x="8975003" y="406138"/>
              <a:ext cx="435415" cy="503396"/>
            </a:xfrm>
            <a:custGeom>
              <a:avLst/>
              <a:gdLst/>
              <a:ahLst/>
              <a:cxnLst/>
              <a:rect l="l" t="t" r="r" b="b"/>
              <a:pathLst>
                <a:path w="14014" h="16202" extrusionOk="0">
                  <a:moveTo>
                    <a:pt x="14013" y="12129"/>
                  </a:moveTo>
                  <a:lnTo>
                    <a:pt x="6992" y="16202"/>
                  </a:lnTo>
                  <a:lnTo>
                    <a:pt x="1" y="12129"/>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4"/>
            <p:cNvSpPr/>
            <p:nvPr/>
          </p:nvSpPr>
          <p:spPr>
            <a:xfrm rot="10800000" flipH="1">
              <a:off x="8540582" y="1501636"/>
              <a:ext cx="434452" cy="503396"/>
            </a:xfrm>
            <a:custGeom>
              <a:avLst/>
              <a:gdLst/>
              <a:ahLst/>
              <a:cxnLst/>
              <a:rect l="l" t="t" r="r" b="b"/>
              <a:pathLst>
                <a:path w="13983" h="16202" extrusionOk="0">
                  <a:moveTo>
                    <a:pt x="13983" y="12159"/>
                  </a:moveTo>
                  <a:lnTo>
                    <a:pt x="6992" y="16202"/>
                  </a:lnTo>
                  <a:lnTo>
                    <a:pt x="1" y="12129"/>
                  </a:lnTo>
                  <a:lnTo>
                    <a:pt x="1" y="4074"/>
                  </a:lnTo>
                  <a:lnTo>
                    <a:pt x="6992" y="1"/>
                  </a:lnTo>
                  <a:lnTo>
                    <a:pt x="1398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24"/>
          <p:cNvGrpSpPr/>
          <p:nvPr/>
        </p:nvGrpSpPr>
        <p:grpSpPr>
          <a:xfrm flipH="1">
            <a:off x="500031" y="4240325"/>
            <a:ext cx="1038857" cy="1038888"/>
            <a:chOff x="5881689" y="3300040"/>
            <a:chExt cx="1038857" cy="1038888"/>
          </a:xfrm>
        </p:grpSpPr>
        <p:sp>
          <p:nvSpPr>
            <p:cNvPr id="1625" name="Google Shape;1625;p24"/>
            <p:cNvSpPr/>
            <p:nvPr/>
          </p:nvSpPr>
          <p:spPr>
            <a:xfrm>
              <a:off x="6209385" y="3796321"/>
              <a:ext cx="51980" cy="47257"/>
            </a:xfrm>
            <a:custGeom>
              <a:avLst/>
              <a:gdLst/>
              <a:ahLst/>
              <a:cxnLst/>
              <a:rect l="l" t="t" r="r" b="b"/>
              <a:pathLst>
                <a:path w="1673" h="1521" extrusionOk="0">
                  <a:moveTo>
                    <a:pt x="837" y="1"/>
                  </a:moveTo>
                  <a:cubicBezTo>
                    <a:pt x="647" y="1"/>
                    <a:pt x="457" y="77"/>
                    <a:pt x="305" y="229"/>
                  </a:cubicBezTo>
                  <a:cubicBezTo>
                    <a:pt x="1" y="533"/>
                    <a:pt x="1" y="989"/>
                    <a:pt x="305" y="1293"/>
                  </a:cubicBezTo>
                  <a:cubicBezTo>
                    <a:pt x="457" y="1445"/>
                    <a:pt x="647" y="1521"/>
                    <a:pt x="837" y="1521"/>
                  </a:cubicBezTo>
                  <a:cubicBezTo>
                    <a:pt x="1027" y="1521"/>
                    <a:pt x="1217" y="1445"/>
                    <a:pt x="1369" y="1293"/>
                  </a:cubicBezTo>
                  <a:cubicBezTo>
                    <a:pt x="1673" y="989"/>
                    <a:pt x="1673" y="533"/>
                    <a:pt x="1369" y="229"/>
                  </a:cubicBezTo>
                  <a:cubicBezTo>
                    <a:pt x="1217" y="77"/>
                    <a:pt x="1027"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6" name="Google Shape;1626;p24"/>
            <p:cNvGrpSpPr/>
            <p:nvPr/>
          </p:nvGrpSpPr>
          <p:grpSpPr>
            <a:xfrm>
              <a:off x="5881689" y="3300040"/>
              <a:ext cx="1038857" cy="1038888"/>
              <a:chOff x="5881689" y="3300040"/>
              <a:chExt cx="1038857" cy="1038888"/>
            </a:xfrm>
          </p:grpSpPr>
          <p:sp>
            <p:nvSpPr>
              <p:cNvPr id="1627" name="Google Shape;1627;p24"/>
              <p:cNvSpPr/>
              <p:nvPr/>
            </p:nvSpPr>
            <p:spPr>
              <a:xfrm>
                <a:off x="5881689" y="3795855"/>
                <a:ext cx="47257" cy="47257"/>
              </a:xfrm>
              <a:custGeom>
                <a:avLst/>
                <a:gdLst/>
                <a:ahLst/>
                <a:cxnLst/>
                <a:rect l="l" t="t" r="r" b="b"/>
                <a:pathLst>
                  <a:path w="1521" h="1521" extrusionOk="0">
                    <a:moveTo>
                      <a:pt x="760" y="1"/>
                    </a:moveTo>
                    <a:cubicBezTo>
                      <a:pt x="335" y="1"/>
                      <a:pt x="0" y="335"/>
                      <a:pt x="0" y="760"/>
                    </a:cubicBezTo>
                    <a:cubicBezTo>
                      <a:pt x="0" y="1186"/>
                      <a:pt x="335" y="1520"/>
                      <a:pt x="760" y="1520"/>
                    </a:cubicBezTo>
                    <a:cubicBezTo>
                      <a:pt x="1186" y="1520"/>
                      <a:pt x="1520" y="1186"/>
                      <a:pt x="1520" y="760"/>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4"/>
              <p:cNvSpPr/>
              <p:nvPr/>
            </p:nvSpPr>
            <p:spPr>
              <a:xfrm>
                <a:off x="6044123"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4"/>
              <p:cNvSpPr/>
              <p:nvPr/>
            </p:nvSpPr>
            <p:spPr>
              <a:xfrm>
                <a:off x="6209385" y="3465798"/>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4"/>
              <p:cNvSpPr/>
              <p:nvPr/>
            </p:nvSpPr>
            <p:spPr>
              <a:xfrm>
                <a:off x="6377504" y="3300040"/>
                <a:ext cx="47226" cy="47257"/>
              </a:xfrm>
              <a:custGeom>
                <a:avLst/>
                <a:gdLst/>
                <a:ahLst/>
                <a:cxnLst/>
                <a:rect l="l" t="t" r="r" b="b"/>
                <a:pathLst>
                  <a:path w="1520"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4"/>
              <p:cNvSpPr/>
              <p:nvPr/>
            </p:nvSpPr>
            <p:spPr>
              <a:xfrm>
                <a:off x="6374677" y="3631059"/>
                <a:ext cx="51949" cy="47257"/>
              </a:xfrm>
              <a:custGeom>
                <a:avLst/>
                <a:gdLst/>
                <a:ahLst/>
                <a:cxnLst/>
                <a:rect l="l" t="t" r="r" b="b"/>
                <a:pathLst>
                  <a:path w="1672" h="1521" extrusionOk="0">
                    <a:moveTo>
                      <a:pt x="836" y="1"/>
                    </a:moveTo>
                    <a:cubicBezTo>
                      <a:pt x="646" y="1"/>
                      <a:pt x="456" y="77"/>
                      <a:pt x="304" y="229"/>
                    </a:cubicBezTo>
                    <a:cubicBezTo>
                      <a:pt x="0" y="532"/>
                      <a:pt x="0"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4"/>
              <p:cNvSpPr/>
              <p:nvPr/>
            </p:nvSpPr>
            <p:spPr>
              <a:xfrm>
                <a:off x="6539938" y="3465798"/>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4"/>
              <p:cNvSpPr/>
              <p:nvPr/>
            </p:nvSpPr>
            <p:spPr>
              <a:xfrm>
                <a:off x="6374677" y="3961613"/>
                <a:ext cx="51949" cy="47226"/>
              </a:xfrm>
              <a:custGeom>
                <a:avLst/>
                <a:gdLst/>
                <a:ahLst/>
                <a:cxnLst/>
                <a:rect l="l" t="t" r="r" b="b"/>
                <a:pathLst>
                  <a:path w="1672" h="1520"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24"/>
              <p:cNvSpPr/>
              <p:nvPr/>
            </p:nvSpPr>
            <p:spPr>
              <a:xfrm>
                <a:off x="6539938" y="3796321"/>
                <a:ext cx="51980" cy="47257"/>
              </a:xfrm>
              <a:custGeom>
                <a:avLst/>
                <a:gdLst/>
                <a:ahLst/>
                <a:cxnLst/>
                <a:rect l="l" t="t" r="r" b="b"/>
                <a:pathLst>
                  <a:path w="1673" h="1521" extrusionOk="0">
                    <a:moveTo>
                      <a:pt x="836" y="1"/>
                    </a:moveTo>
                    <a:cubicBezTo>
                      <a:pt x="646" y="1"/>
                      <a:pt x="456" y="77"/>
                      <a:pt x="304" y="229"/>
                    </a:cubicBezTo>
                    <a:cubicBezTo>
                      <a:pt x="0" y="533"/>
                      <a:pt x="0" y="989"/>
                      <a:pt x="304" y="1293"/>
                    </a:cubicBezTo>
                    <a:cubicBezTo>
                      <a:pt x="456" y="1445"/>
                      <a:pt x="646" y="1521"/>
                      <a:pt x="836" y="1521"/>
                    </a:cubicBezTo>
                    <a:cubicBezTo>
                      <a:pt x="1026" y="1521"/>
                      <a:pt x="1216" y="1445"/>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24"/>
              <p:cNvSpPr/>
              <p:nvPr/>
            </p:nvSpPr>
            <p:spPr>
              <a:xfrm>
                <a:off x="6705200"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4"/>
              <p:cNvSpPr/>
              <p:nvPr/>
            </p:nvSpPr>
            <p:spPr>
              <a:xfrm>
                <a:off x="6539938" y="4126875"/>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4"/>
              <p:cNvSpPr/>
              <p:nvPr/>
            </p:nvSpPr>
            <p:spPr>
              <a:xfrm>
                <a:off x="6705200"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24"/>
              <p:cNvSpPr/>
              <p:nvPr/>
            </p:nvSpPr>
            <p:spPr>
              <a:xfrm>
                <a:off x="6873288" y="3795855"/>
                <a:ext cx="47257" cy="47257"/>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4"/>
              <p:cNvSpPr/>
              <p:nvPr/>
            </p:nvSpPr>
            <p:spPr>
              <a:xfrm>
                <a:off x="6044123"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4"/>
              <p:cNvSpPr/>
              <p:nvPr/>
            </p:nvSpPr>
            <p:spPr>
              <a:xfrm>
                <a:off x="6209385" y="4126875"/>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4"/>
              <p:cNvSpPr/>
              <p:nvPr/>
            </p:nvSpPr>
            <p:spPr>
              <a:xfrm>
                <a:off x="6377504" y="4291670"/>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42" name="Google Shape;1642;p24"/>
          <p:cNvGrpSpPr/>
          <p:nvPr/>
        </p:nvGrpSpPr>
        <p:grpSpPr>
          <a:xfrm rot="10800000">
            <a:off x="-479326" y="3142904"/>
            <a:ext cx="3262940" cy="2478716"/>
            <a:chOff x="6364688" y="-473685"/>
            <a:chExt cx="3262940" cy="2478716"/>
          </a:xfrm>
        </p:grpSpPr>
        <p:sp>
          <p:nvSpPr>
            <p:cNvPr id="1643" name="Google Shape;1643;p24"/>
            <p:cNvSpPr/>
            <p:nvPr/>
          </p:nvSpPr>
          <p:spPr>
            <a:xfrm rot="10800000" flipH="1">
              <a:off x="9192213" y="-472148"/>
              <a:ext cx="435415" cy="501501"/>
            </a:xfrm>
            <a:custGeom>
              <a:avLst/>
              <a:gdLst/>
              <a:ahLst/>
              <a:cxnLst/>
              <a:rect l="l" t="t" r="r" b="b"/>
              <a:pathLst>
                <a:path w="14014" h="16141" extrusionOk="0">
                  <a:moveTo>
                    <a:pt x="31" y="12098"/>
                  </a:moveTo>
                  <a:lnTo>
                    <a:pt x="7022" y="16140"/>
                  </a:lnTo>
                  <a:lnTo>
                    <a:pt x="14013" y="12098"/>
                  </a:lnTo>
                  <a:lnTo>
                    <a:pt x="14013" y="4013"/>
                  </a:lnTo>
                  <a:lnTo>
                    <a:pt x="7022" y="0"/>
                  </a:lnTo>
                  <a:lnTo>
                    <a:pt x="1"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24"/>
            <p:cNvSpPr/>
            <p:nvPr/>
          </p:nvSpPr>
          <p:spPr>
            <a:xfrm rot="10800000" flipH="1">
              <a:off x="8540582" y="-95331"/>
              <a:ext cx="434452" cy="501501"/>
            </a:xfrm>
            <a:custGeom>
              <a:avLst/>
              <a:gdLst/>
              <a:ahLst/>
              <a:cxnLst/>
              <a:rect l="l" t="t" r="r" b="b"/>
              <a:pathLst>
                <a:path w="13983" h="16141" extrusionOk="0">
                  <a:moveTo>
                    <a:pt x="6992" y="1"/>
                  </a:moveTo>
                  <a:lnTo>
                    <a:pt x="1" y="4013"/>
                  </a:lnTo>
                  <a:lnTo>
                    <a:pt x="1" y="12128"/>
                  </a:lnTo>
                  <a:lnTo>
                    <a:pt x="6992" y="16141"/>
                  </a:lnTo>
                  <a:lnTo>
                    <a:pt x="13983" y="12128"/>
                  </a:lnTo>
                  <a:lnTo>
                    <a:pt x="13983" y="401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4"/>
            <p:cNvSpPr/>
            <p:nvPr/>
          </p:nvSpPr>
          <p:spPr>
            <a:xfrm rot="10800000" flipH="1">
              <a:off x="8322440" y="-473685"/>
              <a:ext cx="435384" cy="501501"/>
            </a:xfrm>
            <a:custGeom>
              <a:avLst/>
              <a:gdLst/>
              <a:ahLst/>
              <a:cxnLst/>
              <a:rect l="l" t="t" r="r" b="b"/>
              <a:pathLst>
                <a:path w="14013" h="16141" extrusionOk="0">
                  <a:moveTo>
                    <a:pt x="0" y="12098"/>
                  </a:moveTo>
                  <a:lnTo>
                    <a:pt x="7022" y="16140"/>
                  </a:lnTo>
                  <a:lnTo>
                    <a:pt x="14013" y="12098"/>
                  </a:lnTo>
                  <a:lnTo>
                    <a:pt x="14013" y="4013"/>
                  </a:lnTo>
                  <a:lnTo>
                    <a:pt x="6991" y="0"/>
                  </a:lnTo>
                  <a:lnTo>
                    <a:pt x="0" y="40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4"/>
            <p:cNvSpPr/>
            <p:nvPr/>
          </p:nvSpPr>
          <p:spPr>
            <a:xfrm rot="10800000" flipH="1">
              <a:off x="7018214" y="-472148"/>
              <a:ext cx="434452" cy="501501"/>
            </a:xfrm>
            <a:custGeom>
              <a:avLst/>
              <a:gdLst/>
              <a:ahLst/>
              <a:cxnLst/>
              <a:rect l="l" t="t" r="r" b="b"/>
              <a:pathLst>
                <a:path w="13983" h="16141" extrusionOk="0">
                  <a:moveTo>
                    <a:pt x="1" y="12098"/>
                  </a:moveTo>
                  <a:lnTo>
                    <a:pt x="6992" y="16140"/>
                  </a:lnTo>
                  <a:lnTo>
                    <a:pt x="13983" y="12098"/>
                  </a:lnTo>
                  <a:lnTo>
                    <a:pt x="13983" y="4013"/>
                  </a:lnTo>
                  <a:lnTo>
                    <a:pt x="6992" y="0"/>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4"/>
            <p:cNvSpPr/>
            <p:nvPr/>
          </p:nvSpPr>
          <p:spPr>
            <a:xfrm rot="10800000" flipH="1">
              <a:off x="9192213" y="281486"/>
              <a:ext cx="435415" cy="501501"/>
            </a:xfrm>
            <a:custGeom>
              <a:avLst/>
              <a:gdLst/>
              <a:ahLst/>
              <a:cxnLst/>
              <a:rect l="l" t="t" r="r" b="b"/>
              <a:pathLst>
                <a:path w="14014" h="16141" extrusionOk="0">
                  <a:moveTo>
                    <a:pt x="31" y="12129"/>
                  </a:moveTo>
                  <a:lnTo>
                    <a:pt x="7022" y="16141"/>
                  </a:lnTo>
                  <a:lnTo>
                    <a:pt x="14013" y="12129"/>
                  </a:lnTo>
                  <a:lnTo>
                    <a:pt x="14013" y="4043"/>
                  </a:lnTo>
                  <a:lnTo>
                    <a:pt x="7022" y="1"/>
                  </a:lnTo>
                  <a:lnTo>
                    <a:pt x="1" y="404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4"/>
            <p:cNvSpPr/>
            <p:nvPr/>
          </p:nvSpPr>
          <p:spPr>
            <a:xfrm rot="10800000" flipH="1">
              <a:off x="8757793" y="281486"/>
              <a:ext cx="434452" cy="501501"/>
            </a:xfrm>
            <a:custGeom>
              <a:avLst/>
              <a:gdLst/>
              <a:ahLst/>
              <a:cxnLst/>
              <a:rect l="l" t="t" r="r" b="b"/>
              <a:pathLst>
                <a:path w="13983" h="16141" extrusionOk="0">
                  <a:moveTo>
                    <a:pt x="1" y="12129"/>
                  </a:moveTo>
                  <a:lnTo>
                    <a:pt x="6992" y="16141"/>
                  </a:lnTo>
                  <a:lnTo>
                    <a:pt x="13983" y="12129"/>
                  </a:lnTo>
                  <a:lnTo>
                    <a:pt x="13983" y="4043"/>
                  </a:lnTo>
                  <a:lnTo>
                    <a:pt x="6992" y="1"/>
                  </a:lnTo>
                  <a:lnTo>
                    <a:pt x="1"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4"/>
            <p:cNvSpPr/>
            <p:nvPr/>
          </p:nvSpPr>
          <p:spPr>
            <a:xfrm rot="10800000" flipH="1">
              <a:off x="8975003" y="657339"/>
              <a:ext cx="435415" cy="503396"/>
            </a:xfrm>
            <a:custGeom>
              <a:avLst/>
              <a:gdLst/>
              <a:ahLst/>
              <a:cxnLst/>
              <a:rect l="l" t="t" r="r" b="b"/>
              <a:pathLst>
                <a:path w="14014" h="16202" extrusionOk="0">
                  <a:moveTo>
                    <a:pt x="6992" y="0"/>
                  </a:moveTo>
                  <a:lnTo>
                    <a:pt x="1" y="4073"/>
                  </a:lnTo>
                  <a:lnTo>
                    <a:pt x="1" y="12159"/>
                  </a:lnTo>
                  <a:lnTo>
                    <a:pt x="7022" y="16201"/>
                  </a:lnTo>
                  <a:lnTo>
                    <a:pt x="14013" y="12128"/>
                  </a:lnTo>
                  <a:lnTo>
                    <a:pt x="14013" y="4073"/>
                  </a:lnTo>
                  <a:lnTo>
                    <a:pt x="6992"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24"/>
            <p:cNvSpPr/>
            <p:nvPr/>
          </p:nvSpPr>
          <p:spPr>
            <a:xfrm rot="10800000" flipH="1">
              <a:off x="7888019" y="75616"/>
              <a:ext cx="434452" cy="503365"/>
            </a:xfrm>
            <a:custGeom>
              <a:avLst/>
              <a:gdLst/>
              <a:ahLst/>
              <a:cxnLst/>
              <a:rect l="l" t="t" r="r" b="b"/>
              <a:pathLst>
                <a:path w="13983" h="16201" extrusionOk="0">
                  <a:moveTo>
                    <a:pt x="6991" y="0"/>
                  </a:moveTo>
                  <a:lnTo>
                    <a:pt x="0" y="4073"/>
                  </a:lnTo>
                  <a:lnTo>
                    <a:pt x="0" y="12128"/>
                  </a:lnTo>
                  <a:lnTo>
                    <a:pt x="6991" y="16201"/>
                  </a:lnTo>
                  <a:lnTo>
                    <a:pt x="13982" y="12158"/>
                  </a:lnTo>
                  <a:lnTo>
                    <a:pt x="13982" y="4073"/>
                  </a:lnTo>
                  <a:lnTo>
                    <a:pt x="6991"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4"/>
            <p:cNvSpPr/>
            <p:nvPr/>
          </p:nvSpPr>
          <p:spPr>
            <a:xfrm rot="10800000" flipH="1">
              <a:off x="8540582" y="-3465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4"/>
            <p:cNvSpPr/>
            <p:nvPr/>
          </p:nvSpPr>
          <p:spPr>
            <a:xfrm rot="10800000" flipH="1">
              <a:off x="6364688" y="-3465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4"/>
            <p:cNvSpPr/>
            <p:nvPr/>
          </p:nvSpPr>
          <p:spPr>
            <a:xfrm rot="10800000" flipH="1">
              <a:off x="9192213" y="29321"/>
              <a:ext cx="435415" cy="503396"/>
            </a:xfrm>
            <a:custGeom>
              <a:avLst/>
              <a:gdLst/>
              <a:ahLst/>
              <a:cxnLst/>
              <a:rect l="l" t="t" r="r" b="b"/>
              <a:pathLst>
                <a:path w="14014" h="16202" extrusionOk="0">
                  <a:moveTo>
                    <a:pt x="7022" y="1"/>
                  </a:moveTo>
                  <a:lnTo>
                    <a:pt x="31" y="4074"/>
                  </a:lnTo>
                  <a:lnTo>
                    <a:pt x="1" y="12128"/>
                  </a:lnTo>
                  <a:lnTo>
                    <a:pt x="7022" y="16201"/>
                  </a:lnTo>
                  <a:lnTo>
                    <a:pt x="14013" y="12159"/>
                  </a:lnTo>
                  <a:lnTo>
                    <a:pt x="14013" y="4074"/>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4"/>
            <p:cNvSpPr/>
            <p:nvPr/>
          </p:nvSpPr>
          <p:spPr>
            <a:xfrm rot="10800000" flipH="1">
              <a:off x="8975003" y="406138"/>
              <a:ext cx="435415" cy="503396"/>
            </a:xfrm>
            <a:custGeom>
              <a:avLst/>
              <a:gdLst/>
              <a:ahLst/>
              <a:cxnLst/>
              <a:rect l="l" t="t" r="r" b="b"/>
              <a:pathLst>
                <a:path w="14014" h="16202" extrusionOk="0">
                  <a:moveTo>
                    <a:pt x="14013" y="12129"/>
                  </a:moveTo>
                  <a:lnTo>
                    <a:pt x="6992" y="16202"/>
                  </a:lnTo>
                  <a:lnTo>
                    <a:pt x="1" y="12129"/>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4"/>
            <p:cNvSpPr/>
            <p:nvPr/>
          </p:nvSpPr>
          <p:spPr>
            <a:xfrm rot="10800000" flipH="1">
              <a:off x="8540582" y="1501636"/>
              <a:ext cx="434452" cy="503396"/>
            </a:xfrm>
            <a:custGeom>
              <a:avLst/>
              <a:gdLst/>
              <a:ahLst/>
              <a:cxnLst/>
              <a:rect l="l" t="t" r="r" b="b"/>
              <a:pathLst>
                <a:path w="13983" h="16202" extrusionOk="0">
                  <a:moveTo>
                    <a:pt x="13983" y="12159"/>
                  </a:moveTo>
                  <a:lnTo>
                    <a:pt x="6992" y="16202"/>
                  </a:lnTo>
                  <a:lnTo>
                    <a:pt x="1" y="12129"/>
                  </a:lnTo>
                  <a:lnTo>
                    <a:pt x="1" y="4074"/>
                  </a:lnTo>
                  <a:lnTo>
                    <a:pt x="6992" y="1"/>
                  </a:lnTo>
                  <a:lnTo>
                    <a:pt x="1398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56"/>
        <p:cNvGrpSpPr/>
        <p:nvPr/>
      </p:nvGrpSpPr>
      <p:grpSpPr>
        <a:xfrm>
          <a:off x="0" y="0"/>
          <a:ext cx="0" cy="0"/>
          <a:chOff x="0" y="0"/>
          <a:chExt cx="0" cy="0"/>
        </a:xfrm>
      </p:grpSpPr>
      <p:sp>
        <p:nvSpPr>
          <p:cNvPr id="1657" name="Google Shape;1657;p25"/>
          <p:cNvSpPr txBox="1">
            <a:spLocks noGrp="1"/>
          </p:cNvSpPr>
          <p:nvPr>
            <p:ph type="title"/>
          </p:nvPr>
        </p:nvSpPr>
        <p:spPr>
          <a:xfrm>
            <a:off x="717000" y="404725"/>
            <a:ext cx="7710000" cy="5304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658" name="Google Shape;1658;p25"/>
          <p:cNvGrpSpPr/>
          <p:nvPr/>
        </p:nvGrpSpPr>
        <p:grpSpPr>
          <a:xfrm rot="10800000" flipH="1">
            <a:off x="7609414" y="-131277"/>
            <a:ext cx="1038857" cy="1038888"/>
            <a:chOff x="5881689" y="3300040"/>
            <a:chExt cx="1038857" cy="1038888"/>
          </a:xfrm>
        </p:grpSpPr>
        <p:sp>
          <p:nvSpPr>
            <p:cNvPr id="1659" name="Google Shape;1659;p25"/>
            <p:cNvSpPr/>
            <p:nvPr/>
          </p:nvSpPr>
          <p:spPr>
            <a:xfrm>
              <a:off x="6209385" y="3796321"/>
              <a:ext cx="51980" cy="47257"/>
            </a:xfrm>
            <a:custGeom>
              <a:avLst/>
              <a:gdLst/>
              <a:ahLst/>
              <a:cxnLst/>
              <a:rect l="l" t="t" r="r" b="b"/>
              <a:pathLst>
                <a:path w="1673" h="1521" extrusionOk="0">
                  <a:moveTo>
                    <a:pt x="837" y="1"/>
                  </a:moveTo>
                  <a:cubicBezTo>
                    <a:pt x="647" y="1"/>
                    <a:pt x="457" y="77"/>
                    <a:pt x="305" y="229"/>
                  </a:cubicBezTo>
                  <a:cubicBezTo>
                    <a:pt x="1" y="533"/>
                    <a:pt x="1" y="989"/>
                    <a:pt x="305" y="1293"/>
                  </a:cubicBezTo>
                  <a:cubicBezTo>
                    <a:pt x="457" y="1445"/>
                    <a:pt x="647" y="1521"/>
                    <a:pt x="837" y="1521"/>
                  </a:cubicBezTo>
                  <a:cubicBezTo>
                    <a:pt x="1027" y="1521"/>
                    <a:pt x="1217" y="1445"/>
                    <a:pt x="1369" y="1293"/>
                  </a:cubicBezTo>
                  <a:cubicBezTo>
                    <a:pt x="1673" y="989"/>
                    <a:pt x="1673" y="533"/>
                    <a:pt x="1369" y="229"/>
                  </a:cubicBezTo>
                  <a:cubicBezTo>
                    <a:pt x="1217" y="77"/>
                    <a:pt x="1027"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0" name="Google Shape;1660;p25"/>
            <p:cNvGrpSpPr/>
            <p:nvPr/>
          </p:nvGrpSpPr>
          <p:grpSpPr>
            <a:xfrm>
              <a:off x="5881689" y="3300040"/>
              <a:ext cx="1038857" cy="1038888"/>
              <a:chOff x="5881689" y="3300040"/>
              <a:chExt cx="1038857" cy="1038888"/>
            </a:xfrm>
          </p:grpSpPr>
          <p:sp>
            <p:nvSpPr>
              <p:cNvPr id="1661" name="Google Shape;1661;p25"/>
              <p:cNvSpPr/>
              <p:nvPr/>
            </p:nvSpPr>
            <p:spPr>
              <a:xfrm>
                <a:off x="5881689" y="3795855"/>
                <a:ext cx="47257" cy="47257"/>
              </a:xfrm>
              <a:custGeom>
                <a:avLst/>
                <a:gdLst/>
                <a:ahLst/>
                <a:cxnLst/>
                <a:rect l="l" t="t" r="r" b="b"/>
                <a:pathLst>
                  <a:path w="1521" h="1521" extrusionOk="0">
                    <a:moveTo>
                      <a:pt x="760" y="1"/>
                    </a:moveTo>
                    <a:cubicBezTo>
                      <a:pt x="335" y="1"/>
                      <a:pt x="0" y="335"/>
                      <a:pt x="0" y="760"/>
                    </a:cubicBezTo>
                    <a:cubicBezTo>
                      <a:pt x="0" y="1186"/>
                      <a:pt x="335" y="1520"/>
                      <a:pt x="760" y="1520"/>
                    </a:cubicBezTo>
                    <a:cubicBezTo>
                      <a:pt x="1186" y="1520"/>
                      <a:pt x="1520" y="1186"/>
                      <a:pt x="1520" y="760"/>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25"/>
              <p:cNvSpPr/>
              <p:nvPr/>
            </p:nvSpPr>
            <p:spPr>
              <a:xfrm>
                <a:off x="6044123"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5"/>
              <p:cNvSpPr/>
              <p:nvPr/>
            </p:nvSpPr>
            <p:spPr>
              <a:xfrm>
                <a:off x="6209385" y="3465798"/>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5"/>
              <p:cNvSpPr/>
              <p:nvPr/>
            </p:nvSpPr>
            <p:spPr>
              <a:xfrm>
                <a:off x="6377504" y="3300040"/>
                <a:ext cx="47226" cy="47257"/>
              </a:xfrm>
              <a:custGeom>
                <a:avLst/>
                <a:gdLst/>
                <a:ahLst/>
                <a:cxnLst/>
                <a:rect l="l" t="t" r="r" b="b"/>
                <a:pathLst>
                  <a:path w="1520"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5"/>
              <p:cNvSpPr/>
              <p:nvPr/>
            </p:nvSpPr>
            <p:spPr>
              <a:xfrm>
                <a:off x="6374677" y="3631059"/>
                <a:ext cx="51949" cy="47257"/>
              </a:xfrm>
              <a:custGeom>
                <a:avLst/>
                <a:gdLst/>
                <a:ahLst/>
                <a:cxnLst/>
                <a:rect l="l" t="t" r="r" b="b"/>
                <a:pathLst>
                  <a:path w="1672" h="1521" extrusionOk="0">
                    <a:moveTo>
                      <a:pt x="836" y="1"/>
                    </a:moveTo>
                    <a:cubicBezTo>
                      <a:pt x="646" y="1"/>
                      <a:pt x="456" y="77"/>
                      <a:pt x="304" y="229"/>
                    </a:cubicBezTo>
                    <a:cubicBezTo>
                      <a:pt x="0" y="532"/>
                      <a:pt x="0"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5"/>
              <p:cNvSpPr/>
              <p:nvPr/>
            </p:nvSpPr>
            <p:spPr>
              <a:xfrm>
                <a:off x="6539938" y="3465798"/>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5"/>
              <p:cNvSpPr/>
              <p:nvPr/>
            </p:nvSpPr>
            <p:spPr>
              <a:xfrm>
                <a:off x="6374677" y="3961613"/>
                <a:ext cx="51949" cy="47226"/>
              </a:xfrm>
              <a:custGeom>
                <a:avLst/>
                <a:gdLst/>
                <a:ahLst/>
                <a:cxnLst/>
                <a:rect l="l" t="t" r="r" b="b"/>
                <a:pathLst>
                  <a:path w="1672" h="1520"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5"/>
              <p:cNvSpPr/>
              <p:nvPr/>
            </p:nvSpPr>
            <p:spPr>
              <a:xfrm>
                <a:off x="6539938" y="3796321"/>
                <a:ext cx="51980" cy="47257"/>
              </a:xfrm>
              <a:custGeom>
                <a:avLst/>
                <a:gdLst/>
                <a:ahLst/>
                <a:cxnLst/>
                <a:rect l="l" t="t" r="r" b="b"/>
                <a:pathLst>
                  <a:path w="1673" h="1521" extrusionOk="0">
                    <a:moveTo>
                      <a:pt x="836" y="1"/>
                    </a:moveTo>
                    <a:cubicBezTo>
                      <a:pt x="646" y="1"/>
                      <a:pt x="456" y="77"/>
                      <a:pt x="304" y="229"/>
                    </a:cubicBezTo>
                    <a:cubicBezTo>
                      <a:pt x="0" y="533"/>
                      <a:pt x="0" y="989"/>
                      <a:pt x="304" y="1293"/>
                    </a:cubicBezTo>
                    <a:cubicBezTo>
                      <a:pt x="456" y="1445"/>
                      <a:pt x="646" y="1521"/>
                      <a:pt x="836" y="1521"/>
                    </a:cubicBezTo>
                    <a:cubicBezTo>
                      <a:pt x="1026" y="1521"/>
                      <a:pt x="1216" y="1445"/>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5"/>
              <p:cNvSpPr/>
              <p:nvPr/>
            </p:nvSpPr>
            <p:spPr>
              <a:xfrm>
                <a:off x="6705200"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25"/>
              <p:cNvSpPr/>
              <p:nvPr/>
            </p:nvSpPr>
            <p:spPr>
              <a:xfrm>
                <a:off x="6539938" y="4126875"/>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5"/>
              <p:cNvSpPr/>
              <p:nvPr/>
            </p:nvSpPr>
            <p:spPr>
              <a:xfrm>
                <a:off x="6705200"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5"/>
              <p:cNvSpPr/>
              <p:nvPr/>
            </p:nvSpPr>
            <p:spPr>
              <a:xfrm>
                <a:off x="6873288" y="3795855"/>
                <a:ext cx="47257" cy="47257"/>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5"/>
              <p:cNvSpPr/>
              <p:nvPr/>
            </p:nvSpPr>
            <p:spPr>
              <a:xfrm>
                <a:off x="6044123"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5"/>
              <p:cNvSpPr/>
              <p:nvPr/>
            </p:nvSpPr>
            <p:spPr>
              <a:xfrm>
                <a:off x="6209385" y="4126875"/>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5"/>
              <p:cNvSpPr/>
              <p:nvPr/>
            </p:nvSpPr>
            <p:spPr>
              <a:xfrm>
                <a:off x="6377504" y="4291670"/>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76" name="Google Shape;1676;p25"/>
          <p:cNvGrpSpPr/>
          <p:nvPr/>
        </p:nvGrpSpPr>
        <p:grpSpPr>
          <a:xfrm>
            <a:off x="6364688" y="-473685"/>
            <a:ext cx="3262940" cy="2478716"/>
            <a:chOff x="6364688" y="-473685"/>
            <a:chExt cx="3262940" cy="2478716"/>
          </a:xfrm>
        </p:grpSpPr>
        <p:sp>
          <p:nvSpPr>
            <p:cNvPr id="1677" name="Google Shape;1677;p25"/>
            <p:cNvSpPr/>
            <p:nvPr/>
          </p:nvSpPr>
          <p:spPr>
            <a:xfrm rot="10800000" flipH="1">
              <a:off x="9192213" y="-472148"/>
              <a:ext cx="435415" cy="501501"/>
            </a:xfrm>
            <a:custGeom>
              <a:avLst/>
              <a:gdLst/>
              <a:ahLst/>
              <a:cxnLst/>
              <a:rect l="l" t="t" r="r" b="b"/>
              <a:pathLst>
                <a:path w="14014" h="16141" extrusionOk="0">
                  <a:moveTo>
                    <a:pt x="31" y="12098"/>
                  </a:moveTo>
                  <a:lnTo>
                    <a:pt x="7022" y="16140"/>
                  </a:lnTo>
                  <a:lnTo>
                    <a:pt x="14013" y="12098"/>
                  </a:lnTo>
                  <a:lnTo>
                    <a:pt x="14013" y="4013"/>
                  </a:lnTo>
                  <a:lnTo>
                    <a:pt x="7022" y="0"/>
                  </a:lnTo>
                  <a:lnTo>
                    <a:pt x="1"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5"/>
            <p:cNvSpPr/>
            <p:nvPr/>
          </p:nvSpPr>
          <p:spPr>
            <a:xfrm rot="10800000" flipH="1">
              <a:off x="8540582" y="-95331"/>
              <a:ext cx="434452" cy="501501"/>
            </a:xfrm>
            <a:custGeom>
              <a:avLst/>
              <a:gdLst/>
              <a:ahLst/>
              <a:cxnLst/>
              <a:rect l="l" t="t" r="r" b="b"/>
              <a:pathLst>
                <a:path w="13983" h="16141" extrusionOk="0">
                  <a:moveTo>
                    <a:pt x="6992" y="1"/>
                  </a:moveTo>
                  <a:lnTo>
                    <a:pt x="1" y="4013"/>
                  </a:lnTo>
                  <a:lnTo>
                    <a:pt x="1" y="12128"/>
                  </a:lnTo>
                  <a:lnTo>
                    <a:pt x="6992" y="16141"/>
                  </a:lnTo>
                  <a:lnTo>
                    <a:pt x="13983" y="12128"/>
                  </a:lnTo>
                  <a:lnTo>
                    <a:pt x="13983" y="401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5"/>
            <p:cNvSpPr/>
            <p:nvPr/>
          </p:nvSpPr>
          <p:spPr>
            <a:xfrm rot="10800000" flipH="1">
              <a:off x="8322440" y="-473685"/>
              <a:ext cx="435384" cy="501501"/>
            </a:xfrm>
            <a:custGeom>
              <a:avLst/>
              <a:gdLst/>
              <a:ahLst/>
              <a:cxnLst/>
              <a:rect l="l" t="t" r="r" b="b"/>
              <a:pathLst>
                <a:path w="14013" h="16141" extrusionOk="0">
                  <a:moveTo>
                    <a:pt x="0" y="12098"/>
                  </a:moveTo>
                  <a:lnTo>
                    <a:pt x="7022" y="16140"/>
                  </a:lnTo>
                  <a:lnTo>
                    <a:pt x="14013" y="12098"/>
                  </a:lnTo>
                  <a:lnTo>
                    <a:pt x="14013" y="4013"/>
                  </a:lnTo>
                  <a:lnTo>
                    <a:pt x="6991" y="0"/>
                  </a:lnTo>
                  <a:lnTo>
                    <a:pt x="0" y="40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5"/>
            <p:cNvSpPr/>
            <p:nvPr/>
          </p:nvSpPr>
          <p:spPr>
            <a:xfrm rot="10800000" flipH="1">
              <a:off x="7018214" y="-472148"/>
              <a:ext cx="434452" cy="501501"/>
            </a:xfrm>
            <a:custGeom>
              <a:avLst/>
              <a:gdLst/>
              <a:ahLst/>
              <a:cxnLst/>
              <a:rect l="l" t="t" r="r" b="b"/>
              <a:pathLst>
                <a:path w="13983" h="16141" extrusionOk="0">
                  <a:moveTo>
                    <a:pt x="1" y="12098"/>
                  </a:moveTo>
                  <a:lnTo>
                    <a:pt x="6992" y="16140"/>
                  </a:lnTo>
                  <a:lnTo>
                    <a:pt x="13983" y="12098"/>
                  </a:lnTo>
                  <a:lnTo>
                    <a:pt x="13983" y="4013"/>
                  </a:lnTo>
                  <a:lnTo>
                    <a:pt x="6992" y="0"/>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5"/>
            <p:cNvSpPr/>
            <p:nvPr/>
          </p:nvSpPr>
          <p:spPr>
            <a:xfrm rot="10800000" flipH="1">
              <a:off x="9192213" y="281486"/>
              <a:ext cx="435415" cy="501501"/>
            </a:xfrm>
            <a:custGeom>
              <a:avLst/>
              <a:gdLst/>
              <a:ahLst/>
              <a:cxnLst/>
              <a:rect l="l" t="t" r="r" b="b"/>
              <a:pathLst>
                <a:path w="14014" h="16141" extrusionOk="0">
                  <a:moveTo>
                    <a:pt x="31" y="12129"/>
                  </a:moveTo>
                  <a:lnTo>
                    <a:pt x="7022" y="16141"/>
                  </a:lnTo>
                  <a:lnTo>
                    <a:pt x="14013" y="12129"/>
                  </a:lnTo>
                  <a:lnTo>
                    <a:pt x="14013" y="4043"/>
                  </a:lnTo>
                  <a:lnTo>
                    <a:pt x="7022" y="1"/>
                  </a:lnTo>
                  <a:lnTo>
                    <a:pt x="1" y="404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5"/>
            <p:cNvSpPr/>
            <p:nvPr/>
          </p:nvSpPr>
          <p:spPr>
            <a:xfrm rot="10800000" flipH="1">
              <a:off x="8757793" y="281486"/>
              <a:ext cx="434452" cy="501501"/>
            </a:xfrm>
            <a:custGeom>
              <a:avLst/>
              <a:gdLst/>
              <a:ahLst/>
              <a:cxnLst/>
              <a:rect l="l" t="t" r="r" b="b"/>
              <a:pathLst>
                <a:path w="13983" h="16141" extrusionOk="0">
                  <a:moveTo>
                    <a:pt x="1" y="12129"/>
                  </a:moveTo>
                  <a:lnTo>
                    <a:pt x="6992" y="16141"/>
                  </a:lnTo>
                  <a:lnTo>
                    <a:pt x="13983" y="12129"/>
                  </a:lnTo>
                  <a:lnTo>
                    <a:pt x="13983" y="4043"/>
                  </a:lnTo>
                  <a:lnTo>
                    <a:pt x="6992" y="1"/>
                  </a:lnTo>
                  <a:lnTo>
                    <a:pt x="1"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5"/>
            <p:cNvSpPr/>
            <p:nvPr/>
          </p:nvSpPr>
          <p:spPr>
            <a:xfrm rot="10800000" flipH="1">
              <a:off x="8975003" y="657339"/>
              <a:ext cx="435415" cy="503396"/>
            </a:xfrm>
            <a:custGeom>
              <a:avLst/>
              <a:gdLst/>
              <a:ahLst/>
              <a:cxnLst/>
              <a:rect l="l" t="t" r="r" b="b"/>
              <a:pathLst>
                <a:path w="14014" h="16202" extrusionOk="0">
                  <a:moveTo>
                    <a:pt x="6992" y="0"/>
                  </a:moveTo>
                  <a:lnTo>
                    <a:pt x="1" y="4073"/>
                  </a:lnTo>
                  <a:lnTo>
                    <a:pt x="1" y="12159"/>
                  </a:lnTo>
                  <a:lnTo>
                    <a:pt x="7022" y="16201"/>
                  </a:lnTo>
                  <a:lnTo>
                    <a:pt x="14013" y="12128"/>
                  </a:lnTo>
                  <a:lnTo>
                    <a:pt x="14013" y="4073"/>
                  </a:lnTo>
                  <a:lnTo>
                    <a:pt x="6992"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5"/>
            <p:cNvSpPr/>
            <p:nvPr/>
          </p:nvSpPr>
          <p:spPr>
            <a:xfrm rot="10800000" flipH="1">
              <a:off x="7888019" y="75616"/>
              <a:ext cx="434452" cy="503365"/>
            </a:xfrm>
            <a:custGeom>
              <a:avLst/>
              <a:gdLst/>
              <a:ahLst/>
              <a:cxnLst/>
              <a:rect l="l" t="t" r="r" b="b"/>
              <a:pathLst>
                <a:path w="13983" h="16201" extrusionOk="0">
                  <a:moveTo>
                    <a:pt x="6991" y="0"/>
                  </a:moveTo>
                  <a:lnTo>
                    <a:pt x="0" y="4073"/>
                  </a:lnTo>
                  <a:lnTo>
                    <a:pt x="0" y="12128"/>
                  </a:lnTo>
                  <a:lnTo>
                    <a:pt x="6991" y="16201"/>
                  </a:lnTo>
                  <a:lnTo>
                    <a:pt x="13982" y="12158"/>
                  </a:lnTo>
                  <a:lnTo>
                    <a:pt x="13982" y="4073"/>
                  </a:lnTo>
                  <a:lnTo>
                    <a:pt x="6991"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5"/>
            <p:cNvSpPr/>
            <p:nvPr/>
          </p:nvSpPr>
          <p:spPr>
            <a:xfrm rot="10800000" flipH="1">
              <a:off x="8540582" y="-3465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5"/>
            <p:cNvSpPr/>
            <p:nvPr/>
          </p:nvSpPr>
          <p:spPr>
            <a:xfrm rot="10800000" flipH="1">
              <a:off x="6364688" y="-3465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5"/>
            <p:cNvSpPr/>
            <p:nvPr/>
          </p:nvSpPr>
          <p:spPr>
            <a:xfrm rot="10800000" flipH="1">
              <a:off x="9192213" y="29321"/>
              <a:ext cx="435415" cy="503396"/>
            </a:xfrm>
            <a:custGeom>
              <a:avLst/>
              <a:gdLst/>
              <a:ahLst/>
              <a:cxnLst/>
              <a:rect l="l" t="t" r="r" b="b"/>
              <a:pathLst>
                <a:path w="14014" h="16202" extrusionOk="0">
                  <a:moveTo>
                    <a:pt x="7022" y="1"/>
                  </a:moveTo>
                  <a:lnTo>
                    <a:pt x="31" y="4074"/>
                  </a:lnTo>
                  <a:lnTo>
                    <a:pt x="1" y="12128"/>
                  </a:lnTo>
                  <a:lnTo>
                    <a:pt x="7022" y="16201"/>
                  </a:lnTo>
                  <a:lnTo>
                    <a:pt x="14013" y="12159"/>
                  </a:lnTo>
                  <a:lnTo>
                    <a:pt x="14013" y="4074"/>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5"/>
            <p:cNvSpPr/>
            <p:nvPr/>
          </p:nvSpPr>
          <p:spPr>
            <a:xfrm rot="10800000" flipH="1">
              <a:off x="8975003" y="406138"/>
              <a:ext cx="435415" cy="503396"/>
            </a:xfrm>
            <a:custGeom>
              <a:avLst/>
              <a:gdLst/>
              <a:ahLst/>
              <a:cxnLst/>
              <a:rect l="l" t="t" r="r" b="b"/>
              <a:pathLst>
                <a:path w="14014" h="16202" extrusionOk="0">
                  <a:moveTo>
                    <a:pt x="14013" y="12129"/>
                  </a:moveTo>
                  <a:lnTo>
                    <a:pt x="6992" y="16202"/>
                  </a:lnTo>
                  <a:lnTo>
                    <a:pt x="1" y="12129"/>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5"/>
            <p:cNvSpPr/>
            <p:nvPr/>
          </p:nvSpPr>
          <p:spPr>
            <a:xfrm rot="10800000" flipH="1">
              <a:off x="8540582" y="1501636"/>
              <a:ext cx="434452" cy="503396"/>
            </a:xfrm>
            <a:custGeom>
              <a:avLst/>
              <a:gdLst/>
              <a:ahLst/>
              <a:cxnLst/>
              <a:rect l="l" t="t" r="r" b="b"/>
              <a:pathLst>
                <a:path w="13983" h="16202" extrusionOk="0">
                  <a:moveTo>
                    <a:pt x="13983" y="12159"/>
                  </a:moveTo>
                  <a:lnTo>
                    <a:pt x="6992" y="16202"/>
                  </a:lnTo>
                  <a:lnTo>
                    <a:pt x="1" y="12129"/>
                  </a:lnTo>
                  <a:lnTo>
                    <a:pt x="1" y="4074"/>
                  </a:lnTo>
                  <a:lnTo>
                    <a:pt x="6992" y="1"/>
                  </a:lnTo>
                  <a:lnTo>
                    <a:pt x="1398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94"/>
        <p:cNvGrpSpPr/>
        <p:nvPr/>
      </p:nvGrpSpPr>
      <p:grpSpPr>
        <a:xfrm>
          <a:off x="0" y="0"/>
          <a:ext cx="0" cy="0"/>
          <a:chOff x="0" y="0"/>
          <a:chExt cx="0" cy="0"/>
        </a:xfrm>
      </p:grpSpPr>
      <p:sp>
        <p:nvSpPr>
          <p:cNvPr id="1795" name="Google Shape;1795;p29"/>
          <p:cNvSpPr txBox="1">
            <a:spLocks noGrp="1"/>
          </p:cNvSpPr>
          <p:nvPr>
            <p:ph type="title"/>
          </p:nvPr>
        </p:nvSpPr>
        <p:spPr>
          <a:xfrm>
            <a:off x="717000" y="404725"/>
            <a:ext cx="7710000" cy="5304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796" name="Google Shape;1796;p29"/>
          <p:cNvGrpSpPr/>
          <p:nvPr/>
        </p:nvGrpSpPr>
        <p:grpSpPr>
          <a:xfrm rot="10800000" flipH="1">
            <a:off x="7609414" y="-131277"/>
            <a:ext cx="1038857" cy="1038888"/>
            <a:chOff x="5881689" y="3300040"/>
            <a:chExt cx="1038857" cy="1038888"/>
          </a:xfrm>
        </p:grpSpPr>
        <p:sp>
          <p:nvSpPr>
            <p:cNvPr id="1797" name="Google Shape;1797;p29"/>
            <p:cNvSpPr/>
            <p:nvPr/>
          </p:nvSpPr>
          <p:spPr>
            <a:xfrm>
              <a:off x="6209385" y="3796321"/>
              <a:ext cx="51980" cy="47257"/>
            </a:xfrm>
            <a:custGeom>
              <a:avLst/>
              <a:gdLst/>
              <a:ahLst/>
              <a:cxnLst/>
              <a:rect l="l" t="t" r="r" b="b"/>
              <a:pathLst>
                <a:path w="1673" h="1521" extrusionOk="0">
                  <a:moveTo>
                    <a:pt x="837" y="1"/>
                  </a:moveTo>
                  <a:cubicBezTo>
                    <a:pt x="647" y="1"/>
                    <a:pt x="457" y="77"/>
                    <a:pt x="305" y="229"/>
                  </a:cubicBezTo>
                  <a:cubicBezTo>
                    <a:pt x="1" y="533"/>
                    <a:pt x="1" y="989"/>
                    <a:pt x="305" y="1293"/>
                  </a:cubicBezTo>
                  <a:cubicBezTo>
                    <a:pt x="457" y="1445"/>
                    <a:pt x="647" y="1521"/>
                    <a:pt x="837" y="1521"/>
                  </a:cubicBezTo>
                  <a:cubicBezTo>
                    <a:pt x="1027" y="1521"/>
                    <a:pt x="1217" y="1445"/>
                    <a:pt x="1369" y="1293"/>
                  </a:cubicBezTo>
                  <a:cubicBezTo>
                    <a:pt x="1673" y="989"/>
                    <a:pt x="1673" y="533"/>
                    <a:pt x="1369" y="229"/>
                  </a:cubicBezTo>
                  <a:cubicBezTo>
                    <a:pt x="1217" y="77"/>
                    <a:pt x="1027"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8" name="Google Shape;1798;p29"/>
            <p:cNvGrpSpPr/>
            <p:nvPr/>
          </p:nvGrpSpPr>
          <p:grpSpPr>
            <a:xfrm>
              <a:off x="5881689" y="3300040"/>
              <a:ext cx="1038857" cy="1038888"/>
              <a:chOff x="5881689" y="3300040"/>
              <a:chExt cx="1038857" cy="1038888"/>
            </a:xfrm>
          </p:grpSpPr>
          <p:sp>
            <p:nvSpPr>
              <p:cNvPr id="1799" name="Google Shape;1799;p29"/>
              <p:cNvSpPr/>
              <p:nvPr/>
            </p:nvSpPr>
            <p:spPr>
              <a:xfrm>
                <a:off x="5881689" y="3795855"/>
                <a:ext cx="47257" cy="47257"/>
              </a:xfrm>
              <a:custGeom>
                <a:avLst/>
                <a:gdLst/>
                <a:ahLst/>
                <a:cxnLst/>
                <a:rect l="l" t="t" r="r" b="b"/>
                <a:pathLst>
                  <a:path w="1521" h="1521" extrusionOk="0">
                    <a:moveTo>
                      <a:pt x="760" y="1"/>
                    </a:moveTo>
                    <a:cubicBezTo>
                      <a:pt x="335" y="1"/>
                      <a:pt x="0" y="335"/>
                      <a:pt x="0" y="760"/>
                    </a:cubicBezTo>
                    <a:cubicBezTo>
                      <a:pt x="0" y="1186"/>
                      <a:pt x="335" y="1520"/>
                      <a:pt x="760" y="1520"/>
                    </a:cubicBezTo>
                    <a:cubicBezTo>
                      <a:pt x="1186" y="1520"/>
                      <a:pt x="1520" y="1186"/>
                      <a:pt x="1520" y="760"/>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9"/>
              <p:cNvSpPr/>
              <p:nvPr/>
            </p:nvSpPr>
            <p:spPr>
              <a:xfrm>
                <a:off x="6044123"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29"/>
              <p:cNvSpPr/>
              <p:nvPr/>
            </p:nvSpPr>
            <p:spPr>
              <a:xfrm>
                <a:off x="6209385" y="3465798"/>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29"/>
              <p:cNvSpPr/>
              <p:nvPr/>
            </p:nvSpPr>
            <p:spPr>
              <a:xfrm>
                <a:off x="6377504" y="3300040"/>
                <a:ext cx="47226" cy="47257"/>
              </a:xfrm>
              <a:custGeom>
                <a:avLst/>
                <a:gdLst/>
                <a:ahLst/>
                <a:cxnLst/>
                <a:rect l="l" t="t" r="r" b="b"/>
                <a:pathLst>
                  <a:path w="1520"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9"/>
              <p:cNvSpPr/>
              <p:nvPr/>
            </p:nvSpPr>
            <p:spPr>
              <a:xfrm>
                <a:off x="6374677" y="3631059"/>
                <a:ext cx="51949" cy="47257"/>
              </a:xfrm>
              <a:custGeom>
                <a:avLst/>
                <a:gdLst/>
                <a:ahLst/>
                <a:cxnLst/>
                <a:rect l="l" t="t" r="r" b="b"/>
                <a:pathLst>
                  <a:path w="1672" h="1521" extrusionOk="0">
                    <a:moveTo>
                      <a:pt x="836" y="1"/>
                    </a:moveTo>
                    <a:cubicBezTo>
                      <a:pt x="646" y="1"/>
                      <a:pt x="456" y="77"/>
                      <a:pt x="304" y="229"/>
                    </a:cubicBezTo>
                    <a:cubicBezTo>
                      <a:pt x="0" y="532"/>
                      <a:pt x="0"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9"/>
              <p:cNvSpPr/>
              <p:nvPr/>
            </p:nvSpPr>
            <p:spPr>
              <a:xfrm>
                <a:off x="6539938" y="3465798"/>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29"/>
              <p:cNvSpPr/>
              <p:nvPr/>
            </p:nvSpPr>
            <p:spPr>
              <a:xfrm>
                <a:off x="6374677" y="3961613"/>
                <a:ext cx="51949" cy="47226"/>
              </a:xfrm>
              <a:custGeom>
                <a:avLst/>
                <a:gdLst/>
                <a:ahLst/>
                <a:cxnLst/>
                <a:rect l="l" t="t" r="r" b="b"/>
                <a:pathLst>
                  <a:path w="1672" h="1520"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29"/>
              <p:cNvSpPr/>
              <p:nvPr/>
            </p:nvSpPr>
            <p:spPr>
              <a:xfrm>
                <a:off x="6539938" y="3796321"/>
                <a:ext cx="51980" cy="47257"/>
              </a:xfrm>
              <a:custGeom>
                <a:avLst/>
                <a:gdLst/>
                <a:ahLst/>
                <a:cxnLst/>
                <a:rect l="l" t="t" r="r" b="b"/>
                <a:pathLst>
                  <a:path w="1673" h="1521" extrusionOk="0">
                    <a:moveTo>
                      <a:pt x="836" y="1"/>
                    </a:moveTo>
                    <a:cubicBezTo>
                      <a:pt x="646" y="1"/>
                      <a:pt x="456" y="77"/>
                      <a:pt x="304" y="229"/>
                    </a:cubicBezTo>
                    <a:cubicBezTo>
                      <a:pt x="0" y="533"/>
                      <a:pt x="0" y="989"/>
                      <a:pt x="304" y="1293"/>
                    </a:cubicBezTo>
                    <a:cubicBezTo>
                      <a:pt x="456" y="1445"/>
                      <a:pt x="646" y="1521"/>
                      <a:pt x="836" y="1521"/>
                    </a:cubicBezTo>
                    <a:cubicBezTo>
                      <a:pt x="1026" y="1521"/>
                      <a:pt x="1216" y="1445"/>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9"/>
              <p:cNvSpPr/>
              <p:nvPr/>
            </p:nvSpPr>
            <p:spPr>
              <a:xfrm>
                <a:off x="6705200"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9"/>
              <p:cNvSpPr/>
              <p:nvPr/>
            </p:nvSpPr>
            <p:spPr>
              <a:xfrm>
                <a:off x="6539938" y="4126875"/>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9"/>
              <p:cNvSpPr/>
              <p:nvPr/>
            </p:nvSpPr>
            <p:spPr>
              <a:xfrm>
                <a:off x="6705200"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9"/>
              <p:cNvSpPr/>
              <p:nvPr/>
            </p:nvSpPr>
            <p:spPr>
              <a:xfrm>
                <a:off x="6873288" y="3795855"/>
                <a:ext cx="47257" cy="47257"/>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9"/>
              <p:cNvSpPr/>
              <p:nvPr/>
            </p:nvSpPr>
            <p:spPr>
              <a:xfrm>
                <a:off x="6044123"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9"/>
              <p:cNvSpPr/>
              <p:nvPr/>
            </p:nvSpPr>
            <p:spPr>
              <a:xfrm>
                <a:off x="6209385" y="4126875"/>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9"/>
              <p:cNvSpPr/>
              <p:nvPr/>
            </p:nvSpPr>
            <p:spPr>
              <a:xfrm>
                <a:off x="6377504" y="4291670"/>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14" name="Google Shape;1814;p29"/>
          <p:cNvGrpSpPr/>
          <p:nvPr/>
        </p:nvGrpSpPr>
        <p:grpSpPr>
          <a:xfrm>
            <a:off x="6364688" y="-473685"/>
            <a:ext cx="3262940" cy="2478716"/>
            <a:chOff x="6364688" y="-473685"/>
            <a:chExt cx="3262940" cy="2478716"/>
          </a:xfrm>
        </p:grpSpPr>
        <p:sp>
          <p:nvSpPr>
            <p:cNvPr id="1815" name="Google Shape;1815;p29"/>
            <p:cNvSpPr/>
            <p:nvPr/>
          </p:nvSpPr>
          <p:spPr>
            <a:xfrm rot="10800000" flipH="1">
              <a:off x="9192213" y="-472148"/>
              <a:ext cx="435415" cy="501501"/>
            </a:xfrm>
            <a:custGeom>
              <a:avLst/>
              <a:gdLst/>
              <a:ahLst/>
              <a:cxnLst/>
              <a:rect l="l" t="t" r="r" b="b"/>
              <a:pathLst>
                <a:path w="14014" h="16141" extrusionOk="0">
                  <a:moveTo>
                    <a:pt x="31" y="12098"/>
                  </a:moveTo>
                  <a:lnTo>
                    <a:pt x="7022" y="16140"/>
                  </a:lnTo>
                  <a:lnTo>
                    <a:pt x="14013" y="12098"/>
                  </a:lnTo>
                  <a:lnTo>
                    <a:pt x="14013" y="4013"/>
                  </a:lnTo>
                  <a:lnTo>
                    <a:pt x="7022" y="0"/>
                  </a:lnTo>
                  <a:lnTo>
                    <a:pt x="1"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9"/>
            <p:cNvSpPr/>
            <p:nvPr/>
          </p:nvSpPr>
          <p:spPr>
            <a:xfrm rot="10800000" flipH="1">
              <a:off x="8540582" y="-95331"/>
              <a:ext cx="434452" cy="501501"/>
            </a:xfrm>
            <a:custGeom>
              <a:avLst/>
              <a:gdLst/>
              <a:ahLst/>
              <a:cxnLst/>
              <a:rect l="l" t="t" r="r" b="b"/>
              <a:pathLst>
                <a:path w="13983" h="16141" extrusionOk="0">
                  <a:moveTo>
                    <a:pt x="6992" y="1"/>
                  </a:moveTo>
                  <a:lnTo>
                    <a:pt x="1" y="4013"/>
                  </a:lnTo>
                  <a:lnTo>
                    <a:pt x="1" y="12128"/>
                  </a:lnTo>
                  <a:lnTo>
                    <a:pt x="6992" y="16141"/>
                  </a:lnTo>
                  <a:lnTo>
                    <a:pt x="13983" y="12128"/>
                  </a:lnTo>
                  <a:lnTo>
                    <a:pt x="13983" y="401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9"/>
            <p:cNvSpPr/>
            <p:nvPr/>
          </p:nvSpPr>
          <p:spPr>
            <a:xfrm rot="10800000" flipH="1">
              <a:off x="8322440" y="-473685"/>
              <a:ext cx="435384" cy="501501"/>
            </a:xfrm>
            <a:custGeom>
              <a:avLst/>
              <a:gdLst/>
              <a:ahLst/>
              <a:cxnLst/>
              <a:rect l="l" t="t" r="r" b="b"/>
              <a:pathLst>
                <a:path w="14013" h="16141" extrusionOk="0">
                  <a:moveTo>
                    <a:pt x="0" y="12098"/>
                  </a:moveTo>
                  <a:lnTo>
                    <a:pt x="7022" y="16140"/>
                  </a:lnTo>
                  <a:lnTo>
                    <a:pt x="14013" y="12098"/>
                  </a:lnTo>
                  <a:lnTo>
                    <a:pt x="14013" y="4013"/>
                  </a:lnTo>
                  <a:lnTo>
                    <a:pt x="6991" y="0"/>
                  </a:lnTo>
                  <a:lnTo>
                    <a:pt x="0" y="40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9"/>
            <p:cNvSpPr/>
            <p:nvPr/>
          </p:nvSpPr>
          <p:spPr>
            <a:xfrm rot="10800000" flipH="1">
              <a:off x="7018214" y="-472148"/>
              <a:ext cx="434452" cy="501501"/>
            </a:xfrm>
            <a:custGeom>
              <a:avLst/>
              <a:gdLst/>
              <a:ahLst/>
              <a:cxnLst/>
              <a:rect l="l" t="t" r="r" b="b"/>
              <a:pathLst>
                <a:path w="13983" h="16141" extrusionOk="0">
                  <a:moveTo>
                    <a:pt x="1" y="12098"/>
                  </a:moveTo>
                  <a:lnTo>
                    <a:pt x="6992" y="16140"/>
                  </a:lnTo>
                  <a:lnTo>
                    <a:pt x="13983" y="12098"/>
                  </a:lnTo>
                  <a:lnTo>
                    <a:pt x="13983" y="4013"/>
                  </a:lnTo>
                  <a:lnTo>
                    <a:pt x="6992" y="0"/>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9"/>
            <p:cNvSpPr/>
            <p:nvPr/>
          </p:nvSpPr>
          <p:spPr>
            <a:xfrm rot="10800000" flipH="1">
              <a:off x="9192213" y="281486"/>
              <a:ext cx="435415" cy="501501"/>
            </a:xfrm>
            <a:custGeom>
              <a:avLst/>
              <a:gdLst/>
              <a:ahLst/>
              <a:cxnLst/>
              <a:rect l="l" t="t" r="r" b="b"/>
              <a:pathLst>
                <a:path w="14014" h="16141" extrusionOk="0">
                  <a:moveTo>
                    <a:pt x="31" y="12129"/>
                  </a:moveTo>
                  <a:lnTo>
                    <a:pt x="7022" y="16141"/>
                  </a:lnTo>
                  <a:lnTo>
                    <a:pt x="14013" y="12129"/>
                  </a:lnTo>
                  <a:lnTo>
                    <a:pt x="14013" y="4043"/>
                  </a:lnTo>
                  <a:lnTo>
                    <a:pt x="7022" y="1"/>
                  </a:lnTo>
                  <a:lnTo>
                    <a:pt x="1" y="404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9"/>
            <p:cNvSpPr/>
            <p:nvPr/>
          </p:nvSpPr>
          <p:spPr>
            <a:xfrm rot="10800000" flipH="1">
              <a:off x="8757793" y="281486"/>
              <a:ext cx="434452" cy="501501"/>
            </a:xfrm>
            <a:custGeom>
              <a:avLst/>
              <a:gdLst/>
              <a:ahLst/>
              <a:cxnLst/>
              <a:rect l="l" t="t" r="r" b="b"/>
              <a:pathLst>
                <a:path w="13983" h="16141" extrusionOk="0">
                  <a:moveTo>
                    <a:pt x="1" y="12129"/>
                  </a:moveTo>
                  <a:lnTo>
                    <a:pt x="6992" y="16141"/>
                  </a:lnTo>
                  <a:lnTo>
                    <a:pt x="13983" y="12129"/>
                  </a:lnTo>
                  <a:lnTo>
                    <a:pt x="13983" y="4043"/>
                  </a:lnTo>
                  <a:lnTo>
                    <a:pt x="6992" y="1"/>
                  </a:lnTo>
                  <a:lnTo>
                    <a:pt x="1"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9"/>
            <p:cNvSpPr/>
            <p:nvPr/>
          </p:nvSpPr>
          <p:spPr>
            <a:xfrm rot="10800000" flipH="1">
              <a:off x="8975003" y="657339"/>
              <a:ext cx="435415" cy="503396"/>
            </a:xfrm>
            <a:custGeom>
              <a:avLst/>
              <a:gdLst/>
              <a:ahLst/>
              <a:cxnLst/>
              <a:rect l="l" t="t" r="r" b="b"/>
              <a:pathLst>
                <a:path w="14014" h="16202" extrusionOk="0">
                  <a:moveTo>
                    <a:pt x="6992" y="0"/>
                  </a:moveTo>
                  <a:lnTo>
                    <a:pt x="1" y="4073"/>
                  </a:lnTo>
                  <a:lnTo>
                    <a:pt x="1" y="12159"/>
                  </a:lnTo>
                  <a:lnTo>
                    <a:pt x="7022" y="16201"/>
                  </a:lnTo>
                  <a:lnTo>
                    <a:pt x="14013" y="12128"/>
                  </a:lnTo>
                  <a:lnTo>
                    <a:pt x="14013" y="4073"/>
                  </a:lnTo>
                  <a:lnTo>
                    <a:pt x="6992"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9"/>
            <p:cNvSpPr/>
            <p:nvPr/>
          </p:nvSpPr>
          <p:spPr>
            <a:xfrm rot="10800000" flipH="1">
              <a:off x="7888019" y="75616"/>
              <a:ext cx="434452" cy="503365"/>
            </a:xfrm>
            <a:custGeom>
              <a:avLst/>
              <a:gdLst/>
              <a:ahLst/>
              <a:cxnLst/>
              <a:rect l="l" t="t" r="r" b="b"/>
              <a:pathLst>
                <a:path w="13983" h="16201" extrusionOk="0">
                  <a:moveTo>
                    <a:pt x="6991" y="0"/>
                  </a:moveTo>
                  <a:lnTo>
                    <a:pt x="0" y="4073"/>
                  </a:lnTo>
                  <a:lnTo>
                    <a:pt x="0" y="12128"/>
                  </a:lnTo>
                  <a:lnTo>
                    <a:pt x="6991" y="16201"/>
                  </a:lnTo>
                  <a:lnTo>
                    <a:pt x="13982" y="12158"/>
                  </a:lnTo>
                  <a:lnTo>
                    <a:pt x="13982" y="4073"/>
                  </a:lnTo>
                  <a:lnTo>
                    <a:pt x="6991"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9"/>
            <p:cNvSpPr/>
            <p:nvPr/>
          </p:nvSpPr>
          <p:spPr>
            <a:xfrm rot="10800000" flipH="1">
              <a:off x="8540582" y="-3465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9"/>
            <p:cNvSpPr/>
            <p:nvPr/>
          </p:nvSpPr>
          <p:spPr>
            <a:xfrm rot="10800000" flipH="1">
              <a:off x="6364688" y="-3465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9"/>
            <p:cNvSpPr/>
            <p:nvPr/>
          </p:nvSpPr>
          <p:spPr>
            <a:xfrm rot="10800000" flipH="1">
              <a:off x="9192213" y="29321"/>
              <a:ext cx="435415" cy="503396"/>
            </a:xfrm>
            <a:custGeom>
              <a:avLst/>
              <a:gdLst/>
              <a:ahLst/>
              <a:cxnLst/>
              <a:rect l="l" t="t" r="r" b="b"/>
              <a:pathLst>
                <a:path w="14014" h="16202" extrusionOk="0">
                  <a:moveTo>
                    <a:pt x="7022" y="1"/>
                  </a:moveTo>
                  <a:lnTo>
                    <a:pt x="31" y="4074"/>
                  </a:lnTo>
                  <a:lnTo>
                    <a:pt x="1" y="12128"/>
                  </a:lnTo>
                  <a:lnTo>
                    <a:pt x="7022" y="16201"/>
                  </a:lnTo>
                  <a:lnTo>
                    <a:pt x="14013" y="12159"/>
                  </a:lnTo>
                  <a:lnTo>
                    <a:pt x="14013" y="4074"/>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9"/>
            <p:cNvSpPr/>
            <p:nvPr/>
          </p:nvSpPr>
          <p:spPr>
            <a:xfrm rot="10800000" flipH="1">
              <a:off x="8975003" y="406138"/>
              <a:ext cx="435415" cy="503396"/>
            </a:xfrm>
            <a:custGeom>
              <a:avLst/>
              <a:gdLst/>
              <a:ahLst/>
              <a:cxnLst/>
              <a:rect l="l" t="t" r="r" b="b"/>
              <a:pathLst>
                <a:path w="14014" h="16202" extrusionOk="0">
                  <a:moveTo>
                    <a:pt x="14013" y="12129"/>
                  </a:moveTo>
                  <a:lnTo>
                    <a:pt x="6992" y="16202"/>
                  </a:lnTo>
                  <a:lnTo>
                    <a:pt x="1" y="12129"/>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9"/>
            <p:cNvSpPr/>
            <p:nvPr/>
          </p:nvSpPr>
          <p:spPr>
            <a:xfrm rot="10800000" flipH="1">
              <a:off x="8540582" y="1501636"/>
              <a:ext cx="434452" cy="503396"/>
            </a:xfrm>
            <a:custGeom>
              <a:avLst/>
              <a:gdLst/>
              <a:ahLst/>
              <a:cxnLst/>
              <a:rect l="l" t="t" r="r" b="b"/>
              <a:pathLst>
                <a:path w="13983" h="16202" extrusionOk="0">
                  <a:moveTo>
                    <a:pt x="13983" y="12159"/>
                  </a:moveTo>
                  <a:lnTo>
                    <a:pt x="6992" y="16202"/>
                  </a:lnTo>
                  <a:lnTo>
                    <a:pt x="1" y="12129"/>
                  </a:lnTo>
                  <a:lnTo>
                    <a:pt x="1" y="4074"/>
                  </a:lnTo>
                  <a:lnTo>
                    <a:pt x="6992" y="1"/>
                  </a:lnTo>
                  <a:lnTo>
                    <a:pt x="1398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8" name="Google Shape;1828;p29"/>
          <p:cNvSpPr txBox="1">
            <a:spLocks noGrp="1"/>
          </p:cNvSpPr>
          <p:nvPr>
            <p:ph type="subTitle" idx="1"/>
          </p:nvPr>
        </p:nvSpPr>
        <p:spPr>
          <a:xfrm>
            <a:off x="1143575" y="2273900"/>
            <a:ext cx="3111600" cy="101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29" name="Google Shape;1829;p29"/>
          <p:cNvSpPr txBox="1">
            <a:spLocks noGrp="1"/>
          </p:cNvSpPr>
          <p:nvPr>
            <p:ph type="title" idx="2"/>
          </p:nvPr>
        </p:nvSpPr>
        <p:spPr>
          <a:xfrm>
            <a:off x="1143575" y="1846750"/>
            <a:ext cx="3111600" cy="5304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list">
  <p:cSld name="SECTION_TITLE_AND_DESCRIPTION_1">
    <p:spTree>
      <p:nvGrpSpPr>
        <p:cNvPr id="1" name="Shape 1830"/>
        <p:cNvGrpSpPr/>
        <p:nvPr/>
      </p:nvGrpSpPr>
      <p:grpSpPr>
        <a:xfrm>
          <a:off x="0" y="0"/>
          <a:ext cx="0" cy="0"/>
          <a:chOff x="0" y="0"/>
          <a:chExt cx="0" cy="0"/>
        </a:xfrm>
      </p:grpSpPr>
      <p:sp>
        <p:nvSpPr>
          <p:cNvPr id="1831" name="Google Shape;1831;p30"/>
          <p:cNvSpPr txBox="1">
            <a:spLocks noGrp="1"/>
          </p:cNvSpPr>
          <p:nvPr>
            <p:ph type="title"/>
          </p:nvPr>
        </p:nvSpPr>
        <p:spPr>
          <a:xfrm>
            <a:off x="717000" y="404725"/>
            <a:ext cx="7710000" cy="5304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32" name="Google Shape;1832;p30"/>
          <p:cNvSpPr txBox="1">
            <a:spLocks noGrp="1"/>
          </p:cNvSpPr>
          <p:nvPr>
            <p:ph type="subTitle" idx="1"/>
          </p:nvPr>
        </p:nvSpPr>
        <p:spPr>
          <a:xfrm>
            <a:off x="1143575" y="1764825"/>
            <a:ext cx="4738500" cy="2064900"/>
          </a:xfrm>
          <a:prstGeom prst="rect">
            <a:avLst/>
          </a:prstGeom>
        </p:spPr>
        <p:txBody>
          <a:bodyPr spcFirstLastPara="1" wrap="square" lIns="91425" tIns="91425" rIns="91425" bIns="91425" anchor="ctr" anchorCtr="0">
            <a:noAutofit/>
          </a:bodyPr>
          <a:lstStyle>
            <a:lvl1pPr lvl="0" rtl="0">
              <a:lnSpc>
                <a:spcPct val="100000"/>
              </a:lnSpc>
              <a:spcBef>
                <a:spcPts val="1000"/>
              </a:spcBef>
              <a:spcAft>
                <a:spcPts val="0"/>
              </a:spcAft>
              <a:buClr>
                <a:schemeClr val="accent3"/>
              </a:buClr>
              <a:buSzPts val="1600"/>
              <a:buChar char="●"/>
              <a:defRPr sz="16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grpSp>
        <p:nvGrpSpPr>
          <p:cNvPr id="1833" name="Google Shape;1833;p30"/>
          <p:cNvGrpSpPr/>
          <p:nvPr/>
        </p:nvGrpSpPr>
        <p:grpSpPr>
          <a:xfrm>
            <a:off x="3899767" y="1358712"/>
            <a:ext cx="5893047" cy="4073184"/>
            <a:chOff x="3747367" y="1410331"/>
            <a:chExt cx="5893047" cy="4073184"/>
          </a:xfrm>
        </p:grpSpPr>
        <p:sp>
          <p:nvSpPr>
            <p:cNvPr id="1834" name="Google Shape;1834;p30"/>
            <p:cNvSpPr/>
            <p:nvPr/>
          </p:nvSpPr>
          <p:spPr>
            <a:xfrm>
              <a:off x="8336157" y="3724083"/>
              <a:ext cx="434452" cy="503396"/>
            </a:xfrm>
            <a:custGeom>
              <a:avLst/>
              <a:gdLst/>
              <a:ahLst/>
              <a:cxnLst/>
              <a:rect l="l" t="t" r="r" b="b"/>
              <a:pathLst>
                <a:path w="13983" h="16202" extrusionOk="0">
                  <a:moveTo>
                    <a:pt x="6992" y="1"/>
                  </a:moveTo>
                  <a:lnTo>
                    <a:pt x="1" y="4074"/>
                  </a:lnTo>
                  <a:lnTo>
                    <a:pt x="1" y="12128"/>
                  </a:lnTo>
                  <a:lnTo>
                    <a:pt x="6992" y="16201"/>
                  </a:lnTo>
                  <a:lnTo>
                    <a:pt x="13983" y="12159"/>
                  </a:lnTo>
                  <a:lnTo>
                    <a:pt x="13983" y="4074"/>
                  </a:lnTo>
                  <a:lnTo>
                    <a:pt x="699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0"/>
            <p:cNvSpPr/>
            <p:nvPr/>
          </p:nvSpPr>
          <p:spPr>
            <a:xfrm>
              <a:off x="8988751" y="3850631"/>
              <a:ext cx="434452" cy="501501"/>
            </a:xfrm>
            <a:custGeom>
              <a:avLst/>
              <a:gdLst/>
              <a:ahLst/>
              <a:cxnLst/>
              <a:rect l="l" t="t" r="r" b="b"/>
              <a:pathLst>
                <a:path w="13983" h="16141" extrusionOk="0">
                  <a:moveTo>
                    <a:pt x="0" y="12128"/>
                  </a:moveTo>
                  <a:lnTo>
                    <a:pt x="6991" y="16141"/>
                  </a:lnTo>
                  <a:lnTo>
                    <a:pt x="13982" y="12128"/>
                  </a:lnTo>
                  <a:lnTo>
                    <a:pt x="13982" y="4013"/>
                  </a:lnTo>
                  <a:lnTo>
                    <a:pt x="6991" y="1"/>
                  </a:lnTo>
                  <a:lnTo>
                    <a:pt x="0" y="401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0"/>
            <p:cNvSpPr/>
            <p:nvPr/>
          </p:nvSpPr>
          <p:spPr>
            <a:xfrm>
              <a:off x="7899872" y="4478649"/>
              <a:ext cx="436316" cy="501501"/>
            </a:xfrm>
            <a:custGeom>
              <a:avLst/>
              <a:gdLst/>
              <a:ahLst/>
              <a:cxnLst/>
              <a:rect l="l" t="t" r="r" b="b"/>
              <a:pathLst>
                <a:path w="14043" h="16141" extrusionOk="0">
                  <a:moveTo>
                    <a:pt x="14043" y="12128"/>
                  </a:moveTo>
                  <a:lnTo>
                    <a:pt x="6991" y="16141"/>
                  </a:lnTo>
                  <a:lnTo>
                    <a:pt x="0" y="12128"/>
                  </a:lnTo>
                  <a:lnTo>
                    <a:pt x="0" y="4013"/>
                  </a:lnTo>
                  <a:lnTo>
                    <a:pt x="7052" y="1"/>
                  </a:lnTo>
                  <a:lnTo>
                    <a:pt x="14043" y="401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0"/>
            <p:cNvSpPr/>
            <p:nvPr/>
          </p:nvSpPr>
          <p:spPr>
            <a:xfrm>
              <a:off x="7030068" y="4980119"/>
              <a:ext cx="434452" cy="503396"/>
            </a:xfrm>
            <a:custGeom>
              <a:avLst/>
              <a:gdLst/>
              <a:ahLst/>
              <a:cxnLst/>
              <a:rect l="l" t="t" r="r" b="b"/>
              <a:pathLst>
                <a:path w="13983" h="16202" extrusionOk="0">
                  <a:moveTo>
                    <a:pt x="6992" y="1"/>
                  </a:moveTo>
                  <a:lnTo>
                    <a:pt x="1" y="4074"/>
                  </a:lnTo>
                  <a:lnTo>
                    <a:pt x="1" y="12128"/>
                  </a:lnTo>
                  <a:lnTo>
                    <a:pt x="6992" y="16201"/>
                  </a:lnTo>
                  <a:lnTo>
                    <a:pt x="13983" y="12128"/>
                  </a:lnTo>
                  <a:lnTo>
                    <a:pt x="13983" y="404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0"/>
            <p:cNvSpPr/>
            <p:nvPr/>
          </p:nvSpPr>
          <p:spPr>
            <a:xfrm>
              <a:off x="9205962" y="4980119"/>
              <a:ext cx="434452" cy="503396"/>
            </a:xfrm>
            <a:custGeom>
              <a:avLst/>
              <a:gdLst/>
              <a:ahLst/>
              <a:cxnLst/>
              <a:rect l="l" t="t" r="r" b="b"/>
              <a:pathLst>
                <a:path w="13983" h="16202" extrusionOk="0">
                  <a:moveTo>
                    <a:pt x="6991" y="1"/>
                  </a:moveTo>
                  <a:lnTo>
                    <a:pt x="0" y="4074"/>
                  </a:lnTo>
                  <a:lnTo>
                    <a:pt x="0" y="12128"/>
                  </a:lnTo>
                  <a:lnTo>
                    <a:pt x="6991" y="16201"/>
                  </a:lnTo>
                  <a:lnTo>
                    <a:pt x="13982" y="12128"/>
                  </a:lnTo>
                  <a:lnTo>
                    <a:pt x="13982" y="4043"/>
                  </a:lnTo>
                  <a:lnTo>
                    <a:pt x="69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0"/>
            <p:cNvSpPr/>
            <p:nvPr/>
          </p:nvSpPr>
          <p:spPr>
            <a:xfrm>
              <a:off x="8770578" y="4980119"/>
              <a:ext cx="435415" cy="503396"/>
            </a:xfrm>
            <a:custGeom>
              <a:avLst/>
              <a:gdLst/>
              <a:ahLst/>
              <a:cxnLst/>
              <a:rect l="l" t="t" r="r" b="b"/>
              <a:pathLst>
                <a:path w="14014" h="16202" extrusionOk="0">
                  <a:moveTo>
                    <a:pt x="1" y="12128"/>
                  </a:moveTo>
                  <a:lnTo>
                    <a:pt x="7022" y="16201"/>
                  </a:lnTo>
                  <a:lnTo>
                    <a:pt x="14013" y="12128"/>
                  </a:lnTo>
                  <a:lnTo>
                    <a:pt x="14013" y="4043"/>
                  </a:lnTo>
                  <a:lnTo>
                    <a:pt x="6992" y="1"/>
                  </a:lnTo>
                  <a:lnTo>
                    <a:pt x="1" y="407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0"/>
            <p:cNvSpPr/>
            <p:nvPr/>
          </p:nvSpPr>
          <p:spPr>
            <a:xfrm>
              <a:off x="8988751" y="4603302"/>
              <a:ext cx="434452" cy="502464"/>
            </a:xfrm>
            <a:custGeom>
              <a:avLst/>
              <a:gdLst/>
              <a:ahLst/>
              <a:cxnLst/>
              <a:rect l="l" t="t" r="r" b="b"/>
              <a:pathLst>
                <a:path w="13983" h="16172" extrusionOk="0">
                  <a:moveTo>
                    <a:pt x="0" y="12129"/>
                  </a:moveTo>
                  <a:lnTo>
                    <a:pt x="6991" y="16171"/>
                  </a:lnTo>
                  <a:lnTo>
                    <a:pt x="13982" y="12129"/>
                  </a:lnTo>
                  <a:lnTo>
                    <a:pt x="13982" y="4043"/>
                  </a:lnTo>
                  <a:lnTo>
                    <a:pt x="6991" y="1"/>
                  </a:lnTo>
                  <a:lnTo>
                    <a:pt x="0"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0"/>
            <p:cNvSpPr/>
            <p:nvPr/>
          </p:nvSpPr>
          <p:spPr>
            <a:xfrm>
              <a:off x="8553368" y="4603302"/>
              <a:ext cx="435415" cy="502464"/>
            </a:xfrm>
            <a:custGeom>
              <a:avLst/>
              <a:gdLst/>
              <a:ahLst/>
              <a:cxnLst/>
              <a:rect l="l" t="t" r="r" b="b"/>
              <a:pathLst>
                <a:path w="14014" h="16172" extrusionOk="0">
                  <a:moveTo>
                    <a:pt x="6992" y="1"/>
                  </a:moveTo>
                  <a:lnTo>
                    <a:pt x="1" y="4043"/>
                  </a:lnTo>
                  <a:lnTo>
                    <a:pt x="1" y="12129"/>
                  </a:lnTo>
                  <a:lnTo>
                    <a:pt x="6992" y="16171"/>
                  </a:lnTo>
                  <a:lnTo>
                    <a:pt x="14013" y="12129"/>
                  </a:lnTo>
                  <a:lnTo>
                    <a:pt x="13983" y="4043"/>
                  </a:lnTo>
                  <a:lnTo>
                    <a:pt x="6992"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0"/>
            <p:cNvSpPr/>
            <p:nvPr/>
          </p:nvSpPr>
          <p:spPr>
            <a:xfrm>
              <a:off x="8117083" y="4603302"/>
              <a:ext cx="436316" cy="502464"/>
            </a:xfrm>
            <a:custGeom>
              <a:avLst/>
              <a:gdLst/>
              <a:ahLst/>
              <a:cxnLst/>
              <a:rect l="l" t="t" r="r" b="b"/>
              <a:pathLst>
                <a:path w="14043" h="16172" extrusionOk="0">
                  <a:moveTo>
                    <a:pt x="0" y="12129"/>
                  </a:moveTo>
                  <a:lnTo>
                    <a:pt x="7052" y="16171"/>
                  </a:lnTo>
                  <a:lnTo>
                    <a:pt x="14043" y="12129"/>
                  </a:lnTo>
                  <a:lnTo>
                    <a:pt x="14043" y="4043"/>
                  </a:lnTo>
                  <a:lnTo>
                    <a:pt x="7052" y="1"/>
                  </a:lnTo>
                  <a:lnTo>
                    <a:pt x="0" y="4043"/>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0"/>
            <p:cNvSpPr/>
            <p:nvPr/>
          </p:nvSpPr>
          <p:spPr>
            <a:xfrm>
              <a:off x="7899872" y="4980119"/>
              <a:ext cx="436316" cy="503396"/>
            </a:xfrm>
            <a:custGeom>
              <a:avLst/>
              <a:gdLst/>
              <a:ahLst/>
              <a:cxnLst/>
              <a:rect l="l" t="t" r="r" b="b"/>
              <a:pathLst>
                <a:path w="14043" h="16202" extrusionOk="0">
                  <a:moveTo>
                    <a:pt x="0" y="12128"/>
                  </a:moveTo>
                  <a:lnTo>
                    <a:pt x="7052" y="16201"/>
                  </a:lnTo>
                  <a:lnTo>
                    <a:pt x="14043" y="12128"/>
                  </a:lnTo>
                  <a:lnTo>
                    <a:pt x="14043" y="4043"/>
                  </a:lnTo>
                  <a:lnTo>
                    <a:pt x="6991" y="1"/>
                  </a:lnTo>
                  <a:lnTo>
                    <a:pt x="0" y="4074"/>
                  </a:lnTo>
                  <a:close/>
                </a:path>
              </a:pathLst>
            </a:custGeom>
            <a:solidFill>
              <a:srgbClr val="55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0"/>
            <p:cNvSpPr/>
            <p:nvPr/>
          </p:nvSpPr>
          <p:spPr>
            <a:xfrm>
              <a:off x="7464488" y="4980119"/>
              <a:ext cx="435415" cy="503396"/>
            </a:xfrm>
            <a:custGeom>
              <a:avLst/>
              <a:gdLst/>
              <a:ahLst/>
              <a:cxnLst/>
              <a:rect l="l" t="t" r="r" b="b"/>
              <a:pathLst>
                <a:path w="14014" h="16202" extrusionOk="0">
                  <a:moveTo>
                    <a:pt x="31" y="12128"/>
                  </a:moveTo>
                  <a:lnTo>
                    <a:pt x="7022" y="16201"/>
                  </a:lnTo>
                  <a:lnTo>
                    <a:pt x="14013" y="12128"/>
                  </a:lnTo>
                  <a:lnTo>
                    <a:pt x="14013" y="4043"/>
                  </a:lnTo>
                  <a:lnTo>
                    <a:pt x="7022" y="1"/>
                  </a:lnTo>
                  <a:lnTo>
                    <a:pt x="1" y="407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0"/>
            <p:cNvSpPr/>
            <p:nvPr/>
          </p:nvSpPr>
          <p:spPr>
            <a:xfrm>
              <a:off x="6160294" y="4977046"/>
              <a:ext cx="434452" cy="503396"/>
            </a:xfrm>
            <a:custGeom>
              <a:avLst/>
              <a:gdLst/>
              <a:ahLst/>
              <a:cxnLst/>
              <a:rect l="l" t="t" r="r" b="b"/>
              <a:pathLst>
                <a:path w="13983" h="16202" extrusionOk="0">
                  <a:moveTo>
                    <a:pt x="0" y="12128"/>
                  </a:moveTo>
                  <a:lnTo>
                    <a:pt x="6991" y="16201"/>
                  </a:lnTo>
                  <a:lnTo>
                    <a:pt x="13982" y="12128"/>
                  </a:lnTo>
                  <a:lnTo>
                    <a:pt x="13982" y="4043"/>
                  </a:lnTo>
                  <a:lnTo>
                    <a:pt x="6991" y="1"/>
                  </a:lnTo>
                  <a:lnTo>
                    <a:pt x="0" y="407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0"/>
            <p:cNvSpPr/>
            <p:nvPr/>
          </p:nvSpPr>
          <p:spPr>
            <a:xfrm>
              <a:off x="6377504" y="4603302"/>
              <a:ext cx="435384" cy="502464"/>
            </a:xfrm>
            <a:custGeom>
              <a:avLst/>
              <a:gdLst/>
              <a:ahLst/>
              <a:cxnLst/>
              <a:rect l="l" t="t" r="r" b="b"/>
              <a:pathLst>
                <a:path w="14013" h="16172" extrusionOk="0">
                  <a:moveTo>
                    <a:pt x="0" y="12129"/>
                  </a:moveTo>
                  <a:lnTo>
                    <a:pt x="6991" y="16171"/>
                  </a:lnTo>
                  <a:lnTo>
                    <a:pt x="14013" y="12129"/>
                  </a:lnTo>
                  <a:lnTo>
                    <a:pt x="13982" y="4043"/>
                  </a:lnTo>
                  <a:lnTo>
                    <a:pt x="6991" y="1"/>
                  </a:lnTo>
                  <a:lnTo>
                    <a:pt x="0"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0"/>
            <p:cNvSpPr/>
            <p:nvPr/>
          </p:nvSpPr>
          <p:spPr>
            <a:xfrm>
              <a:off x="5942120" y="4603302"/>
              <a:ext cx="435415" cy="502464"/>
            </a:xfrm>
            <a:custGeom>
              <a:avLst/>
              <a:gdLst/>
              <a:ahLst/>
              <a:cxnLst/>
              <a:rect l="l" t="t" r="r" b="b"/>
              <a:pathLst>
                <a:path w="14014" h="16172" extrusionOk="0">
                  <a:moveTo>
                    <a:pt x="31" y="12129"/>
                  </a:moveTo>
                  <a:lnTo>
                    <a:pt x="7022" y="16171"/>
                  </a:lnTo>
                  <a:lnTo>
                    <a:pt x="14013" y="12129"/>
                  </a:lnTo>
                  <a:lnTo>
                    <a:pt x="14013" y="4043"/>
                  </a:lnTo>
                  <a:lnTo>
                    <a:pt x="7022" y="1"/>
                  </a:lnTo>
                  <a:lnTo>
                    <a:pt x="1"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0"/>
            <p:cNvSpPr/>
            <p:nvPr/>
          </p:nvSpPr>
          <p:spPr>
            <a:xfrm>
              <a:off x="5507700" y="4603302"/>
              <a:ext cx="434452" cy="502464"/>
            </a:xfrm>
            <a:custGeom>
              <a:avLst/>
              <a:gdLst/>
              <a:ahLst/>
              <a:cxnLst/>
              <a:rect l="l" t="t" r="r" b="b"/>
              <a:pathLst>
                <a:path w="13983" h="16172" extrusionOk="0">
                  <a:moveTo>
                    <a:pt x="6992" y="1"/>
                  </a:moveTo>
                  <a:lnTo>
                    <a:pt x="1" y="4043"/>
                  </a:lnTo>
                  <a:lnTo>
                    <a:pt x="1" y="12129"/>
                  </a:lnTo>
                  <a:lnTo>
                    <a:pt x="6992" y="16171"/>
                  </a:lnTo>
                  <a:lnTo>
                    <a:pt x="13983" y="12129"/>
                  </a:lnTo>
                  <a:lnTo>
                    <a:pt x="13983" y="404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0"/>
            <p:cNvSpPr/>
            <p:nvPr/>
          </p:nvSpPr>
          <p:spPr>
            <a:xfrm>
              <a:off x="5290489" y="4980119"/>
              <a:ext cx="434452" cy="503396"/>
            </a:xfrm>
            <a:custGeom>
              <a:avLst/>
              <a:gdLst/>
              <a:ahLst/>
              <a:cxnLst/>
              <a:rect l="l" t="t" r="r" b="b"/>
              <a:pathLst>
                <a:path w="13983" h="16202" extrusionOk="0">
                  <a:moveTo>
                    <a:pt x="1" y="12128"/>
                  </a:moveTo>
                  <a:lnTo>
                    <a:pt x="6992" y="16201"/>
                  </a:lnTo>
                  <a:lnTo>
                    <a:pt x="13983" y="12128"/>
                  </a:lnTo>
                  <a:lnTo>
                    <a:pt x="13983" y="4043"/>
                  </a:lnTo>
                  <a:lnTo>
                    <a:pt x="6992" y="1"/>
                  </a:lnTo>
                  <a:lnTo>
                    <a:pt x="1" y="407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0"/>
            <p:cNvSpPr/>
            <p:nvPr/>
          </p:nvSpPr>
          <p:spPr>
            <a:xfrm>
              <a:off x="8770578" y="4227448"/>
              <a:ext cx="435415" cy="501501"/>
            </a:xfrm>
            <a:custGeom>
              <a:avLst/>
              <a:gdLst/>
              <a:ahLst/>
              <a:cxnLst/>
              <a:rect l="l" t="t" r="r" b="b"/>
              <a:pathLst>
                <a:path w="14014" h="16141" extrusionOk="0">
                  <a:moveTo>
                    <a:pt x="1" y="12098"/>
                  </a:moveTo>
                  <a:lnTo>
                    <a:pt x="7022" y="16140"/>
                  </a:lnTo>
                  <a:lnTo>
                    <a:pt x="14013" y="12098"/>
                  </a:lnTo>
                  <a:lnTo>
                    <a:pt x="14013" y="4013"/>
                  </a:lnTo>
                  <a:lnTo>
                    <a:pt x="6992" y="0"/>
                  </a:lnTo>
                  <a:lnTo>
                    <a:pt x="1"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0"/>
            <p:cNvSpPr/>
            <p:nvPr/>
          </p:nvSpPr>
          <p:spPr>
            <a:xfrm>
              <a:off x="8553368" y="3850631"/>
              <a:ext cx="435415" cy="501501"/>
            </a:xfrm>
            <a:custGeom>
              <a:avLst/>
              <a:gdLst/>
              <a:ahLst/>
              <a:cxnLst/>
              <a:rect l="l" t="t" r="r" b="b"/>
              <a:pathLst>
                <a:path w="14014" h="16141" extrusionOk="0">
                  <a:moveTo>
                    <a:pt x="1" y="12128"/>
                  </a:moveTo>
                  <a:lnTo>
                    <a:pt x="6992" y="16141"/>
                  </a:lnTo>
                  <a:lnTo>
                    <a:pt x="14013" y="12128"/>
                  </a:lnTo>
                  <a:lnTo>
                    <a:pt x="13983" y="4013"/>
                  </a:lnTo>
                  <a:lnTo>
                    <a:pt x="6992" y="1"/>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0"/>
            <p:cNvSpPr/>
            <p:nvPr/>
          </p:nvSpPr>
          <p:spPr>
            <a:xfrm>
              <a:off x="7899872" y="4227448"/>
              <a:ext cx="436316" cy="501501"/>
            </a:xfrm>
            <a:custGeom>
              <a:avLst/>
              <a:gdLst/>
              <a:ahLst/>
              <a:cxnLst/>
              <a:rect l="l" t="t" r="r" b="b"/>
              <a:pathLst>
                <a:path w="14043" h="16141" extrusionOk="0">
                  <a:moveTo>
                    <a:pt x="6991" y="0"/>
                  </a:moveTo>
                  <a:lnTo>
                    <a:pt x="0" y="4013"/>
                  </a:lnTo>
                  <a:lnTo>
                    <a:pt x="0" y="12098"/>
                  </a:lnTo>
                  <a:lnTo>
                    <a:pt x="7052" y="16140"/>
                  </a:lnTo>
                  <a:lnTo>
                    <a:pt x="14043" y="12098"/>
                  </a:lnTo>
                  <a:lnTo>
                    <a:pt x="14043" y="4013"/>
                  </a:lnTo>
                  <a:lnTo>
                    <a:pt x="699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0"/>
            <p:cNvSpPr/>
            <p:nvPr/>
          </p:nvSpPr>
          <p:spPr>
            <a:xfrm>
              <a:off x="7464488" y="4227448"/>
              <a:ext cx="435415" cy="501501"/>
            </a:xfrm>
            <a:custGeom>
              <a:avLst/>
              <a:gdLst/>
              <a:ahLst/>
              <a:cxnLst/>
              <a:rect l="l" t="t" r="r" b="b"/>
              <a:pathLst>
                <a:path w="14014" h="16141" extrusionOk="0">
                  <a:moveTo>
                    <a:pt x="31" y="12098"/>
                  </a:moveTo>
                  <a:lnTo>
                    <a:pt x="7022" y="16140"/>
                  </a:lnTo>
                  <a:lnTo>
                    <a:pt x="14013" y="12098"/>
                  </a:lnTo>
                  <a:lnTo>
                    <a:pt x="14013" y="4013"/>
                  </a:lnTo>
                  <a:lnTo>
                    <a:pt x="7022" y="0"/>
                  </a:lnTo>
                  <a:lnTo>
                    <a:pt x="1"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0"/>
            <p:cNvSpPr/>
            <p:nvPr/>
          </p:nvSpPr>
          <p:spPr>
            <a:xfrm>
              <a:off x="6812857" y="3850631"/>
              <a:ext cx="434452" cy="501501"/>
            </a:xfrm>
            <a:custGeom>
              <a:avLst/>
              <a:gdLst/>
              <a:ahLst/>
              <a:cxnLst/>
              <a:rect l="l" t="t" r="r" b="b"/>
              <a:pathLst>
                <a:path w="13983" h="16141" extrusionOk="0">
                  <a:moveTo>
                    <a:pt x="6992" y="1"/>
                  </a:moveTo>
                  <a:lnTo>
                    <a:pt x="1" y="4013"/>
                  </a:lnTo>
                  <a:lnTo>
                    <a:pt x="1" y="12128"/>
                  </a:lnTo>
                  <a:lnTo>
                    <a:pt x="6992" y="16141"/>
                  </a:lnTo>
                  <a:lnTo>
                    <a:pt x="13983" y="12128"/>
                  </a:lnTo>
                  <a:lnTo>
                    <a:pt x="13983" y="401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0"/>
            <p:cNvSpPr/>
            <p:nvPr/>
          </p:nvSpPr>
          <p:spPr>
            <a:xfrm>
              <a:off x="6594715" y="4228984"/>
              <a:ext cx="435384" cy="501501"/>
            </a:xfrm>
            <a:custGeom>
              <a:avLst/>
              <a:gdLst/>
              <a:ahLst/>
              <a:cxnLst/>
              <a:rect l="l" t="t" r="r" b="b"/>
              <a:pathLst>
                <a:path w="14013" h="16141" extrusionOk="0">
                  <a:moveTo>
                    <a:pt x="0" y="12098"/>
                  </a:moveTo>
                  <a:lnTo>
                    <a:pt x="7022" y="16140"/>
                  </a:lnTo>
                  <a:lnTo>
                    <a:pt x="14013" y="12098"/>
                  </a:lnTo>
                  <a:lnTo>
                    <a:pt x="14013" y="4013"/>
                  </a:lnTo>
                  <a:lnTo>
                    <a:pt x="6991" y="0"/>
                  </a:lnTo>
                  <a:lnTo>
                    <a:pt x="0" y="40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0"/>
            <p:cNvSpPr/>
            <p:nvPr/>
          </p:nvSpPr>
          <p:spPr>
            <a:xfrm>
              <a:off x="5290489" y="4227448"/>
              <a:ext cx="434452" cy="501501"/>
            </a:xfrm>
            <a:custGeom>
              <a:avLst/>
              <a:gdLst/>
              <a:ahLst/>
              <a:cxnLst/>
              <a:rect l="l" t="t" r="r" b="b"/>
              <a:pathLst>
                <a:path w="13983" h="16141" extrusionOk="0">
                  <a:moveTo>
                    <a:pt x="1" y="12098"/>
                  </a:moveTo>
                  <a:lnTo>
                    <a:pt x="6992" y="16140"/>
                  </a:lnTo>
                  <a:lnTo>
                    <a:pt x="13983" y="12098"/>
                  </a:lnTo>
                  <a:lnTo>
                    <a:pt x="13983" y="4013"/>
                  </a:lnTo>
                  <a:lnTo>
                    <a:pt x="6992" y="0"/>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0"/>
            <p:cNvSpPr/>
            <p:nvPr/>
          </p:nvSpPr>
          <p:spPr>
            <a:xfrm>
              <a:off x="8770578" y="3473814"/>
              <a:ext cx="435415" cy="501501"/>
            </a:xfrm>
            <a:custGeom>
              <a:avLst/>
              <a:gdLst/>
              <a:ahLst/>
              <a:cxnLst/>
              <a:rect l="l" t="t" r="r" b="b"/>
              <a:pathLst>
                <a:path w="14014" h="16141" extrusionOk="0">
                  <a:moveTo>
                    <a:pt x="1" y="12129"/>
                  </a:moveTo>
                  <a:lnTo>
                    <a:pt x="7022" y="16141"/>
                  </a:lnTo>
                  <a:lnTo>
                    <a:pt x="14013" y="12129"/>
                  </a:lnTo>
                  <a:lnTo>
                    <a:pt x="14013" y="4043"/>
                  </a:lnTo>
                  <a:lnTo>
                    <a:pt x="6992" y="1"/>
                  </a:lnTo>
                  <a:lnTo>
                    <a:pt x="1" y="404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0"/>
            <p:cNvSpPr/>
            <p:nvPr/>
          </p:nvSpPr>
          <p:spPr>
            <a:xfrm>
              <a:off x="8988751" y="3096065"/>
              <a:ext cx="434452" cy="503396"/>
            </a:xfrm>
            <a:custGeom>
              <a:avLst/>
              <a:gdLst/>
              <a:ahLst/>
              <a:cxnLst/>
              <a:rect l="l" t="t" r="r" b="b"/>
              <a:pathLst>
                <a:path w="13983" h="16202" extrusionOk="0">
                  <a:moveTo>
                    <a:pt x="0" y="12159"/>
                  </a:moveTo>
                  <a:lnTo>
                    <a:pt x="6991" y="16201"/>
                  </a:lnTo>
                  <a:lnTo>
                    <a:pt x="13982" y="12128"/>
                  </a:lnTo>
                  <a:lnTo>
                    <a:pt x="13982" y="4073"/>
                  </a:lnTo>
                  <a:lnTo>
                    <a:pt x="6991" y="0"/>
                  </a:lnTo>
                  <a:lnTo>
                    <a:pt x="0" y="407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0"/>
            <p:cNvSpPr/>
            <p:nvPr/>
          </p:nvSpPr>
          <p:spPr>
            <a:xfrm>
              <a:off x="8117083" y="3096065"/>
              <a:ext cx="436316" cy="503396"/>
            </a:xfrm>
            <a:custGeom>
              <a:avLst/>
              <a:gdLst/>
              <a:ahLst/>
              <a:cxnLst/>
              <a:rect l="l" t="t" r="r" b="b"/>
              <a:pathLst>
                <a:path w="14043" h="16202" extrusionOk="0">
                  <a:moveTo>
                    <a:pt x="0" y="12159"/>
                  </a:moveTo>
                  <a:lnTo>
                    <a:pt x="7052" y="16201"/>
                  </a:lnTo>
                  <a:lnTo>
                    <a:pt x="14043" y="12128"/>
                  </a:lnTo>
                  <a:lnTo>
                    <a:pt x="14043" y="4073"/>
                  </a:lnTo>
                  <a:lnTo>
                    <a:pt x="7052" y="0"/>
                  </a:lnTo>
                  <a:lnTo>
                    <a:pt x="0" y="407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0"/>
            <p:cNvSpPr/>
            <p:nvPr/>
          </p:nvSpPr>
          <p:spPr>
            <a:xfrm>
              <a:off x="7899872" y="3473814"/>
              <a:ext cx="436316" cy="501501"/>
            </a:xfrm>
            <a:custGeom>
              <a:avLst/>
              <a:gdLst/>
              <a:ahLst/>
              <a:cxnLst/>
              <a:rect l="l" t="t" r="r" b="b"/>
              <a:pathLst>
                <a:path w="14043" h="16141" extrusionOk="0">
                  <a:moveTo>
                    <a:pt x="0" y="12129"/>
                  </a:moveTo>
                  <a:lnTo>
                    <a:pt x="7052" y="16141"/>
                  </a:lnTo>
                  <a:lnTo>
                    <a:pt x="14043" y="12129"/>
                  </a:lnTo>
                  <a:lnTo>
                    <a:pt x="14043" y="4043"/>
                  </a:lnTo>
                  <a:lnTo>
                    <a:pt x="6991" y="1"/>
                  </a:lnTo>
                  <a:lnTo>
                    <a:pt x="0" y="404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0"/>
            <p:cNvSpPr/>
            <p:nvPr/>
          </p:nvSpPr>
          <p:spPr>
            <a:xfrm>
              <a:off x="7464488" y="3473814"/>
              <a:ext cx="435415" cy="501501"/>
            </a:xfrm>
            <a:custGeom>
              <a:avLst/>
              <a:gdLst/>
              <a:ahLst/>
              <a:cxnLst/>
              <a:rect l="l" t="t" r="r" b="b"/>
              <a:pathLst>
                <a:path w="14014" h="16141" extrusionOk="0">
                  <a:moveTo>
                    <a:pt x="31" y="12129"/>
                  </a:moveTo>
                  <a:lnTo>
                    <a:pt x="7022" y="16141"/>
                  </a:lnTo>
                  <a:lnTo>
                    <a:pt x="14013" y="12129"/>
                  </a:lnTo>
                  <a:lnTo>
                    <a:pt x="14013" y="4043"/>
                  </a:lnTo>
                  <a:lnTo>
                    <a:pt x="7022" y="1"/>
                  </a:lnTo>
                  <a:lnTo>
                    <a:pt x="1" y="404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0"/>
            <p:cNvSpPr/>
            <p:nvPr/>
          </p:nvSpPr>
          <p:spPr>
            <a:xfrm>
              <a:off x="7030068" y="3473814"/>
              <a:ext cx="434452" cy="501501"/>
            </a:xfrm>
            <a:custGeom>
              <a:avLst/>
              <a:gdLst/>
              <a:ahLst/>
              <a:cxnLst/>
              <a:rect l="l" t="t" r="r" b="b"/>
              <a:pathLst>
                <a:path w="13983" h="16141" extrusionOk="0">
                  <a:moveTo>
                    <a:pt x="1" y="12129"/>
                  </a:moveTo>
                  <a:lnTo>
                    <a:pt x="6992" y="16141"/>
                  </a:lnTo>
                  <a:lnTo>
                    <a:pt x="13983" y="12129"/>
                  </a:lnTo>
                  <a:lnTo>
                    <a:pt x="13983" y="4043"/>
                  </a:lnTo>
                  <a:lnTo>
                    <a:pt x="6992" y="1"/>
                  </a:lnTo>
                  <a:lnTo>
                    <a:pt x="1"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0"/>
            <p:cNvSpPr/>
            <p:nvPr/>
          </p:nvSpPr>
          <p:spPr>
            <a:xfrm>
              <a:off x="7247278" y="3096065"/>
              <a:ext cx="435415" cy="503396"/>
            </a:xfrm>
            <a:custGeom>
              <a:avLst/>
              <a:gdLst/>
              <a:ahLst/>
              <a:cxnLst/>
              <a:rect l="l" t="t" r="r" b="b"/>
              <a:pathLst>
                <a:path w="14014" h="16202" extrusionOk="0">
                  <a:moveTo>
                    <a:pt x="6992" y="0"/>
                  </a:moveTo>
                  <a:lnTo>
                    <a:pt x="1" y="4073"/>
                  </a:lnTo>
                  <a:lnTo>
                    <a:pt x="1" y="12159"/>
                  </a:lnTo>
                  <a:lnTo>
                    <a:pt x="7022" y="16201"/>
                  </a:lnTo>
                  <a:lnTo>
                    <a:pt x="14013" y="12128"/>
                  </a:lnTo>
                  <a:lnTo>
                    <a:pt x="14013" y="4073"/>
                  </a:lnTo>
                  <a:lnTo>
                    <a:pt x="6992"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0"/>
            <p:cNvSpPr/>
            <p:nvPr/>
          </p:nvSpPr>
          <p:spPr>
            <a:xfrm>
              <a:off x="9205962" y="2719248"/>
              <a:ext cx="434452" cy="503396"/>
            </a:xfrm>
            <a:custGeom>
              <a:avLst/>
              <a:gdLst/>
              <a:ahLst/>
              <a:cxnLst/>
              <a:rect l="l" t="t" r="r" b="b"/>
              <a:pathLst>
                <a:path w="13983" h="16202" extrusionOk="0">
                  <a:moveTo>
                    <a:pt x="6991" y="1"/>
                  </a:moveTo>
                  <a:lnTo>
                    <a:pt x="0" y="4074"/>
                  </a:lnTo>
                  <a:lnTo>
                    <a:pt x="0" y="12159"/>
                  </a:lnTo>
                  <a:lnTo>
                    <a:pt x="6991" y="16201"/>
                  </a:lnTo>
                  <a:lnTo>
                    <a:pt x="13982" y="12128"/>
                  </a:lnTo>
                  <a:lnTo>
                    <a:pt x="13982" y="4074"/>
                  </a:lnTo>
                  <a:lnTo>
                    <a:pt x="6991"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0"/>
            <p:cNvSpPr/>
            <p:nvPr/>
          </p:nvSpPr>
          <p:spPr>
            <a:xfrm>
              <a:off x="8770578" y="2719248"/>
              <a:ext cx="435415" cy="503396"/>
            </a:xfrm>
            <a:custGeom>
              <a:avLst/>
              <a:gdLst/>
              <a:ahLst/>
              <a:cxnLst/>
              <a:rect l="l" t="t" r="r" b="b"/>
              <a:pathLst>
                <a:path w="14014" h="16202" extrusionOk="0">
                  <a:moveTo>
                    <a:pt x="1" y="12159"/>
                  </a:moveTo>
                  <a:lnTo>
                    <a:pt x="7022" y="16201"/>
                  </a:lnTo>
                  <a:lnTo>
                    <a:pt x="14013" y="12128"/>
                  </a:lnTo>
                  <a:lnTo>
                    <a:pt x="14013" y="4074"/>
                  </a:lnTo>
                  <a:lnTo>
                    <a:pt x="6992" y="1"/>
                  </a:lnTo>
                  <a:lnTo>
                    <a:pt x="1" y="4074"/>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0"/>
            <p:cNvSpPr/>
            <p:nvPr/>
          </p:nvSpPr>
          <p:spPr>
            <a:xfrm>
              <a:off x="5071384" y="4855466"/>
              <a:ext cx="436347" cy="501501"/>
            </a:xfrm>
            <a:custGeom>
              <a:avLst/>
              <a:gdLst/>
              <a:ahLst/>
              <a:cxnLst/>
              <a:rect l="l" t="t" r="r" b="b"/>
              <a:pathLst>
                <a:path w="14044" h="16141" extrusionOk="0">
                  <a:moveTo>
                    <a:pt x="7053" y="0"/>
                  </a:moveTo>
                  <a:lnTo>
                    <a:pt x="1" y="4013"/>
                  </a:lnTo>
                  <a:lnTo>
                    <a:pt x="1" y="12098"/>
                  </a:lnTo>
                  <a:lnTo>
                    <a:pt x="6992" y="16140"/>
                  </a:lnTo>
                  <a:lnTo>
                    <a:pt x="14044" y="12098"/>
                  </a:lnTo>
                  <a:lnTo>
                    <a:pt x="14044" y="4013"/>
                  </a:lnTo>
                  <a:lnTo>
                    <a:pt x="7053"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0"/>
            <p:cNvSpPr/>
            <p:nvPr/>
          </p:nvSpPr>
          <p:spPr>
            <a:xfrm>
              <a:off x="3747367" y="4855466"/>
              <a:ext cx="434452" cy="501501"/>
            </a:xfrm>
            <a:custGeom>
              <a:avLst/>
              <a:gdLst/>
              <a:ahLst/>
              <a:cxnLst/>
              <a:rect l="l" t="t" r="r" b="b"/>
              <a:pathLst>
                <a:path w="13983" h="16141" extrusionOk="0">
                  <a:moveTo>
                    <a:pt x="6991" y="0"/>
                  </a:moveTo>
                  <a:lnTo>
                    <a:pt x="0" y="4013"/>
                  </a:lnTo>
                  <a:lnTo>
                    <a:pt x="0" y="12098"/>
                  </a:lnTo>
                  <a:lnTo>
                    <a:pt x="6991" y="16140"/>
                  </a:lnTo>
                  <a:lnTo>
                    <a:pt x="13982" y="12098"/>
                  </a:lnTo>
                  <a:lnTo>
                    <a:pt x="13982" y="4013"/>
                  </a:lnTo>
                  <a:lnTo>
                    <a:pt x="6991" y="0"/>
                  </a:lnTo>
                  <a:close/>
                </a:path>
              </a:pathLst>
            </a:custGeom>
            <a:solidFill>
              <a:srgbClr val="FFFFFF">
                <a:alpha val="3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0"/>
            <p:cNvSpPr/>
            <p:nvPr/>
          </p:nvSpPr>
          <p:spPr>
            <a:xfrm>
              <a:off x="8553368" y="1410331"/>
              <a:ext cx="435415" cy="501501"/>
            </a:xfrm>
            <a:custGeom>
              <a:avLst/>
              <a:gdLst/>
              <a:ahLst/>
              <a:cxnLst/>
              <a:rect l="l" t="t" r="r" b="b"/>
              <a:pathLst>
                <a:path w="14014" h="16141" extrusionOk="0">
                  <a:moveTo>
                    <a:pt x="6992" y="0"/>
                  </a:moveTo>
                  <a:lnTo>
                    <a:pt x="1" y="4043"/>
                  </a:lnTo>
                  <a:lnTo>
                    <a:pt x="1" y="12128"/>
                  </a:lnTo>
                  <a:lnTo>
                    <a:pt x="6992" y="16140"/>
                  </a:lnTo>
                  <a:lnTo>
                    <a:pt x="13983" y="12128"/>
                  </a:lnTo>
                  <a:lnTo>
                    <a:pt x="14013" y="4043"/>
                  </a:lnTo>
                  <a:lnTo>
                    <a:pt x="69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0"/>
            <p:cNvSpPr/>
            <p:nvPr/>
          </p:nvSpPr>
          <p:spPr>
            <a:xfrm>
              <a:off x="5507700" y="4855466"/>
              <a:ext cx="434452" cy="501501"/>
            </a:xfrm>
            <a:custGeom>
              <a:avLst/>
              <a:gdLst/>
              <a:ahLst/>
              <a:cxnLst/>
              <a:rect l="l" t="t" r="r" b="b"/>
              <a:pathLst>
                <a:path w="13983" h="16141" extrusionOk="0">
                  <a:moveTo>
                    <a:pt x="13983" y="12098"/>
                  </a:moveTo>
                  <a:lnTo>
                    <a:pt x="6992" y="16140"/>
                  </a:lnTo>
                  <a:lnTo>
                    <a:pt x="1" y="12098"/>
                  </a:lnTo>
                  <a:lnTo>
                    <a:pt x="1" y="4013"/>
                  </a:lnTo>
                  <a:lnTo>
                    <a:pt x="6992" y="0"/>
                  </a:lnTo>
                  <a:lnTo>
                    <a:pt x="1398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0"/>
            <p:cNvSpPr/>
            <p:nvPr/>
          </p:nvSpPr>
          <p:spPr>
            <a:xfrm>
              <a:off x="5290489" y="4478649"/>
              <a:ext cx="434452" cy="501501"/>
            </a:xfrm>
            <a:custGeom>
              <a:avLst/>
              <a:gdLst/>
              <a:ahLst/>
              <a:cxnLst/>
              <a:rect l="l" t="t" r="r" b="b"/>
              <a:pathLst>
                <a:path w="13983" h="16141" extrusionOk="0">
                  <a:moveTo>
                    <a:pt x="13983" y="12128"/>
                  </a:moveTo>
                  <a:lnTo>
                    <a:pt x="6992" y="16141"/>
                  </a:lnTo>
                  <a:lnTo>
                    <a:pt x="1" y="12128"/>
                  </a:lnTo>
                  <a:lnTo>
                    <a:pt x="1" y="4013"/>
                  </a:lnTo>
                  <a:lnTo>
                    <a:pt x="6992" y="1"/>
                  </a:lnTo>
                  <a:lnTo>
                    <a:pt x="13983" y="4013"/>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71" name="Google Shape;1871;p30"/>
            <p:cNvSpPr/>
            <p:nvPr/>
          </p:nvSpPr>
          <p:spPr>
            <a:xfrm>
              <a:off x="6160294" y="3677820"/>
              <a:ext cx="434452" cy="503365"/>
            </a:xfrm>
            <a:custGeom>
              <a:avLst/>
              <a:gdLst/>
              <a:ahLst/>
              <a:cxnLst/>
              <a:rect l="l" t="t" r="r" b="b"/>
              <a:pathLst>
                <a:path w="13983" h="16201" extrusionOk="0">
                  <a:moveTo>
                    <a:pt x="6991" y="0"/>
                  </a:moveTo>
                  <a:lnTo>
                    <a:pt x="0" y="4073"/>
                  </a:lnTo>
                  <a:lnTo>
                    <a:pt x="0" y="12128"/>
                  </a:lnTo>
                  <a:lnTo>
                    <a:pt x="6991" y="16201"/>
                  </a:lnTo>
                  <a:lnTo>
                    <a:pt x="13982" y="12158"/>
                  </a:lnTo>
                  <a:lnTo>
                    <a:pt x="13982" y="4073"/>
                  </a:lnTo>
                  <a:lnTo>
                    <a:pt x="6991"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0"/>
            <p:cNvSpPr/>
            <p:nvPr/>
          </p:nvSpPr>
          <p:spPr>
            <a:xfrm>
              <a:off x="6160294" y="4478649"/>
              <a:ext cx="434452" cy="501501"/>
            </a:xfrm>
            <a:custGeom>
              <a:avLst/>
              <a:gdLst/>
              <a:ahLst/>
              <a:cxnLst/>
              <a:rect l="l" t="t" r="r" b="b"/>
              <a:pathLst>
                <a:path w="13983" h="16141" extrusionOk="0">
                  <a:moveTo>
                    <a:pt x="13982" y="12128"/>
                  </a:moveTo>
                  <a:lnTo>
                    <a:pt x="6991" y="16141"/>
                  </a:lnTo>
                  <a:lnTo>
                    <a:pt x="0" y="12128"/>
                  </a:lnTo>
                  <a:lnTo>
                    <a:pt x="0" y="4013"/>
                  </a:lnTo>
                  <a:lnTo>
                    <a:pt x="6991" y="1"/>
                  </a:lnTo>
                  <a:lnTo>
                    <a:pt x="13982" y="4013"/>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0"/>
            <p:cNvSpPr/>
            <p:nvPr/>
          </p:nvSpPr>
          <p:spPr>
            <a:xfrm>
              <a:off x="5724910" y="3427551"/>
              <a:ext cx="435415" cy="502433"/>
            </a:xfrm>
            <a:custGeom>
              <a:avLst/>
              <a:gdLst/>
              <a:ahLst/>
              <a:cxnLst/>
              <a:rect l="l" t="t" r="r" b="b"/>
              <a:pathLst>
                <a:path w="14014" h="16171" extrusionOk="0">
                  <a:moveTo>
                    <a:pt x="14013" y="12128"/>
                  </a:moveTo>
                  <a:lnTo>
                    <a:pt x="6992" y="16171"/>
                  </a:lnTo>
                  <a:lnTo>
                    <a:pt x="1" y="12128"/>
                  </a:lnTo>
                  <a:lnTo>
                    <a:pt x="1" y="4043"/>
                  </a:lnTo>
                  <a:lnTo>
                    <a:pt x="7022" y="0"/>
                  </a:lnTo>
                  <a:lnTo>
                    <a:pt x="14013"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0"/>
            <p:cNvSpPr/>
            <p:nvPr/>
          </p:nvSpPr>
          <p:spPr>
            <a:xfrm>
              <a:off x="4418821" y="4478649"/>
              <a:ext cx="435384" cy="501501"/>
            </a:xfrm>
            <a:custGeom>
              <a:avLst/>
              <a:gdLst/>
              <a:ahLst/>
              <a:cxnLst/>
              <a:rect l="l" t="t" r="r" b="b"/>
              <a:pathLst>
                <a:path w="14013" h="16141" extrusionOk="0">
                  <a:moveTo>
                    <a:pt x="14013" y="12128"/>
                  </a:moveTo>
                  <a:lnTo>
                    <a:pt x="7022" y="16141"/>
                  </a:lnTo>
                  <a:lnTo>
                    <a:pt x="1" y="12128"/>
                  </a:lnTo>
                  <a:lnTo>
                    <a:pt x="31" y="4013"/>
                  </a:lnTo>
                  <a:lnTo>
                    <a:pt x="7022" y="1"/>
                  </a:lnTo>
                  <a:lnTo>
                    <a:pt x="1401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0"/>
            <p:cNvSpPr/>
            <p:nvPr/>
          </p:nvSpPr>
          <p:spPr>
            <a:xfrm>
              <a:off x="8117083" y="2093126"/>
              <a:ext cx="436316" cy="501501"/>
            </a:xfrm>
            <a:custGeom>
              <a:avLst/>
              <a:gdLst/>
              <a:ahLst/>
              <a:cxnLst/>
              <a:rect l="l" t="t" r="r" b="b"/>
              <a:pathLst>
                <a:path w="14043" h="16141" extrusionOk="0">
                  <a:moveTo>
                    <a:pt x="14043" y="12098"/>
                  </a:moveTo>
                  <a:lnTo>
                    <a:pt x="7052" y="16140"/>
                  </a:lnTo>
                  <a:lnTo>
                    <a:pt x="0" y="12098"/>
                  </a:lnTo>
                  <a:lnTo>
                    <a:pt x="61" y="4013"/>
                  </a:lnTo>
                  <a:lnTo>
                    <a:pt x="7052" y="0"/>
                  </a:lnTo>
                  <a:lnTo>
                    <a:pt x="1404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0"/>
            <p:cNvSpPr/>
            <p:nvPr/>
          </p:nvSpPr>
          <p:spPr>
            <a:xfrm>
              <a:off x="6377504" y="4855466"/>
              <a:ext cx="435384" cy="501501"/>
            </a:xfrm>
            <a:custGeom>
              <a:avLst/>
              <a:gdLst/>
              <a:ahLst/>
              <a:cxnLst/>
              <a:rect l="l" t="t" r="r" b="b"/>
              <a:pathLst>
                <a:path w="14013" h="16141" extrusionOk="0">
                  <a:moveTo>
                    <a:pt x="13982" y="12098"/>
                  </a:moveTo>
                  <a:lnTo>
                    <a:pt x="6991" y="16140"/>
                  </a:lnTo>
                  <a:lnTo>
                    <a:pt x="0" y="12098"/>
                  </a:lnTo>
                  <a:lnTo>
                    <a:pt x="0" y="4013"/>
                  </a:lnTo>
                  <a:lnTo>
                    <a:pt x="6991" y="0"/>
                  </a:lnTo>
                  <a:lnTo>
                    <a:pt x="14013"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0"/>
            <p:cNvSpPr/>
            <p:nvPr/>
          </p:nvSpPr>
          <p:spPr>
            <a:xfrm>
              <a:off x="6812857" y="4855466"/>
              <a:ext cx="434452" cy="501501"/>
            </a:xfrm>
            <a:custGeom>
              <a:avLst/>
              <a:gdLst/>
              <a:ahLst/>
              <a:cxnLst/>
              <a:rect l="l" t="t" r="r" b="b"/>
              <a:pathLst>
                <a:path w="13983" h="16141" extrusionOk="0">
                  <a:moveTo>
                    <a:pt x="13983" y="12098"/>
                  </a:moveTo>
                  <a:lnTo>
                    <a:pt x="6992" y="16140"/>
                  </a:lnTo>
                  <a:lnTo>
                    <a:pt x="1" y="12098"/>
                  </a:lnTo>
                  <a:lnTo>
                    <a:pt x="1" y="4013"/>
                  </a:lnTo>
                  <a:lnTo>
                    <a:pt x="6992" y="0"/>
                  </a:lnTo>
                  <a:lnTo>
                    <a:pt x="1398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0"/>
            <p:cNvSpPr/>
            <p:nvPr/>
          </p:nvSpPr>
          <p:spPr>
            <a:xfrm>
              <a:off x="8117083" y="4855466"/>
              <a:ext cx="436316" cy="501501"/>
            </a:xfrm>
            <a:custGeom>
              <a:avLst/>
              <a:gdLst/>
              <a:ahLst/>
              <a:cxnLst/>
              <a:rect l="l" t="t" r="r" b="b"/>
              <a:pathLst>
                <a:path w="14043" h="16141" extrusionOk="0">
                  <a:moveTo>
                    <a:pt x="14043" y="12098"/>
                  </a:moveTo>
                  <a:lnTo>
                    <a:pt x="7052" y="16140"/>
                  </a:lnTo>
                  <a:lnTo>
                    <a:pt x="0" y="12098"/>
                  </a:lnTo>
                  <a:lnTo>
                    <a:pt x="0" y="4013"/>
                  </a:lnTo>
                  <a:lnTo>
                    <a:pt x="7052" y="0"/>
                  </a:lnTo>
                  <a:lnTo>
                    <a:pt x="14043" y="4013"/>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0"/>
            <p:cNvSpPr/>
            <p:nvPr/>
          </p:nvSpPr>
          <p:spPr>
            <a:xfrm>
              <a:off x="8336157" y="4478649"/>
              <a:ext cx="434452" cy="501501"/>
            </a:xfrm>
            <a:custGeom>
              <a:avLst/>
              <a:gdLst/>
              <a:ahLst/>
              <a:cxnLst/>
              <a:rect l="l" t="t" r="r" b="b"/>
              <a:pathLst>
                <a:path w="13983" h="16141" extrusionOk="0">
                  <a:moveTo>
                    <a:pt x="13983" y="12128"/>
                  </a:moveTo>
                  <a:lnTo>
                    <a:pt x="6992" y="16141"/>
                  </a:lnTo>
                  <a:lnTo>
                    <a:pt x="1" y="12128"/>
                  </a:lnTo>
                  <a:lnTo>
                    <a:pt x="1" y="4013"/>
                  </a:lnTo>
                  <a:lnTo>
                    <a:pt x="6992" y="1"/>
                  </a:lnTo>
                  <a:lnTo>
                    <a:pt x="13983"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0"/>
            <p:cNvSpPr/>
            <p:nvPr/>
          </p:nvSpPr>
          <p:spPr>
            <a:xfrm>
              <a:off x="8770578" y="4478649"/>
              <a:ext cx="435415" cy="501501"/>
            </a:xfrm>
            <a:custGeom>
              <a:avLst/>
              <a:gdLst/>
              <a:ahLst/>
              <a:cxnLst/>
              <a:rect l="l" t="t" r="r" b="b"/>
              <a:pathLst>
                <a:path w="14014" h="16141" extrusionOk="0">
                  <a:moveTo>
                    <a:pt x="7022" y="1"/>
                  </a:moveTo>
                  <a:lnTo>
                    <a:pt x="1" y="4013"/>
                  </a:lnTo>
                  <a:lnTo>
                    <a:pt x="1" y="12128"/>
                  </a:lnTo>
                  <a:lnTo>
                    <a:pt x="6992" y="16141"/>
                  </a:lnTo>
                  <a:lnTo>
                    <a:pt x="14013" y="12128"/>
                  </a:lnTo>
                  <a:lnTo>
                    <a:pt x="14013" y="4013"/>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0"/>
            <p:cNvSpPr/>
            <p:nvPr/>
          </p:nvSpPr>
          <p:spPr>
            <a:xfrm>
              <a:off x="8988751" y="4855466"/>
              <a:ext cx="434452" cy="501501"/>
            </a:xfrm>
            <a:custGeom>
              <a:avLst/>
              <a:gdLst/>
              <a:ahLst/>
              <a:cxnLst/>
              <a:rect l="l" t="t" r="r" b="b"/>
              <a:pathLst>
                <a:path w="13983" h="16141" extrusionOk="0">
                  <a:moveTo>
                    <a:pt x="13982" y="12098"/>
                  </a:moveTo>
                  <a:lnTo>
                    <a:pt x="6991" y="16140"/>
                  </a:lnTo>
                  <a:lnTo>
                    <a:pt x="0" y="12098"/>
                  </a:lnTo>
                  <a:lnTo>
                    <a:pt x="0" y="4013"/>
                  </a:lnTo>
                  <a:lnTo>
                    <a:pt x="6991" y="0"/>
                  </a:lnTo>
                  <a:lnTo>
                    <a:pt x="13982"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0"/>
            <p:cNvSpPr/>
            <p:nvPr/>
          </p:nvSpPr>
          <p:spPr>
            <a:xfrm>
              <a:off x="6812857" y="41018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0"/>
            <p:cNvSpPr/>
            <p:nvPr/>
          </p:nvSpPr>
          <p:spPr>
            <a:xfrm>
              <a:off x="6812857" y="2251769"/>
              <a:ext cx="434452" cy="503396"/>
            </a:xfrm>
            <a:custGeom>
              <a:avLst/>
              <a:gdLst/>
              <a:ahLst/>
              <a:cxnLst/>
              <a:rect l="l" t="t" r="r" b="b"/>
              <a:pathLst>
                <a:path w="13983" h="16202" extrusionOk="0">
                  <a:moveTo>
                    <a:pt x="13983" y="12159"/>
                  </a:moveTo>
                  <a:lnTo>
                    <a:pt x="6992" y="16202"/>
                  </a:lnTo>
                  <a:lnTo>
                    <a:pt x="1" y="12129"/>
                  </a:lnTo>
                  <a:lnTo>
                    <a:pt x="1" y="4074"/>
                  </a:lnTo>
                  <a:lnTo>
                    <a:pt x="6992" y="1"/>
                  </a:lnTo>
                  <a:lnTo>
                    <a:pt x="13983" y="407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0"/>
            <p:cNvSpPr/>
            <p:nvPr/>
          </p:nvSpPr>
          <p:spPr>
            <a:xfrm>
              <a:off x="4636963" y="41018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0"/>
            <p:cNvSpPr/>
            <p:nvPr/>
          </p:nvSpPr>
          <p:spPr>
            <a:xfrm>
              <a:off x="7464488" y="3724083"/>
              <a:ext cx="435415" cy="503396"/>
            </a:xfrm>
            <a:custGeom>
              <a:avLst/>
              <a:gdLst/>
              <a:ahLst/>
              <a:cxnLst/>
              <a:rect l="l" t="t" r="r" b="b"/>
              <a:pathLst>
                <a:path w="14014" h="16202" extrusionOk="0">
                  <a:moveTo>
                    <a:pt x="7022" y="1"/>
                  </a:moveTo>
                  <a:lnTo>
                    <a:pt x="31" y="4074"/>
                  </a:lnTo>
                  <a:lnTo>
                    <a:pt x="1" y="12128"/>
                  </a:lnTo>
                  <a:lnTo>
                    <a:pt x="7022" y="16201"/>
                  </a:lnTo>
                  <a:lnTo>
                    <a:pt x="14013" y="12159"/>
                  </a:lnTo>
                  <a:lnTo>
                    <a:pt x="14013" y="4074"/>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0"/>
            <p:cNvSpPr/>
            <p:nvPr/>
          </p:nvSpPr>
          <p:spPr>
            <a:xfrm>
              <a:off x="7682662" y="4101832"/>
              <a:ext cx="434452" cy="501501"/>
            </a:xfrm>
            <a:custGeom>
              <a:avLst/>
              <a:gdLst/>
              <a:ahLst/>
              <a:cxnLst/>
              <a:rect l="l" t="t" r="r" b="b"/>
              <a:pathLst>
                <a:path w="13983" h="16141" extrusionOk="0">
                  <a:moveTo>
                    <a:pt x="13982" y="12129"/>
                  </a:moveTo>
                  <a:lnTo>
                    <a:pt x="6991" y="16141"/>
                  </a:lnTo>
                  <a:lnTo>
                    <a:pt x="0" y="12129"/>
                  </a:lnTo>
                  <a:lnTo>
                    <a:pt x="0" y="4043"/>
                  </a:lnTo>
                  <a:lnTo>
                    <a:pt x="6991" y="1"/>
                  </a:lnTo>
                  <a:lnTo>
                    <a:pt x="13982" y="404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0"/>
            <p:cNvSpPr/>
            <p:nvPr/>
          </p:nvSpPr>
          <p:spPr>
            <a:xfrm>
              <a:off x="8770578" y="3724083"/>
              <a:ext cx="435415" cy="503396"/>
            </a:xfrm>
            <a:custGeom>
              <a:avLst/>
              <a:gdLst/>
              <a:ahLst/>
              <a:cxnLst/>
              <a:rect l="l" t="t" r="r" b="b"/>
              <a:pathLst>
                <a:path w="14014" h="16202" extrusionOk="0">
                  <a:moveTo>
                    <a:pt x="14013" y="12159"/>
                  </a:moveTo>
                  <a:lnTo>
                    <a:pt x="6992" y="16201"/>
                  </a:lnTo>
                  <a:lnTo>
                    <a:pt x="1" y="12128"/>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0"/>
            <p:cNvSpPr/>
            <p:nvPr/>
          </p:nvSpPr>
          <p:spPr>
            <a:xfrm>
              <a:off x="8988751" y="4101832"/>
              <a:ext cx="434452" cy="501501"/>
            </a:xfrm>
            <a:custGeom>
              <a:avLst/>
              <a:gdLst/>
              <a:ahLst/>
              <a:cxnLst/>
              <a:rect l="l" t="t" r="r" b="b"/>
              <a:pathLst>
                <a:path w="13983" h="16141" extrusionOk="0">
                  <a:moveTo>
                    <a:pt x="13982" y="12129"/>
                  </a:moveTo>
                  <a:lnTo>
                    <a:pt x="6991" y="16141"/>
                  </a:lnTo>
                  <a:lnTo>
                    <a:pt x="0" y="12129"/>
                  </a:lnTo>
                  <a:lnTo>
                    <a:pt x="0" y="4043"/>
                  </a:lnTo>
                  <a:lnTo>
                    <a:pt x="6991" y="1"/>
                  </a:lnTo>
                  <a:lnTo>
                    <a:pt x="13982"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0"/>
            <p:cNvSpPr/>
            <p:nvPr/>
          </p:nvSpPr>
          <p:spPr>
            <a:xfrm>
              <a:off x="7247278" y="3347266"/>
              <a:ext cx="435415" cy="503396"/>
            </a:xfrm>
            <a:custGeom>
              <a:avLst/>
              <a:gdLst/>
              <a:ahLst/>
              <a:cxnLst/>
              <a:rect l="l" t="t" r="r" b="b"/>
              <a:pathLst>
                <a:path w="14014" h="16202" extrusionOk="0">
                  <a:moveTo>
                    <a:pt x="14013" y="12129"/>
                  </a:moveTo>
                  <a:lnTo>
                    <a:pt x="6992" y="16202"/>
                  </a:lnTo>
                  <a:lnTo>
                    <a:pt x="1" y="12129"/>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0"/>
            <p:cNvSpPr/>
            <p:nvPr/>
          </p:nvSpPr>
          <p:spPr>
            <a:xfrm>
              <a:off x="8117083" y="3347266"/>
              <a:ext cx="436316" cy="503396"/>
            </a:xfrm>
            <a:custGeom>
              <a:avLst/>
              <a:gdLst/>
              <a:ahLst/>
              <a:cxnLst/>
              <a:rect l="l" t="t" r="r" b="b"/>
              <a:pathLst>
                <a:path w="14043" h="16202" extrusionOk="0">
                  <a:moveTo>
                    <a:pt x="14043" y="12129"/>
                  </a:moveTo>
                  <a:lnTo>
                    <a:pt x="7052" y="16202"/>
                  </a:lnTo>
                  <a:lnTo>
                    <a:pt x="0" y="12129"/>
                  </a:lnTo>
                  <a:lnTo>
                    <a:pt x="0" y="4074"/>
                  </a:lnTo>
                  <a:lnTo>
                    <a:pt x="7052" y="1"/>
                  </a:lnTo>
                  <a:lnTo>
                    <a:pt x="14043" y="4074"/>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0"/>
            <p:cNvSpPr/>
            <p:nvPr/>
          </p:nvSpPr>
          <p:spPr>
            <a:xfrm>
              <a:off x="8117083" y="2594595"/>
              <a:ext cx="436316" cy="501501"/>
            </a:xfrm>
            <a:custGeom>
              <a:avLst/>
              <a:gdLst/>
              <a:ahLst/>
              <a:cxnLst/>
              <a:rect l="l" t="t" r="r" b="b"/>
              <a:pathLst>
                <a:path w="14043" h="16141" extrusionOk="0">
                  <a:moveTo>
                    <a:pt x="14043" y="12128"/>
                  </a:moveTo>
                  <a:lnTo>
                    <a:pt x="7052" y="16140"/>
                  </a:lnTo>
                  <a:lnTo>
                    <a:pt x="0" y="12128"/>
                  </a:lnTo>
                  <a:lnTo>
                    <a:pt x="0" y="4013"/>
                  </a:lnTo>
                  <a:lnTo>
                    <a:pt x="7052" y="0"/>
                  </a:lnTo>
                  <a:lnTo>
                    <a:pt x="14043"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0"/>
            <p:cNvSpPr/>
            <p:nvPr/>
          </p:nvSpPr>
          <p:spPr>
            <a:xfrm>
              <a:off x="8336157" y="2971412"/>
              <a:ext cx="434452" cy="502433"/>
            </a:xfrm>
            <a:custGeom>
              <a:avLst/>
              <a:gdLst/>
              <a:ahLst/>
              <a:cxnLst/>
              <a:rect l="l" t="t" r="r" b="b"/>
              <a:pathLst>
                <a:path w="13983" h="16171" extrusionOk="0">
                  <a:moveTo>
                    <a:pt x="6992" y="0"/>
                  </a:moveTo>
                  <a:lnTo>
                    <a:pt x="1" y="4012"/>
                  </a:lnTo>
                  <a:lnTo>
                    <a:pt x="1" y="12098"/>
                  </a:lnTo>
                  <a:lnTo>
                    <a:pt x="6992" y="16171"/>
                  </a:lnTo>
                  <a:lnTo>
                    <a:pt x="13983" y="12098"/>
                  </a:lnTo>
                  <a:lnTo>
                    <a:pt x="13983" y="4043"/>
                  </a:lnTo>
                  <a:lnTo>
                    <a:pt x="6992" y="0"/>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0"/>
            <p:cNvSpPr/>
            <p:nvPr/>
          </p:nvSpPr>
          <p:spPr>
            <a:xfrm>
              <a:off x="8770578" y="2971412"/>
              <a:ext cx="435415" cy="502433"/>
            </a:xfrm>
            <a:custGeom>
              <a:avLst/>
              <a:gdLst/>
              <a:ahLst/>
              <a:cxnLst/>
              <a:rect l="l" t="t" r="r" b="b"/>
              <a:pathLst>
                <a:path w="14014" h="16171" extrusionOk="0">
                  <a:moveTo>
                    <a:pt x="14013" y="12098"/>
                  </a:moveTo>
                  <a:lnTo>
                    <a:pt x="6992" y="16171"/>
                  </a:lnTo>
                  <a:lnTo>
                    <a:pt x="1" y="12098"/>
                  </a:lnTo>
                  <a:lnTo>
                    <a:pt x="1" y="4012"/>
                  </a:lnTo>
                  <a:lnTo>
                    <a:pt x="7022" y="0"/>
                  </a:lnTo>
                  <a:lnTo>
                    <a:pt x="14013" y="4043"/>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0"/>
            <p:cNvSpPr/>
            <p:nvPr/>
          </p:nvSpPr>
          <p:spPr>
            <a:xfrm>
              <a:off x="8988751" y="3347266"/>
              <a:ext cx="434452" cy="503396"/>
            </a:xfrm>
            <a:custGeom>
              <a:avLst/>
              <a:gdLst/>
              <a:ahLst/>
              <a:cxnLst/>
              <a:rect l="l" t="t" r="r" b="b"/>
              <a:pathLst>
                <a:path w="13983" h="16202" extrusionOk="0">
                  <a:moveTo>
                    <a:pt x="6991" y="1"/>
                  </a:moveTo>
                  <a:lnTo>
                    <a:pt x="0" y="4074"/>
                  </a:lnTo>
                  <a:lnTo>
                    <a:pt x="0" y="12129"/>
                  </a:lnTo>
                  <a:lnTo>
                    <a:pt x="6991" y="16202"/>
                  </a:lnTo>
                  <a:lnTo>
                    <a:pt x="13982" y="12129"/>
                  </a:lnTo>
                  <a:lnTo>
                    <a:pt x="13982" y="4074"/>
                  </a:lnTo>
                  <a:lnTo>
                    <a:pt x="6991"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0"/>
            <p:cNvSpPr/>
            <p:nvPr/>
          </p:nvSpPr>
          <p:spPr>
            <a:xfrm>
              <a:off x="8988751" y="2594595"/>
              <a:ext cx="434452" cy="501501"/>
            </a:xfrm>
            <a:custGeom>
              <a:avLst/>
              <a:gdLst/>
              <a:ahLst/>
              <a:cxnLst/>
              <a:rect l="l" t="t" r="r" b="b"/>
              <a:pathLst>
                <a:path w="13983" h="16141" extrusionOk="0">
                  <a:moveTo>
                    <a:pt x="13982" y="12128"/>
                  </a:moveTo>
                  <a:lnTo>
                    <a:pt x="6991" y="16140"/>
                  </a:lnTo>
                  <a:lnTo>
                    <a:pt x="0" y="12128"/>
                  </a:lnTo>
                  <a:lnTo>
                    <a:pt x="0" y="4013"/>
                  </a:lnTo>
                  <a:lnTo>
                    <a:pt x="6991" y="0"/>
                  </a:lnTo>
                  <a:lnTo>
                    <a:pt x="13982"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0"/>
            <p:cNvSpPr/>
            <p:nvPr/>
          </p:nvSpPr>
          <p:spPr>
            <a:xfrm>
              <a:off x="5724910" y="4478649"/>
              <a:ext cx="435415" cy="501501"/>
            </a:xfrm>
            <a:custGeom>
              <a:avLst/>
              <a:gdLst/>
              <a:ahLst/>
              <a:cxnLst/>
              <a:rect l="l" t="t" r="r" b="b"/>
              <a:pathLst>
                <a:path w="14014" h="16141" extrusionOk="0">
                  <a:moveTo>
                    <a:pt x="7022" y="1"/>
                  </a:moveTo>
                  <a:lnTo>
                    <a:pt x="1" y="4013"/>
                  </a:lnTo>
                  <a:lnTo>
                    <a:pt x="1" y="12128"/>
                  </a:lnTo>
                  <a:lnTo>
                    <a:pt x="6992" y="16141"/>
                  </a:lnTo>
                  <a:lnTo>
                    <a:pt x="14013" y="12128"/>
                  </a:lnTo>
                  <a:lnTo>
                    <a:pt x="14013" y="4013"/>
                  </a:lnTo>
                  <a:lnTo>
                    <a:pt x="7022"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7" name="Google Shape;1897;p30"/>
          <p:cNvGrpSpPr/>
          <p:nvPr/>
        </p:nvGrpSpPr>
        <p:grpSpPr>
          <a:xfrm>
            <a:off x="6710266" y="2091560"/>
            <a:ext cx="509082" cy="506938"/>
            <a:chOff x="6557866" y="2143179"/>
            <a:chExt cx="509082" cy="506938"/>
          </a:xfrm>
        </p:grpSpPr>
        <p:sp>
          <p:nvSpPr>
            <p:cNvPr id="1898" name="Google Shape;1898;p30"/>
            <p:cNvSpPr/>
            <p:nvPr/>
          </p:nvSpPr>
          <p:spPr>
            <a:xfrm>
              <a:off x="6557866" y="2384220"/>
              <a:ext cx="25540" cy="23427"/>
            </a:xfrm>
            <a:custGeom>
              <a:avLst/>
              <a:gdLst/>
              <a:ahLst/>
              <a:cxnLst/>
              <a:rect l="l" t="t" r="r" b="b"/>
              <a:pathLst>
                <a:path w="822" h="754" extrusionOk="0">
                  <a:moveTo>
                    <a:pt x="426" y="1"/>
                  </a:moveTo>
                  <a:cubicBezTo>
                    <a:pt x="328" y="1"/>
                    <a:pt x="229" y="39"/>
                    <a:pt x="153" y="115"/>
                  </a:cubicBezTo>
                  <a:cubicBezTo>
                    <a:pt x="1" y="267"/>
                    <a:pt x="1" y="510"/>
                    <a:pt x="153" y="662"/>
                  </a:cubicBezTo>
                  <a:cubicBezTo>
                    <a:pt x="229" y="723"/>
                    <a:pt x="328" y="753"/>
                    <a:pt x="426" y="753"/>
                  </a:cubicBezTo>
                  <a:cubicBezTo>
                    <a:pt x="525" y="753"/>
                    <a:pt x="624" y="723"/>
                    <a:pt x="700" y="662"/>
                  </a:cubicBezTo>
                  <a:cubicBezTo>
                    <a:pt x="821" y="510"/>
                    <a:pt x="821" y="267"/>
                    <a:pt x="700" y="115"/>
                  </a:cubicBezTo>
                  <a:cubicBezTo>
                    <a:pt x="624" y="39"/>
                    <a:pt x="525"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0"/>
            <p:cNvSpPr/>
            <p:nvPr/>
          </p:nvSpPr>
          <p:spPr>
            <a:xfrm>
              <a:off x="6639083" y="2303718"/>
              <a:ext cx="23644" cy="23644"/>
            </a:xfrm>
            <a:custGeom>
              <a:avLst/>
              <a:gdLst/>
              <a:ahLst/>
              <a:cxnLst/>
              <a:rect l="l" t="t" r="r" b="b"/>
              <a:pathLst>
                <a:path w="761" h="761" extrusionOk="0">
                  <a:moveTo>
                    <a:pt x="396" y="1"/>
                  </a:moveTo>
                  <a:cubicBezTo>
                    <a:pt x="183" y="1"/>
                    <a:pt x="1" y="183"/>
                    <a:pt x="1" y="396"/>
                  </a:cubicBezTo>
                  <a:cubicBezTo>
                    <a:pt x="1" y="609"/>
                    <a:pt x="183" y="760"/>
                    <a:pt x="396" y="760"/>
                  </a:cubicBezTo>
                  <a:cubicBezTo>
                    <a:pt x="609" y="760"/>
                    <a:pt x="761" y="609"/>
                    <a:pt x="761" y="396"/>
                  </a:cubicBezTo>
                  <a:cubicBezTo>
                    <a:pt x="761" y="183"/>
                    <a:pt x="609" y="1"/>
                    <a:pt x="3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0"/>
            <p:cNvSpPr/>
            <p:nvPr/>
          </p:nvSpPr>
          <p:spPr>
            <a:xfrm>
              <a:off x="6719368" y="2223433"/>
              <a:ext cx="23644" cy="23644"/>
            </a:xfrm>
            <a:custGeom>
              <a:avLst/>
              <a:gdLst/>
              <a:ahLst/>
              <a:cxnLst/>
              <a:rect l="l" t="t" r="r" b="b"/>
              <a:pathLst>
                <a:path w="761" h="761" extrusionOk="0">
                  <a:moveTo>
                    <a:pt x="396" y="1"/>
                  </a:moveTo>
                  <a:cubicBezTo>
                    <a:pt x="183" y="1"/>
                    <a:pt x="0" y="183"/>
                    <a:pt x="0" y="396"/>
                  </a:cubicBezTo>
                  <a:cubicBezTo>
                    <a:pt x="0" y="609"/>
                    <a:pt x="183" y="761"/>
                    <a:pt x="396" y="761"/>
                  </a:cubicBezTo>
                  <a:cubicBezTo>
                    <a:pt x="608" y="761"/>
                    <a:pt x="760" y="609"/>
                    <a:pt x="760" y="396"/>
                  </a:cubicBezTo>
                  <a:cubicBezTo>
                    <a:pt x="760" y="183"/>
                    <a:pt x="608" y="1"/>
                    <a:pt x="3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0"/>
            <p:cNvSpPr/>
            <p:nvPr/>
          </p:nvSpPr>
          <p:spPr>
            <a:xfrm>
              <a:off x="6798689" y="2143179"/>
              <a:ext cx="25540" cy="22464"/>
            </a:xfrm>
            <a:custGeom>
              <a:avLst/>
              <a:gdLst/>
              <a:ahLst/>
              <a:cxnLst/>
              <a:rect l="l" t="t" r="r" b="b"/>
              <a:pathLst>
                <a:path w="822" h="723" extrusionOk="0">
                  <a:moveTo>
                    <a:pt x="445" y="0"/>
                  </a:moveTo>
                  <a:cubicBezTo>
                    <a:pt x="350" y="0"/>
                    <a:pt x="244" y="31"/>
                    <a:pt x="153" y="92"/>
                  </a:cubicBezTo>
                  <a:cubicBezTo>
                    <a:pt x="1" y="244"/>
                    <a:pt x="1" y="456"/>
                    <a:pt x="153" y="608"/>
                  </a:cubicBezTo>
                  <a:cubicBezTo>
                    <a:pt x="229" y="684"/>
                    <a:pt x="327" y="722"/>
                    <a:pt x="422" y="722"/>
                  </a:cubicBezTo>
                  <a:cubicBezTo>
                    <a:pt x="517" y="722"/>
                    <a:pt x="609" y="684"/>
                    <a:pt x="669" y="608"/>
                  </a:cubicBezTo>
                  <a:cubicBezTo>
                    <a:pt x="821" y="456"/>
                    <a:pt x="821" y="244"/>
                    <a:pt x="669" y="92"/>
                  </a:cubicBezTo>
                  <a:cubicBezTo>
                    <a:pt x="624" y="31"/>
                    <a:pt x="540" y="0"/>
                    <a:pt x="4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0"/>
            <p:cNvSpPr/>
            <p:nvPr/>
          </p:nvSpPr>
          <p:spPr>
            <a:xfrm>
              <a:off x="6718436" y="2384220"/>
              <a:ext cx="26472" cy="23427"/>
            </a:xfrm>
            <a:custGeom>
              <a:avLst/>
              <a:gdLst/>
              <a:ahLst/>
              <a:cxnLst/>
              <a:rect l="l" t="t" r="r" b="b"/>
              <a:pathLst>
                <a:path w="852" h="754" extrusionOk="0">
                  <a:moveTo>
                    <a:pt x="426" y="1"/>
                  </a:moveTo>
                  <a:cubicBezTo>
                    <a:pt x="327" y="1"/>
                    <a:pt x="228" y="39"/>
                    <a:pt x="152" y="115"/>
                  </a:cubicBezTo>
                  <a:cubicBezTo>
                    <a:pt x="0" y="267"/>
                    <a:pt x="0" y="510"/>
                    <a:pt x="152" y="662"/>
                  </a:cubicBezTo>
                  <a:cubicBezTo>
                    <a:pt x="228" y="723"/>
                    <a:pt x="327" y="753"/>
                    <a:pt x="426" y="753"/>
                  </a:cubicBezTo>
                  <a:cubicBezTo>
                    <a:pt x="524" y="753"/>
                    <a:pt x="623" y="723"/>
                    <a:pt x="699" y="662"/>
                  </a:cubicBezTo>
                  <a:cubicBezTo>
                    <a:pt x="851" y="510"/>
                    <a:pt x="851" y="267"/>
                    <a:pt x="699" y="115"/>
                  </a:cubicBezTo>
                  <a:cubicBezTo>
                    <a:pt x="623" y="39"/>
                    <a:pt x="524"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0"/>
            <p:cNvSpPr/>
            <p:nvPr/>
          </p:nvSpPr>
          <p:spPr>
            <a:xfrm>
              <a:off x="6798689" y="2303967"/>
              <a:ext cx="25540" cy="24110"/>
            </a:xfrm>
            <a:custGeom>
              <a:avLst/>
              <a:gdLst/>
              <a:ahLst/>
              <a:cxnLst/>
              <a:rect l="l" t="t" r="r" b="b"/>
              <a:pathLst>
                <a:path w="822" h="776" extrusionOk="0">
                  <a:moveTo>
                    <a:pt x="445" y="0"/>
                  </a:moveTo>
                  <a:cubicBezTo>
                    <a:pt x="350" y="0"/>
                    <a:pt x="244" y="38"/>
                    <a:pt x="153" y="114"/>
                  </a:cubicBezTo>
                  <a:cubicBezTo>
                    <a:pt x="1" y="266"/>
                    <a:pt x="1" y="509"/>
                    <a:pt x="153" y="661"/>
                  </a:cubicBezTo>
                  <a:cubicBezTo>
                    <a:pt x="229" y="737"/>
                    <a:pt x="327" y="775"/>
                    <a:pt x="422" y="775"/>
                  </a:cubicBezTo>
                  <a:cubicBezTo>
                    <a:pt x="517" y="775"/>
                    <a:pt x="609" y="737"/>
                    <a:pt x="669" y="661"/>
                  </a:cubicBezTo>
                  <a:cubicBezTo>
                    <a:pt x="821" y="509"/>
                    <a:pt x="821" y="266"/>
                    <a:pt x="669" y="114"/>
                  </a:cubicBezTo>
                  <a:cubicBezTo>
                    <a:pt x="624" y="38"/>
                    <a:pt x="540" y="0"/>
                    <a:pt x="4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0"/>
            <p:cNvSpPr/>
            <p:nvPr/>
          </p:nvSpPr>
          <p:spPr>
            <a:xfrm>
              <a:off x="6879906" y="2223682"/>
              <a:ext cx="26472" cy="24110"/>
            </a:xfrm>
            <a:custGeom>
              <a:avLst/>
              <a:gdLst/>
              <a:ahLst/>
              <a:cxnLst/>
              <a:rect l="l" t="t" r="r" b="b"/>
              <a:pathLst>
                <a:path w="852" h="776" extrusionOk="0">
                  <a:moveTo>
                    <a:pt x="426" y="1"/>
                  </a:moveTo>
                  <a:cubicBezTo>
                    <a:pt x="327" y="1"/>
                    <a:pt x="229" y="39"/>
                    <a:pt x="153" y="115"/>
                  </a:cubicBezTo>
                  <a:cubicBezTo>
                    <a:pt x="1" y="267"/>
                    <a:pt x="1" y="510"/>
                    <a:pt x="153" y="662"/>
                  </a:cubicBezTo>
                  <a:cubicBezTo>
                    <a:pt x="229" y="738"/>
                    <a:pt x="327" y="776"/>
                    <a:pt x="426" y="776"/>
                  </a:cubicBezTo>
                  <a:cubicBezTo>
                    <a:pt x="525" y="776"/>
                    <a:pt x="624" y="738"/>
                    <a:pt x="700" y="662"/>
                  </a:cubicBezTo>
                  <a:cubicBezTo>
                    <a:pt x="852" y="510"/>
                    <a:pt x="852" y="267"/>
                    <a:pt x="700" y="115"/>
                  </a:cubicBezTo>
                  <a:cubicBezTo>
                    <a:pt x="624" y="39"/>
                    <a:pt x="525"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0"/>
            <p:cNvSpPr/>
            <p:nvPr/>
          </p:nvSpPr>
          <p:spPr>
            <a:xfrm>
              <a:off x="6798689" y="2465437"/>
              <a:ext cx="25540" cy="24110"/>
            </a:xfrm>
            <a:custGeom>
              <a:avLst/>
              <a:gdLst/>
              <a:ahLst/>
              <a:cxnLst/>
              <a:rect l="l" t="t" r="r" b="b"/>
              <a:pathLst>
                <a:path w="822" h="776" extrusionOk="0">
                  <a:moveTo>
                    <a:pt x="445" y="1"/>
                  </a:moveTo>
                  <a:cubicBezTo>
                    <a:pt x="350" y="1"/>
                    <a:pt x="244" y="39"/>
                    <a:pt x="153" y="115"/>
                  </a:cubicBezTo>
                  <a:cubicBezTo>
                    <a:pt x="1" y="267"/>
                    <a:pt x="1" y="510"/>
                    <a:pt x="153" y="662"/>
                  </a:cubicBezTo>
                  <a:cubicBezTo>
                    <a:pt x="229" y="738"/>
                    <a:pt x="327" y="776"/>
                    <a:pt x="422" y="776"/>
                  </a:cubicBezTo>
                  <a:cubicBezTo>
                    <a:pt x="517" y="776"/>
                    <a:pt x="609" y="738"/>
                    <a:pt x="669" y="662"/>
                  </a:cubicBezTo>
                  <a:cubicBezTo>
                    <a:pt x="821" y="510"/>
                    <a:pt x="821" y="267"/>
                    <a:pt x="669" y="115"/>
                  </a:cubicBezTo>
                  <a:cubicBezTo>
                    <a:pt x="624" y="39"/>
                    <a:pt x="540" y="1"/>
                    <a:pt x="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0"/>
            <p:cNvSpPr/>
            <p:nvPr/>
          </p:nvSpPr>
          <p:spPr>
            <a:xfrm>
              <a:off x="6879906" y="2384220"/>
              <a:ext cx="26472" cy="23427"/>
            </a:xfrm>
            <a:custGeom>
              <a:avLst/>
              <a:gdLst/>
              <a:ahLst/>
              <a:cxnLst/>
              <a:rect l="l" t="t" r="r" b="b"/>
              <a:pathLst>
                <a:path w="852" h="754" extrusionOk="0">
                  <a:moveTo>
                    <a:pt x="426" y="1"/>
                  </a:moveTo>
                  <a:cubicBezTo>
                    <a:pt x="327" y="1"/>
                    <a:pt x="229" y="39"/>
                    <a:pt x="153" y="115"/>
                  </a:cubicBezTo>
                  <a:cubicBezTo>
                    <a:pt x="1" y="267"/>
                    <a:pt x="1" y="510"/>
                    <a:pt x="153" y="662"/>
                  </a:cubicBezTo>
                  <a:cubicBezTo>
                    <a:pt x="229" y="723"/>
                    <a:pt x="327" y="753"/>
                    <a:pt x="426" y="753"/>
                  </a:cubicBezTo>
                  <a:cubicBezTo>
                    <a:pt x="525" y="753"/>
                    <a:pt x="624" y="723"/>
                    <a:pt x="700" y="662"/>
                  </a:cubicBezTo>
                  <a:cubicBezTo>
                    <a:pt x="852" y="510"/>
                    <a:pt x="852" y="267"/>
                    <a:pt x="700" y="115"/>
                  </a:cubicBezTo>
                  <a:cubicBezTo>
                    <a:pt x="624" y="39"/>
                    <a:pt x="525"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0"/>
            <p:cNvSpPr/>
            <p:nvPr/>
          </p:nvSpPr>
          <p:spPr>
            <a:xfrm>
              <a:off x="6960191" y="2303967"/>
              <a:ext cx="26472" cy="24110"/>
            </a:xfrm>
            <a:custGeom>
              <a:avLst/>
              <a:gdLst/>
              <a:ahLst/>
              <a:cxnLst/>
              <a:rect l="l" t="t" r="r" b="b"/>
              <a:pathLst>
                <a:path w="852" h="776" extrusionOk="0">
                  <a:moveTo>
                    <a:pt x="426" y="0"/>
                  </a:moveTo>
                  <a:cubicBezTo>
                    <a:pt x="327" y="0"/>
                    <a:pt x="228" y="38"/>
                    <a:pt x="152" y="114"/>
                  </a:cubicBezTo>
                  <a:cubicBezTo>
                    <a:pt x="0" y="266"/>
                    <a:pt x="0" y="509"/>
                    <a:pt x="152" y="661"/>
                  </a:cubicBezTo>
                  <a:cubicBezTo>
                    <a:pt x="228" y="737"/>
                    <a:pt x="327" y="775"/>
                    <a:pt x="426" y="775"/>
                  </a:cubicBezTo>
                  <a:cubicBezTo>
                    <a:pt x="525" y="775"/>
                    <a:pt x="623" y="737"/>
                    <a:pt x="699" y="661"/>
                  </a:cubicBezTo>
                  <a:cubicBezTo>
                    <a:pt x="851" y="509"/>
                    <a:pt x="851" y="266"/>
                    <a:pt x="699" y="114"/>
                  </a:cubicBezTo>
                  <a:cubicBezTo>
                    <a:pt x="623" y="38"/>
                    <a:pt x="525" y="0"/>
                    <a:pt x="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0"/>
            <p:cNvSpPr/>
            <p:nvPr/>
          </p:nvSpPr>
          <p:spPr>
            <a:xfrm>
              <a:off x="6881802" y="2546437"/>
              <a:ext cx="23644" cy="23644"/>
            </a:xfrm>
            <a:custGeom>
              <a:avLst/>
              <a:gdLst/>
              <a:ahLst/>
              <a:cxnLst/>
              <a:rect l="l" t="t" r="r" b="b"/>
              <a:pathLst>
                <a:path w="761" h="761" extrusionOk="0">
                  <a:moveTo>
                    <a:pt x="365" y="0"/>
                  </a:moveTo>
                  <a:cubicBezTo>
                    <a:pt x="152" y="0"/>
                    <a:pt x="0" y="152"/>
                    <a:pt x="0" y="365"/>
                  </a:cubicBezTo>
                  <a:cubicBezTo>
                    <a:pt x="0" y="578"/>
                    <a:pt x="152" y="760"/>
                    <a:pt x="365" y="760"/>
                  </a:cubicBezTo>
                  <a:cubicBezTo>
                    <a:pt x="578" y="760"/>
                    <a:pt x="760" y="578"/>
                    <a:pt x="760" y="365"/>
                  </a:cubicBezTo>
                  <a:cubicBezTo>
                    <a:pt x="760" y="152"/>
                    <a:pt x="578" y="0"/>
                    <a:pt x="3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0"/>
            <p:cNvSpPr/>
            <p:nvPr/>
          </p:nvSpPr>
          <p:spPr>
            <a:xfrm>
              <a:off x="6961123" y="2465220"/>
              <a:ext cx="23644" cy="23644"/>
            </a:xfrm>
            <a:custGeom>
              <a:avLst/>
              <a:gdLst/>
              <a:ahLst/>
              <a:cxnLst/>
              <a:rect l="l" t="t" r="r" b="b"/>
              <a:pathLst>
                <a:path w="761" h="761" extrusionOk="0">
                  <a:moveTo>
                    <a:pt x="396" y="0"/>
                  </a:moveTo>
                  <a:cubicBezTo>
                    <a:pt x="183" y="0"/>
                    <a:pt x="1" y="183"/>
                    <a:pt x="1" y="395"/>
                  </a:cubicBezTo>
                  <a:cubicBezTo>
                    <a:pt x="1" y="608"/>
                    <a:pt x="183" y="760"/>
                    <a:pt x="396" y="760"/>
                  </a:cubicBezTo>
                  <a:cubicBezTo>
                    <a:pt x="609" y="760"/>
                    <a:pt x="761" y="608"/>
                    <a:pt x="761" y="395"/>
                  </a:cubicBezTo>
                  <a:cubicBezTo>
                    <a:pt x="761" y="183"/>
                    <a:pt x="609" y="0"/>
                    <a:pt x="3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0"/>
            <p:cNvSpPr/>
            <p:nvPr/>
          </p:nvSpPr>
          <p:spPr>
            <a:xfrm>
              <a:off x="7040445" y="2384220"/>
              <a:ext cx="26503" cy="23427"/>
            </a:xfrm>
            <a:custGeom>
              <a:avLst/>
              <a:gdLst/>
              <a:ahLst/>
              <a:cxnLst/>
              <a:rect l="l" t="t" r="r" b="b"/>
              <a:pathLst>
                <a:path w="853" h="754" extrusionOk="0">
                  <a:moveTo>
                    <a:pt x="438" y="1"/>
                  </a:moveTo>
                  <a:cubicBezTo>
                    <a:pt x="335" y="1"/>
                    <a:pt x="229" y="39"/>
                    <a:pt x="153" y="115"/>
                  </a:cubicBezTo>
                  <a:cubicBezTo>
                    <a:pt x="1" y="267"/>
                    <a:pt x="1" y="510"/>
                    <a:pt x="153" y="662"/>
                  </a:cubicBezTo>
                  <a:cubicBezTo>
                    <a:pt x="229" y="723"/>
                    <a:pt x="328" y="753"/>
                    <a:pt x="427" y="753"/>
                  </a:cubicBezTo>
                  <a:cubicBezTo>
                    <a:pt x="525" y="753"/>
                    <a:pt x="624" y="723"/>
                    <a:pt x="700" y="662"/>
                  </a:cubicBezTo>
                  <a:cubicBezTo>
                    <a:pt x="852" y="510"/>
                    <a:pt x="852" y="267"/>
                    <a:pt x="700" y="115"/>
                  </a:cubicBezTo>
                  <a:cubicBezTo>
                    <a:pt x="639" y="39"/>
                    <a:pt x="541" y="1"/>
                    <a:pt x="4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0"/>
            <p:cNvSpPr/>
            <p:nvPr/>
          </p:nvSpPr>
          <p:spPr>
            <a:xfrm>
              <a:off x="6638151" y="2464505"/>
              <a:ext cx="26472" cy="23396"/>
            </a:xfrm>
            <a:custGeom>
              <a:avLst/>
              <a:gdLst/>
              <a:ahLst/>
              <a:cxnLst/>
              <a:rect l="l" t="t" r="r" b="b"/>
              <a:pathLst>
                <a:path w="852" h="753" extrusionOk="0">
                  <a:moveTo>
                    <a:pt x="426" y="0"/>
                  </a:moveTo>
                  <a:cubicBezTo>
                    <a:pt x="327" y="0"/>
                    <a:pt x="228" y="38"/>
                    <a:pt x="152" y="114"/>
                  </a:cubicBezTo>
                  <a:cubicBezTo>
                    <a:pt x="0" y="266"/>
                    <a:pt x="0" y="510"/>
                    <a:pt x="152" y="662"/>
                  </a:cubicBezTo>
                  <a:cubicBezTo>
                    <a:pt x="228" y="722"/>
                    <a:pt x="320" y="753"/>
                    <a:pt x="415" y="753"/>
                  </a:cubicBezTo>
                  <a:cubicBezTo>
                    <a:pt x="510" y="753"/>
                    <a:pt x="608" y="722"/>
                    <a:pt x="700" y="662"/>
                  </a:cubicBezTo>
                  <a:cubicBezTo>
                    <a:pt x="851" y="510"/>
                    <a:pt x="851" y="266"/>
                    <a:pt x="700" y="114"/>
                  </a:cubicBezTo>
                  <a:cubicBezTo>
                    <a:pt x="624" y="38"/>
                    <a:pt x="525" y="0"/>
                    <a:pt x="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0"/>
            <p:cNvSpPr/>
            <p:nvPr/>
          </p:nvSpPr>
          <p:spPr>
            <a:xfrm>
              <a:off x="6718436" y="2545722"/>
              <a:ext cx="26472" cy="24110"/>
            </a:xfrm>
            <a:custGeom>
              <a:avLst/>
              <a:gdLst/>
              <a:ahLst/>
              <a:cxnLst/>
              <a:rect l="l" t="t" r="r" b="b"/>
              <a:pathLst>
                <a:path w="852" h="776" extrusionOk="0">
                  <a:moveTo>
                    <a:pt x="426" y="0"/>
                  </a:moveTo>
                  <a:cubicBezTo>
                    <a:pt x="327" y="0"/>
                    <a:pt x="228" y="38"/>
                    <a:pt x="152" y="114"/>
                  </a:cubicBezTo>
                  <a:cubicBezTo>
                    <a:pt x="0" y="266"/>
                    <a:pt x="0" y="510"/>
                    <a:pt x="152" y="662"/>
                  </a:cubicBezTo>
                  <a:cubicBezTo>
                    <a:pt x="228" y="738"/>
                    <a:pt x="327" y="776"/>
                    <a:pt x="426" y="776"/>
                  </a:cubicBezTo>
                  <a:cubicBezTo>
                    <a:pt x="524" y="776"/>
                    <a:pt x="623" y="738"/>
                    <a:pt x="699" y="662"/>
                  </a:cubicBezTo>
                  <a:cubicBezTo>
                    <a:pt x="851" y="510"/>
                    <a:pt x="851" y="266"/>
                    <a:pt x="699" y="114"/>
                  </a:cubicBezTo>
                  <a:cubicBezTo>
                    <a:pt x="623" y="38"/>
                    <a:pt x="524" y="0"/>
                    <a:pt x="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0"/>
            <p:cNvSpPr/>
            <p:nvPr/>
          </p:nvSpPr>
          <p:spPr>
            <a:xfrm>
              <a:off x="6798689" y="2626007"/>
              <a:ext cx="25540" cy="24110"/>
            </a:xfrm>
            <a:custGeom>
              <a:avLst/>
              <a:gdLst/>
              <a:ahLst/>
              <a:cxnLst/>
              <a:rect l="l" t="t" r="r" b="b"/>
              <a:pathLst>
                <a:path w="822" h="776" extrusionOk="0">
                  <a:moveTo>
                    <a:pt x="422" y="0"/>
                  </a:moveTo>
                  <a:cubicBezTo>
                    <a:pt x="327" y="0"/>
                    <a:pt x="229" y="38"/>
                    <a:pt x="153" y="114"/>
                  </a:cubicBezTo>
                  <a:cubicBezTo>
                    <a:pt x="1" y="266"/>
                    <a:pt x="1" y="509"/>
                    <a:pt x="153" y="661"/>
                  </a:cubicBezTo>
                  <a:cubicBezTo>
                    <a:pt x="244" y="737"/>
                    <a:pt x="350" y="775"/>
                    <a:pt x="445" y="775"/>
                  </a:cubicBezTo>
                  <a:cubicBezTo>
                    <a:pt x="540" y="775"/>
                    <a:pt x="624" y="737"/>
                    <a:pt x="669" y="661"/>
                  </a:cubicBezTo>
                  <a:cubicBezTo>
                    <a:pt x="821" y="509"/>
                    <a:pt x="821" y="266"/>
                    <a:pt x="669" y="114"/>
                  </a:cubicBezTo>
                  <a:cubicBezTo>
                    <a:pt x="609" y="38"/>
                    <a:pt x="517"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4" name="Google Shape;1914;p30"/>
          <p:cNvGrpSpPr/>
          <p:nvPr/>
        </p:nvGrpSpPr>
        <p:grpSpPr>
          <a:xfrm>
            <a:off x="8267587" y="2525266"/>
            <a:ext cx="1044511" cy="1040037"/>
            <a:chOff x="8115187" y="2576885"/>
            <a:chExt cx="1044511" cy="1040037"/>
          </a:xfrm>
        </p:grpSpPr>
        <p:sp>
          <p:nvSpPr>
            <p:cNvPr id="1915" name="Google Shape;1915;p30"/>
            <p:cNvSpPr/>
            <p:nvPr/>
          </p:nvSpPr>
          <p:spPr>
            <a:xfrm>
              <a:off x="8115187" y="3073384"/>
              <a:ext cx="51980" cy="46791"/>
            </a:xfrm>
            <a:custGeom>
              <a:avLst/>
              <a:gdLst/>
              <a:ahLst/>
              <a:cxnLst/>
              <a:rect l="l" t="t" r="r" b="b"/>
              <a:pathLst>
                <a:path w="1673" h="1506" extrusionOk="0">
                  <a:moveTo>
                    <a:pt x="848" y="1"/>
                  </a:moveTo>
                  <a:cubicBezTo>
                    <a:pt x="654" y="1"/>
                    <a:pt x="456" y="62"/>
                    <a:pt x="304" y="183"/>
                  </a:cubicBezTo>
                  <a:cubicBezTo>
                    <a:pt x="0" y="518"/>
                    <a:pt x="0" y="943"/>
                    <a:pt x="304" y="1278"/>
                  </a:cubicBezTo>
                  <a:cubicBezTo>
                    <a:pt x="456" y="1430"/>
                    <a:pt x="646" y="1506"/>
                    <a:pt x="836" y="1506"/>
                  </a:cubicBezTo>
                  <a:cubicBezTo>
                    <a:pt x="1026" y="1506"/>
                    <a:pt x="1216" y="1430"/>
                    <a:pt x="1368" y="1278"/>
                  </a:cubicBezTo>
                  <a:cubicBezTo>
                    <a:pt x="1672" y="943"/>
                    <a:pt x="1672" y="518"/>
                    <a:pt x="1368" y="183"/>
                  </a:cubicBezTo>
                  <a:cubicBezTo>
                    <a:pt x="1231" y="62"/>
                    <a:pt x="1041" y="1"/>
                    <a:pt x="8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0"/>
            <p:cNvSpPr/>
            <p:nvPr/>
          </p:nvSpPr>
          <p:spPr>
            <a:xfrm>
              <a:off x="8281381" y="2907408"/>
              <a:ext cx="51980" cy="47506"/>
            </a:xfrm>
            <a:custGeom>
              <a:avLst/>
              <a:gdLst/>
              <a:ahLst/>
              <a:cxnLst/>
              <a:rect l="l" t="t" r="r" b="b"/>
              <a:pathLst>
                <a:path w="1673" h="1529" extrusionOk="0">
                  <a:moveTo>
                    <a:pt x="825" y="1"/>
                  </a:moveTo>
                  <a:cubicBezTo>
                    <a:pt x="632" y="1"/>
                    <a:pt x="442" y="69"/>
                    <a:pt x="305" y="206"/>
                  </a:cubicBezTo>
                  <a:cubicBezTo>
                    <a:pt x="1" y="540"/>
                    <a:pt x="1" y="966"/>
                    <a:pt x="305" y="1300"/>
                  </a:cubicBezTo>
                  <a:cubicBezTo>
                    <a:pt x="457" y="1452"/>
                    <a:pt x="647" y="1528"/>
                    <a:pt x="837" y="1528"/>
                  </a:cubicBezTo>
                  <a:cubicBezTo>
                    <a:pt x="1027" y="1528"/>
                    <a:pt x="1217" y="1452"/>
                    <a:pt x="1369" y="1300"/>
                  </a:cubicBezTo>
                  <a:cubicBezTo>
                    <a:pt x="1673" y="966"/>
                    <a:pt x="1673" y="54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0"/>
            <p:cNvSpPr/>
            <p:nvPr/>
          </p:nvSpPr>
          <p:spPr>
            <a:xfrm>
              <a:off x="8446673" y="2742147"/>
              <a:ext cx="51949" cy="47506"/>
            </a:xfrm>
            <a:custGeom>
              <a:avLst/>
              <a:gdLst/>
              <a:ahLst/>
              <a:cxnLst/>
              <a:rect l="l" t="t" r="r" b="b"/>
              <a:pathLst>
                <a:path w="1672" h="1529" extrusionOk="0">
                  <a:moveTo>
                    <a:pt x="825" y="1"/>
                  </a:moveTo>
                  <a:cubicBezTo>
                    <a:pt x="631" y="1"/>
                    <a:pt x="441" y="69"/>
                    <a:pt x="304" y="206"/>
                  </a:cubicBezTo>
                  <a:cubicBezTo>
                    <a:pt x="0" y="540"/>
                    <a:pt x="0" y="966"/>
                    <a:pt x="304" y="1300"/>
                  </a:cubicBezTo>
                  <a:cubicBezTo>
                    <a:pt x="456" y="1452"/>
                    <a:pt x="646" y="1528"/>
                    <a:pt x="836" y="1528"/>
                  </a:cubicBezTo>
                  <a:cubicBezTo>
                    <a:pt x="1026" y="1528"/>
                    <a:pt x="1216" y="1452"/>
                    <a:pt x="1368" y="1300"/>
                  </a:cubicBezTo>
                  <a:cubicBezTo>
                    <a:pt x="1672" y="966"/>
                    <a:pt x="1672" y="540"/>
                    <a:pt x="1368" y="206"/>
                  </a:cubicBezTo>
                  <a:cubicBezTo>
                    <a:pt x="1216" y="69"/>
                    <a:pt x="1018"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0"/>
            <p:cNvSpPr/>
            <p:nvPr/>
          </p:nvSpPr>
          <p:spPr>
            <a:xfrm>
              <a:off x="8611935" y="2576885"/>
              <a:ext cx="51980" cy="47475"/>
            </a:xfrm>
            <a:custGeom>
              <a:avLst/>
              <a:gdLst/>
              <a:ahLst/>
              <a:cxnLst/>
              <a:rect l="l" t="t" r="r" b="b"/>
              <a:pathLst>
                <a:path w="1673" h="1528" extrusionOk="0">
                  <a:moveTo>
                    <a:pt x="825" y="1"/>
                  </a:moveTo>
                  <a:cubicBezTo>
                    <a:pt x="631" y="1"/>
                    <a:pt x="441" y="69"/>
                    <a:pt x="304" y="206"/>
                  </a:cubicBezTo>
                  <a:cubicBezTo>
                    <a:pt x="0" y="540"/>
                    <a:pt x="0" y="966"/>
                    <a:pt x="304" y="1300"/>
                  </a:cubicBezTo>
                  <a:cubicBezTo>
                    <a:pt x="456" y="1452"/>
                    <a:pt x="646" y="1528"/>
                    <a:pt x="836" y="1528"/>
                  </a:cubicBezTo>
                  <a:cubicBezTo>
                    <a:pt x="1026" y="1528"/>
                    <a:pt x="1216" y="1452"/>
                    <a:pt x="1368" y="1300"/>
                  </a:cubicBezTo>
                  <a:cubicBezTo>
                    <a:pt x="1672" y="966"/>
                    <a:pt x="1672" y="54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0"/>
            <p:cNvSpPr/>
            <p:nvPr/>
          </p:nvSpPr>
          <p:spPr>
            <a:xfrm>
              <a:off x="8446673" y="3073384"/>
              <a:ext cx="51949" cy="46791"/>
            </a:xfrm>
            <a:custGeom>
              <a:avLst/>
              <a:gdLst/>
              <a:ahLst/>
              <a:cxnLst/>
              <a:rect l="l" t="t" r="r" b="b"/>
              <a:pathLst>
                <a:path w="1672" h="1506" extrusionOk="0">
                  <a:moveTo>
                    <a:pt x="825" y="1"/>
                  </a:moveTo>
                  <a:cubicBezTo>
                    <a:pt x="631" y="1"/>
                    <a:pt x="441" y="62"/>
                    <a:pt x="304" y="183"/>
                  </a:cubicBezTo>
                  <a:cubicBezTo>
                    <a:pt x="0" y="518"/>
                    <a:pt x="0" y="943"/>
                    <a:pt x="304" y="1278"/>
                  </a:cubicBezTo>
                  <a:cubicBezTo>
                    <a:pt x="456" y="1430"/>
                    <a:pt x="646" y="1506"/>
                    <a:pt x="836" y="1506"/>
                  </a:cubicBezTo>
                  <a:cubicBezTo>
                    <a:pt x="1026" y="1506"/>
                    <a:pt x="1216" y="1430"/>
                    <a:pt x="1368" y="1278"/>
                  </a:cubicBezTo>
                  <a:cubicBezTo>
                    <a:pt x="1672" y="943"/>
                    <a:pt x="1672" y="518"/>
                    <a:pt x="1368" y="183"/>
                  </a:cubicBezTo>
                  <a:cubicBezTo>
                    <a:pt x="1216" y="62"/>
                    <a:pt x="1018"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0"/>
            <p:cNvSpPr/>
            <p:nvPr/>
          </p:nvSpPr>
          <p:spPr>
            <a:xfrm>
              <a:off x="8611935" y="2907408"/>
              <a:ext cx="51980" cy="47506"/>
            </a:xfrm>
            <a:custGeom>
              <a:avLst/>
              <a:gdLst/>
              <a:ahLst/>
              <a:cxnLst/>
              <a:rect l="l" t="t" r="r" b="b"/>
              <a:pathLst>
                <a:path w="1673" h="1529" extrusionOk="0">
                  <a:moveTo>
                    <a:pt x="825" y="1"/>
                  </a:moveTo>
                  <a:cubicBezTo>
                    <a:pt x="631" y="1"/>
                    <a:pt x="441" y="69"/>
                    <a:pt x="304" y="206"/>
                  </a:cubicBezTo>
                  <a:cubicBezTo>
                    <a:pt x="0" y="540"/>
                    <a:pt x="0" y="966"/>
                    <a:pt x="304" y="1300"/>
                  </a:cubicBezTo>
                  <a:cubicBezTo>
                    <a:pt x="456" y="1452"/>
                    <a:pt x="646" y="1528"/>
                    <a:pt x="836" y="1528"/>
                  </a:cubicBezTo>
                  <a:cubicBezTo>
                    <a:pt x="1026" y="1528"/>
                    <a:pt x="1216" y="1452"/>
                    <a:pt x="1368" y="1300"/>
                  </a:cubicBezTo>
                  <a:cubicBezTo>
                    <a:pt x="1672" y="966"/>
                    <a:pt x="1672" y="54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0"/>
            <p:cNvSpPr/>
            <p:nvPr/>
          </p:nvSpPr>
          <p:spPr>
            <a:xfrm>
              <a:off x="8776264" y="2742395"/>
              <a:ext cx="51017" cy="47257"/>
            </a:xfrm>
            <a:custGeom>
              <a:avLst/>
              <a:gdLst/>
              <a:ahLst/>
              <a:cxnLst/>
              <a:rect l="l" t="t" r="r" b="b"/>
              <a:pathLst>
                <a:path w="1642" h="1521" extrusionOk="0">
                  <a:moveTo>
                    <a:pt x="821" y="0"/>
                  </a:moveTo>
                  <a:cubicBezTo>
                    <a:pt x="623" y="0"/>
                    <a:pt x="426" y="76"/>
                    <a:pt x="274" y="228"/>
                  </a:cubicBezTo>
                  <a:cubicBezTo>
                    <a:pt x="0" y="532"/>
                    <a:pt x="0" y="1019"/>
                    <a:pt x="274" y="1292"/>
                  </a:cubicBezTo>
                  <a:cubicBezTo>
                    <a:pt x="426" y="1444"/>
                    <a:pt x="623" y="1520"/>
                    <a:pt x="821" y="1520"/>
                  </a:cubicBezTo>
                  <a:cubicBezTo>
                    <a:pt x="1019" y="1520"/>
                    <a:pt x="1216" y="1444"/>
                    <a:pt x="1368" y="1292"/>
                  </a:cubicBezTo>
                  <a:cubicBezTo>
                    <a:pt x="1642" y="1019"/>
                    <a:pt x="1642" y="532"/>
                    <a:pt x="1368" y="228"/>
                  </a:cubicBezTo>
                  <a:cubicBezTo>
                    <a:pt x="1216" y="76"/>
                    <a:pt x="1019" y="0"/>
                    <a:pt x="8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0"/>
            <p:cNvSpPr/>
            <p:nvPr/>
          </p:nvSpPr>
          <p:spPr>
            <a:xfrm>
              <a:off x="8611935" y="3238894"/>
              <a:ext cx="51980" cy="46543"/>
            </a:xfrm>
            <a:custGeom>
              <a:avLst/>
              <a:gdLst/>
              <a:ahLst/>
              <a:cxnLst/>
              <a:rect l="l" t="t" r="r" b="b"/>
              <a:pathLst>
                <a:path w="1673" h="1498" extrusionOk="0">
                  <a:moveTo>
                    <a:pt x="825" y="1"/>
                  </a:moveTo>
                  <a:cubicBezTo>
                    <a:pt x="631" y="1"/>
                    <a:pt x="441"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0"/>
            <p:cNvSpPr/>
            <p:nvPr/>
          </p:nvSpPr>
          <p:spPr>
            <a:xfrm>
              <a:off x="8777196" y="3073384"/>
              <a:ext cx="51980" cy="46791"/>
            </a:xfrm>
            <a:custGeom>
              <a:avLst/>
              <a:gdLst/>
              <a:ahLst/>
              <a:cxnLst/>
              <a:rect l="l" t="t" r="r" b="b"/>
              <a:pathLst>
                <a:path w="1673" h="1506" extrusionOk="0">
                  <a:moveTo>
                    <a:pt x="825" y="1"/>
                  </a:moveTo>
                  <a:cubicBezTo>
                    <a:pt x="631" y="1"/>
                    <a:pt x="441" y="62"/>
                    <a:pt x="305" y="183"/>
                  </a:cubicBezTo>
                  <a:cubicBezTo>
                    <a:pt x="1" y="518"/>
                    <a:pt x="1" y="943"/>
                    <a:pt x="305" y="1278"/>
                  </a:cubicBezTo>
                  <a:cubicBezTo>
                    <a:pt x="457" y="1430"/>
                    <a:pt x="647" y="1506"/>
                    <a:pt x="837" y="1506"/>
                  </a:cubicBezTo>
                  <a:cubicBezTo>
                    <a:pt x="1027" y="1506"/>
                    <a:pt x="1217" y="1430"/>
                    <a:pt x="1368" y="1278"/>
                  </a:cubicBezTo>
                  <a:cubicBezTo>
                    <a:pt x="1672" y="943"/>
                    <a:pt x="1672" y="518"/>
                    <a:pt x="1368" y="183"/>
                  </a:cubicBezTo>
                  <a:cubicBezTo>
                    <a:pt x="1217" y="62"/>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0"/>
            <p:cNvSpPr/>
            <p:nvPr/>
          </p:nvSpPr>
          <p:spPr>
            <a:xfrm>
              <a:off x="8942457" y="2907408"/>
              <a:ext cx="51980" cy="47506"/>
            </a:xfrm>
            <a:custGeom>
              <a:avLst/>
              <a:gdLst/>
              <a:ahLst/>
              <a:cxnLst/>
              <a:rect l="l" t="t" r="r" b="b"/>
              <a:pathLst>
                <a:path w="1673" h="1529" extrusionOk="0">
                  <a:moveTo>
                    <a:pt x="825" y="1"/>
                  </a:moveTo>
                  <a:cubicBezTo>
                    <a:pt x="632" y="1"/>
                    <a:pt x="442" y="69"/>
                    <a:pt x="305" y="206"/>
                  </a:cubicBezTo>
                  <a:cubicBezTo>
                    <a:pt x="1" y="540"/>
                    <a:pt x="1" y="966"/>
                    <a:pt x="305" y="1300"/>
                  </a:cubicBezTo>
                  <a:cubicBezTo>
                    <a:pt x="457" y="1452"/>
                    <a:pt x="647" y="1528"/>
                    <a:pt x="837" y="1528"/>
                  </a:cubicBezTo>
                  <a:cubicBezTo>
                    <a:pt x="1027" y="1528"/>
                    <a:pt x="1217" y="1452"/>
                    <a:pt x="1369" y="1300"/>
                  </a:cubicBezTo>
                  <a:cubicBezTo>
                    <a:pt x="1673" y="966"/>
                    <a:pt x="1673" y="54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0"/>
            <p:cNvSpPr/>
            <p:nvPr/>
          </p:nvSpPr>
          <p:spPr>
            <a:xfrm>
              <a:off x="8777196" y="3404186"/>
              <a:ext cx="51980" cy="46543"/>
            </a:xfrm>
            <a:custGeom>
              <a:avLst/>
              <a:gdLst/>
              <a:ahLst/>
              <a:cxnLst/>
              <a:rect l="l" t="t" r="r" b="b"/>
              <a:pathLst>
                <a:path w="1673" h="1498" extrusionOk="0">
                  <a:moveTo>
                    <a:pt x="825" y="0"/>
                  </a:moveTo>
                  <a:cubicBezTo>
                    <a:pt x="631" y="0"/>
                    <a:pt x="441" y="68"/>
                    <a:pt x="305" y="205"/>
                  </a:cubicBezTo>
                  <a:cubicBezTo>
                    <a:pt x="1" y="509"/>
                    <a:pt x="1" y="965"/>
                    <a:pt x="305" y="1269"/>
                  </a:cubicBezTo>
                  <a:cubicBezTo>
                    <a:pt x="457" y="1421"/>
                    <a:pt x="647" y="1497"/>
                    <a:pt x="837" y="1497"/>
                  </a:cubicBezTo>
                  <a:cubicBezTo>
                    <a:pt x="1027" y="1497"/>
                    <a:pt x="1217" y="1421"/>
                    <a:pt x="1368" y="1269"/>
                  </a:cubicBezTo>
                  <a:cubicBezTo>
                    <a:pt x="1672" y="965"/>
                    <a:pt x="1672" y="509"/>
                    <a:pt x="1368" y="205"/>
                  </a:cubicBezTo>
                  <a:cubicBezTo>
                    <a:pt x="1217" y="68"/>
                    <a:pt x="1019" y="0"/>
                    <a:pt x="8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0"/>
            <p:cNvSpPr/>
            <p:nvPr/>
          </p:nvSpPr>
          <p:spPr>
            <a:xfrm>
              <a:off x="8942457" y="3238894"/>
              <a:ext cx="51980" cy="46543"/>
            </a:xfrm>
            <a:custGeom>
              <a:avLst/>
              <a:gdLst/>
              <a:ahLst/>
              <a:cxnLst/>
              <a:rect l="l" t="t" r="r" b="b"/>
              <a:pathLst>
                <a:path w="1673" h="1498" extrusionOk="0">
                  <a:moveTo>
                    <a:pt x="825" y="1"/>
                  </a:moveTo>
                  <a:cubicBezTo>
                    <a:pt x="632" y="1"/>
                    <a:pt x="442"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0"/>
            <p:cNvSpPr/>
            <p:nvPr/>
          </p:nvSpPr>
          <p:spPr>
            <a:xfrm>
              <a:off x="9107750" y="3073384"/>
              <a:ext cx="51949" cy="46791"/>
            </a:xfrm>
            <a:custGeom>
              <a:avLst/>
              <a:gdLst/>
              <a:ahLst/>
              <a:cxnLst/>
              <a:rect l="l" t="t" r="r" b="b"/>
              <a:pathLst>
                <a:path w="1672" h="1506" extrusionOk="0">
                  <a:moveTo>
                    <a:pt x="825" y="1"/>
                  </a:moveTo>
                  <a:cubicBezTo>
                    <a:pt x="631" y="1"/>
                    <a:pt x="441" y="62"/>
                    <a:pt x="304" y="183"/>
                  </a:cubicBezTo>
                  <a:cubicBezTo>
                    <a:pt x="0" y="518"/>
                    <a:pt x="0" y="943"/>
                    <a:pt x="304" y="1278"/>
                  </a:cubicBezTo>
                  <a:cubicBezTo>
                    <a:pt x="456" y="1430"/>
                    <a:pt x="646" y="1506"/>
                    <a:pt x="836" y="1506"/>
                  </a:cubicBezTo>
                  <a:cubicBezTo>
                    <a:pt x="1026" y="1506"/>
                    <a:pt x="1216" y="1430"/>
                    <a:pt x="1368" y="1278"/>
                  </a:cubicBezTo>
                  <a:cubicBezTo>
                    <a:pt x="1672" y="943"/>
                    <a:pt x="1672" y="518"/>
                    <a:pt x="1368" y="183"/>
                  </a:cubicBezTo>
                  <a:cubicBezTo>
                    <a:pt x="1216" y="62"/>
                    <a:pt x="1018"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0"/>
            <p:cNvSpPr/>
            <p:nvPr/>
          </p:nvSpPr>
          <p:spPr>
            <a:xfrm>
              <a:off x="8282344" y="3237713"/>
              <a:ext cx="47257" cy="47257"/>
            </a:xfrm>
            <a:custGeom>
              <a:avLst/>
              <a:gdLst/>
              <a:ahLst/>
              <a:cxnLst/>
              <a:rect l="l" t="t" r="r" b="b"/>
              <a:pathLst>
                <a:path w="1521"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0"/>
            <p:cNvSpPr/>
            <p:nvPr/>
          </p:nvSpPr>
          <p:spPr>
            <a:xfrm>
              <a:off x="8446673" y="3404404"/>
              <a:ext cx="51949" cy="46543"/>
            </a:xfrm>
            <a:custGeom>
              <a:avLst/>
              <a:gdLst/>
              <a:ahLst/>
              <a:cxnLst/>
              <a:rect l="l" t="t" r="r" b="b"/>
              <a:pathLst>
                <a:path w="1672" h="1498" extrusionOk="0">
                  <a:moveTo>
                    <a:pt x="836" y="1"/>
                  </a:moveTo>
                  <a:cubicBezTo>
                    <a:pt x="646" y="1"/>
                    <a:pt x="456" y="77"/>
                    <a:pt x="304" y="229"/>
                  </a:cubicBezTo>
                  <a:cubicBezTo>
                    <a:pt x="0" y="533"/>
                    <a:pt x="0" y="988"/>
                    <a:pt x="304" y="1292"/>
                  </a:cubicBezTo>
                  <a:cubicBezTo>
                    <a:pt x="441" y="1429"/>
                    <a:pt x="631" y="1498"/>
                    <a:pt x="825" y="1498"/>
                  </a:cubicBezTo>
                  <a:cubicBezTo>
                    <a:pt x="1018" y="1498"/>
                    <a:pt x="1216" y="1429"/>
                    <a:pt x="1368" y="1292"/>
                  </a:cubicBezTo>
                  <a:cubicBezTo>
                    <a:pt x="1672" y="988"/>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0"/>
            <p:cNvSpPr/>
            <p:nvPr/>
          </p:nvSpPr>
          <p:spPr>
            <a:xfrm>
              <a:off x="8611935" y="3569665"/>
              <a:ext cx="51980" cy="47257"/>
            </a:xfrm>
            <a:custGeom>
              <a:avLst/>
              <a:gdLst/>
              <a:ahLst/>
              <a:cxnLst/>
              <a:rect l="l" t="t" r="r" b="b"/>
              <a:pathLst>
                <a:path w="1673" h="1521" extrusionOk="0">
                  <a:moveTo>
                    <a:pt x="836" y="1"/>
                  </a:moveTo>
                  <a:cubicBezTo>
                    <a:pt x="646" y="1"/>
                    <a:pt x="456" y="77"/>
                    <a:pt x="304" y="229"/>
                  </a:cubicBezTo>
                  <a:cubicBezTo>
                    <a:pt x="0" y="533"/>
                    <a:pt x="0" y="989"/>
                    <a:pt x="304" y="1293"/>
                  </a:cubicBezTo>
                  <a:cubicBezTo>
                    <a:pt x="441" y="1445"/>
                    <a:pt x="631" y="1521"/>
                    <a:pt x="825" y="1521"/>
                  </a:cubicBezTo>
                  <a:cubicBezTo>
                    <a:pt x="1019" y="1521"/>
                    <a:pt x="1216" y="1445"/>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1" name="Google Shape;1931;p30"/>
          <p:cNvGrpSpPr/>
          <p:nvPr/>
        </p:nvGrpSpPr>
        <p:grpSpPr>
          <a:xfrm>
            <a:off x="6034089" y="3248420"/>
            <a:ext cx="1038857" cy="1038888"/>
            <a:chOff x="5881689" y="3300040"/>
            <a:chExt cx="1038857" cy="1038888"/>
          </a:xfrm>
        </p:grpSpPr>
        <p:sp>
          <p:nvSpPr>
            <p:cNvPr id="1932" name="Google Shape;1932;p30"/>
            <p:cNvSpPr/>
            <p:nvPr/>
          </p:nvSpPr>
          <p:spPr>
            <a:xfrm>
              <a:off x="6209385" y="3796321"/>
              <a:ext cx="51980" cy="47257"/>
            </a:xfrm>
            <a:custGeom>
              <a:avLst/>
              <a:gdLst/>
              <a:ahLst/>
              <a:cxnLst/>
              <a:rect l="l" t="t" r="r" b="b"/>
              <a:pathLst>
                <a:path w="1673" h="1521" extrusionOk="0">
                  <a:moveTo>
                    <a:pt x="837" y="1"/>
                  </a:moveTo>
                  <a:cubicBezTo>
                    <a:pt x="647" y="1"/>
                    <a:pt x="457" y="77"/>
                    <a:pt x="305" y="229"/>
                  </a:cubicBezTo>
                  <a:cubicBezTo>
                    <a:pt x="1" y="533"/>
                    <a:pt x="1" y="989"/>
                    <a:pt x="305" y="1293"/>
                  </a:cubicBezTo>
                  <a:cubicBezTo>
                    <a:pt x="457" y="1445"/>
                    <a:pt x="647" y="1521"/>
                    <a:pt x="837" y="1521"/>
                  </a:cubicBezTo>
                  <a:cubicBezTo>
                    <a:pt x="1027" y="1521"/>
                    <a:pt x="1217" y="1445"/>
                    <a:pt x="1369" y="1293"/>
                  </a:cubicBezTo>
                  <a:cubicBezTo>
                    <a:pt x="1673" y="989"/>
                    <a:pt x="1673" y="533"/>
                    <a:pt x="1369" y="229"/>
                  </a:cubicBezTo>
                  <a:cubicBezTo>
                    <a:pt x="1217" y="77"/>
                    <a:pt x="1027"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3" name="Google Shape;1933;p30"/>
            <p:cNvGrpSpPr/>
            <p:nvPr/>
          </p:nvGrpSpPr>
          <p:grpSpPr>
            <a:xfrm>
              <a:off x="5881689" y="3300040"/>
              <a:ext cx="1038857" cy="1038888"/>
              <a:chOff x="5881689" y="3300040"/>
              <a:chExt cx="1038857" cy="1038888"/>
            </a:xfrm>
          </p:grpSpPr>
          <p:sp>
            <p:nvSpPr>
              <p:cNvPr id="1934" name="Google Shape;1934;p30"/>
              <p:cNvSpPr/>
              <p:nvPr/>
            </p:nvSpPr>
            <p:spPr>
              <a:xfrm>
                <a:off x="5881689" y="3795855"/>
                <a:ext cx="47257" cy="47257"/>
              </a:xfrm>
              <a:custGeom>
                <a:avLst/>
                <a:gdLst/>
                <a:ahLst/>
                <a:cxnLst/>
                <a:rect l="l" t="t" r="r" b="b"/>
                <a:pathLst>
                  <a:path w="1521" h="1521" extrusionOk="0">
                    <a:moveTo>
                      <a:pt x="760" y="1"/>
                    </a:moveTo>
                    <a:cubicBezTo>
                      <a:pt x="335" y="1"/>
                      <a:pt x="0" y="335"/>
                      <a:pt x="0" y="760"/>
                    </a:cubicBezTo>
                    <a:cubicBezTo>
                      <a:pt x="0" y="1186"/>
                      <a:pt x="335" y="1520"/>
                      <a:pt x="760" y="1520"/>
                    </a:cubicBezTo>
                    <a:cubicBezTo>
                      <a:pt x="1186" y="1520"/>
                      <a:pt x="1520" y="1186"/>
                      <a:pt x="1520" y="760"/>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0"/>
              <p:cNvSpPr/>
              <p:nvPr/>
            </p:nvSpPr>
            <p:spPr>
              <a:xfrm>
                <a:off x="6044123"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0"/>
              <p:cNvSpPr/>
              <p:nvPr/>
            </p:nvSpPr>
            <p:spPr>
              <a:xfrm>
                <a:off x="6209385" y="3465798"/>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0"/>
              <p:cNvSpPr/>
              <p:nvPr/>
            </p:nvSpPr>
            <p:spPr>
              <a:xfrm>
                <a:off x="6377504" y="3300040"/>
                <a:ext cx="47226" cy="47257"/>
              </a:xfrm>
              <a:custGeom>
                <a:avLst/>
                <a:gdLst/>
                <a:ahLst/>
                <a:cxnLst/>
                <a:rect l="l" t="t" r="r" b="b"/>
                <a:pathLst>
                  <a:path w="1520"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0"/>
              <p:cNvSpPr/>
              <p:nvPr/>
            </p:nvSpPr>
            <p:spPr>
              <a:xfrm>
                <a:off x="6374677" y="3631059"/>
                <a:ext cx="51949" cy="47257"/>
              </a:xfrm>
              <a:custGeom>
                <a:avLst/>
                <a:gdLst/>
                <a:ahLst/>
                <a:cxnLst/>
                <a:rect l="l" t="t" r="r" b="b"/>
                <a:pathLst>
                  <a:path w="1672" h="1521" extrusionOk="0">
                    <a:moveTo>
                      <a:pt x="836" y="1"/>
                    </a:moveTo>
                    <a:cubicBezTo>
                      <a:pt x="646" y="1"/>
                      <a:pt x="456" y="77"/>
                      <a:pt x="304" y="229"/>
                    </a:cubicBezTo>
                    <a:cubicBezTo>
                      <a:pt x="0" y="532"/>
                      <a:pt x="0"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0"/>
              <p:cNvSpPr/>
              <p:nvPr/>
            </p:nvSpPr>
            <p:spPr>
              <a:xfrm>
                <a:off x="6539938" y="3465798"/>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0"/>
              <p:cNvSpPr/>
              <p:nvPr/>
            </p:nvSpPr>
            <p:spPr>
              <a:xfrm>
                <a:off x="6374677" y="3961613"/>
                <a:ext cx="51949" cy="47226"/>
              </a:xfrm>
              <a:custGeom>
                <a:avLst/>
                <a:gdLst/>
                <a:ahLst/>
                <a:cxnLst/>
                <a:rect l="l" t="t" r="r" b="b"/>
                <a:pathLst>
                  <a:path w="1672" h="1520"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0"/>
              <p:cNvSpPr/>
              <p:nvPr/>
            </p:nvSpPr>
            <p:spPr>
              <a:xfrm>
                <a:off x="6539938" y="3796321"/>
                <a:ext cx="51980" cy="47257"/>
              </a:xfrm>
              <a:custGeom>
                <a:avLst/>
                <a:gdLst/>
                <a:ahLst/>
                <a:cxnLst/>
                <a:rect l="l" t="t" r="r" b="b"/>
                <a:pathLst>
                  <a:path w="1673" h="1521" extrusionOk="0">
                    <a:moveTo>
                      <a:pt x="836" y="1"/>
                    </a:moveTo>
                    <a:cubicBezTo>
                      <a:pt x="646" y="1"/>
                      <a:pt x="456" y="77"/>
                      <a:pt x="304" y="229"/>
                    </a:cubicBezTo>
                    <a:cubicBezTo>
                      <a:pt x="0" y="533"/>
                      <a:pt x="0" y="989"/>
                      <a:pt x="304" y="1293"/>
                    </a:cubicBezTo>
                    <a:cubicBezTo>
                      <a:pt x="456" y="1445"/>
                      <a:pt x="646" y="1521"/>
                      <a:pt x="836" y="1521"/>
                    </a:cubicBezTo>
                    <a:cubicBezTo>
                      <a:pt x="1026" y="1521"/>
                      <a:pt x="1216" y="1445"/>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0"/>
              <p:cNvSpPr/>
              <p:nvPr/>
            </p:nvSpPr>
            <p:spPr>
              <a:xfrm>
                <a:off x="6705200"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0"/>
              <p:cNvSpPr/>
              <p:nvPr/>
            </p:nvSpPr>
            <p:spPr>
              <a:xfrm>
                <a:off x="6539938" y="4126875"/>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0"/>
              <p:cNvSpPr/>
              <p:nvPr/>
            </p:nvSpPr>
            <p:spPr>
              <a:xfrm>
                <a:off x="6705200"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0"/>
              <p:cNvSpPr/>
              <p:nvPr/>
            </p:nvSpPr>
            <p:spPr>
              <a:xfrm>
                <a:off x="6873288" y="3795855"/>
                <a:ext cx="47257" cy="47257"/>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0"/>
              <p:cNvSpPr/>
              <p:nvPr/>
            </p:nvSpPr>
            <p:spPr>
              <a:xfrm>
                <a:off x="6044123"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0"/>
              <p:cNvSpPr/>
              <p:nvPr/>
            </p:nvSpPr>
            <p:spPr>
              <a:xfrm>
                <a:off x="6209385" y="4126875"/>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0"/>
              <p:cNvSpPr/>
              <p:nvPr/>
            </p:nvSpPr>
            <p:spPr>
              <a:xfrm>
                <a:off x="6377504" y="4291670"/>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49" name="Google Shape;1949;p30"/>
          <p:cNvGrpSpPr/>
          <p:nvPr/>
        </p:nvGrpSpPr>
        <p:grpSpPr>
          <a:xfrm>
            <a:off x="6975242" y="4153687"/>
            <a:ext cx="1038857" cy="1039820"/>
            <a:chOff x="7203842" y="4586307"/>
            <a:chExt cx="1038857" cy="1039820"/>
          </a:xfrm>
        </p:grpSpPr>
        <p:sp>
          <p:nvSpPr>
            <p:cNvPr id="1950" name="Google Shape;1950;p30"/>
            <p:cNvSpPr/>
            <p:nvPr/>
          </p:nvSpPr>
          <p:spPr>
            <a:xfrm>
              <a:off x="7203842" y="5083054"/>
              <a:ext cx="47257" cy="47257"/>
            </a:xfrm>
            <a:custGeom>
              <a:avLst/>
              <a:gdLst/>
              <a:ahLst/>
              <a:cxnLst/>
              <a:rect l="l" t="t" r="r" b="b"/>
              <a:pathLst>
                <a:path w="1521"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0"/>
            <p:cNvSpPr/>
            <p:nvPr/>
          </p:nvSpPr>
          <p:spPr>
            <a:xfrm>
              <a:off x="7366276" y="4917078"/>
              <a:ext cx="51980" cy="46543"/>
            </a:xfrm>
            <a:custGeom>
              <a:avLst/>
              <a:gdLst/>
              <a:ahLst/>
              <a:cxnLst/>
              <a:rect l="l" t="t" r="r" b="b"/>
              <a:pathLst>
                <a:path w="1673" h="1498" extrusionOk="0">
                  <a:moveTo>
                    <a:pt x="825" y="1"/>
                  </a:moveTo>
                  <a:cubicBezTo>
                    <a:pt x="631" y="1"/>
                    <a:pt x="441"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0"/>
            <p:cNvSpPr/>
            <p:nvPr/>
          </p:nvSpPr>
          <p:spPr>
            <a:xfrm>
              <a:off x="7531537" y="4751816"/>
              <a:ext cx="51980" cy="46543"/>
            </a:xfrm>
            <a:custGeom>
              <a:avLst/>
              <a:gdLst/>
              <a:ahLst/>
              <a:cxnLst/>
              <a:rect l="l" t="t" r="r" b="b"/>
              <a:pathLst>
                <a:path w="1673" h="1498" extrusionOk="0">
                  <a:moveTo>
                    <a:pt x="825" y="1"/>
                  </a:moveTo>
                  <a:cubicBezTo>
                    <a:pt x="631" y="1"/>
                    <a:pt x="441"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0"/>
            <p:cNvSpPr/>
            <p:nvPr/>
          </p:nvSpPr>
          <p:spPr>
            <a:xfrm>
              <a:off x="7699657" y="4586307"/>
              <a:ext cx="47226" cy="47257"/>
            </a:xfrm>
            <a:custGeom>
              <a:avLst/>
              <a:gdLst/>
              <a:ahLst/>
              <a:cxnLst/>
              <a:rect l="l" t="t" r="r" b="b"/>
              <a:pathLst>
                <a:path w="1520" h="1521" extrusionOk="0">
                  <a:moveTo>
                    <a:pt x="760" y="1"/>
                  </a:moveTo>
                  <a:cubicBezTo>
                    <a:pt x="335" y="1"/>
                    <a:pt x="0" y="335"/>
                    <a:pt x="0" y="761"/>
                  </a:cubicBezTo>
                  <a:cubicBezTo>
                    <a:pt x="0" y="1156"/>
                    <a:pt x="335" y="1520"/>
                    <a:pt x="760" y="1520"/>
                  </a:cubicBezTo>
                  <a:cubicBezTo>
                    <a:pt x="1186" y="1520"/>
                    <a:pt x="1520" y="115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0"/>
            <p:cNvSpPr/>
            <p:nvPr/>
          </p:nvSpPr>
          <p:spPr>
            <a:xfrm>
              <a:off x="7531537" y="5082339"/>
              <a:ext cx="51980" cy="46543"/>
            </a:xfrm>
            <a:custGeom>
              <a:avLst/>
              <a:gdLst/>
              <a:ahLst/>
              <a:cxnLst/>
              <a:rect l="l" t="t" r="r" b="b"/>
              <a:pathLst>
                <a:path w="1673" h="1498" extrusionOk="0">
                  <a:moveTo>
                    <a:pt x="825" y="1"/>
                  </a:moveTo>
                  <a:cubicBezTo>
                    <a:pt x="631" y="1"/>
                    <a:pt x="441"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0"/>
            <p:cNvSpPr/>
            <p:nvPr/>
          </p:nvSpPr>
          <p:spPr>
            <a:xfrm>
              <a:off x="7696799" y="4917078"/>
              <a:ext cx="51980" cy="46543"/>
            </a:xfrm>
            <a:custGeom>
              <a:avLst/>
              <a:gdLst/>
              <a:ahLst/>
              <a:cxnLst/>
              <a:rect l="l" t="t" r="r" b="b"/>
              <a:pathLst>
                <a:path w="1673" h="1498" extrusionOk="0">
                  <a:moveTo>
                    <a:pt x="825" y="1"/>
                  </a:moveTo>
                  <a:cubicBezTo>
                    <a:pt x="632" y="1"/>
                    <a:pt x="442"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0"/>
            <p:cNvSpPr/>
            <p:nvPr/>
          </p:nvSpPr>
          <p:spPr>
            <a:xfrm>
              <a:off x="7862091" y="4751816"/>
              <a:ext cx="51949" cy="46543"/>
            </a:xfrm>
            <a:custGeom>
              <a:avLst/>
              <a:gdLst/>
              <a:ahLst/>
              <a:cxnLst/>
              <a:rect l="l" t="t" r="r" b="b"/>
              <a:pathLst>
                <a:path w="1672"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0"/>
            <p:cNvSpPr/>
            <p:nvPr/>
          </p:nvSpPr>
          <p:spPr>
            <a:xfrm>
              <a:off x="7696799" y="5247632"/>
              <a:ext cx="51980" cy="46543"/>
            </a:xfrm>
            <a:custGeom>
              <a:avLst/>
              <a:gdLst/>
              <a:ahLst/>
              <a:cxnLst/>
              <a:rect l="l" t="t" r="r" b="b"/>
              <a:pathLst>
                <a:path w="1673" h="1498" extrusionOk="0">
                  <a:moveTo>
                    <a:pt x="825" y="0"/>
                  </a:moveTo>
                  <a:cubicBezTo>
                    <a:pt x="632" y="0"/>
                    <a:pt x="442" y="69"/>
                    <a:pt x="305" y="205"/>
                  </a:cubicBezTo>
                  <a:cubicBezTo>
                    <a:pt x="1" y="509"/>
                    <a:pt x="1" y="965"/>
                    <a:pt x="305" y="1269"/>
                  </a:cubicBezTo>
                  <a:cubicBezTo>
                    <a:pt x="457" y="1421"/>
                    <a:pt x="647" y="1497"/>
                    <a:pt x="837" y="1497"/>
                  </a:cubicBezTo>
                  <a:cubicBezTo>
                    <a:pt x="1027" y="1497"/>
                    <a:pt x="1217" y="1421"/>
                    <a:pt x="1369" y="1269"/>
                  </a:cubicBezTo>
                  <a:cubicBezTo>
                    <a:pt x="1673" y="965"/>
                    <a:pt x="1673" y="509"/>
                    <a:pt x="1369" y="205"/>
                  </a:cubicBezTo>
                  <a:cubicBezTo>
                    <a:pt x="1217" y="69"/>
                    <a:pt x="1019" y="0"/>
                    <a:pt x="8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0"/>
            <p:cNvSpPr/>
            <p:nvPr/>
          </p:nvSpPr>
          <p:spPr>
            <a:xfrm>
              <a:off x="7862091" y="5082339"/>
              <a:ext cx="51949" cy="46543"/>
            </a:xfrm>
            <a:custGeom>
              <a:avLst/>
              <a:gdLst/>
              <a:ahLst/>
              <a:cxnLst/>
              <a:rect l="l" t="t" r="r" b="b"/>
              <a:pathLst>
                <a:path w="1672"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0"/>
            <p:cNvSpPr/>
            <p:nvPr/>
          </p:nvSpPr>
          <p:spPr>
            <a:xfrm>
              <a:off x="8027352" y="4917078"/>
              <a:ext cx="51980" cy="46543"/>
            </a:xfrm>
            <a:custGeom>
              <a:avLst/>
              <a:gdLst/>
              <a:ahLst/>
              <a:cxnLst/>
              <a:rect l="l" t="t" r="r" b="b"/>
              <a:pathLst>
                <a:path w="1673"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0"/>
            <p:cNvSpPr/>
            <p:nvPr/>
          </p:nvSpPr>
          <p:spPr>
            <a:xfrm>
              <a:off x="7862091" y="5412893"/>
              <a:ext cx="51949" cy="46543"/>
            </a:xfrm>
            <a:custGeom>
              <a:avLst/>
              <a:gdLst/>
              <a:ahLst/>
              <a:cxnLst/>
              <a:rect l="l" t="t" r="r" b="b"/>
              <a:pathLst>
                <a:path w="1672" h="1498" extrusionOk="0">
                  <a:moveTo>
                    <a:pt x="836" y="0"/>
                  </a:moveTo>
                  <a:cubicBezTo>
                    <a:pt x="646" y="0"/>
                    <a:pt x="456" y="69"/>
                    <a:pt x="304" y="206"/>
                  </a:cubicBezTo>
                  <a:cubicBezTo>
                    <a:pt x="0" y="510"/>
                    <a:pt x="0" y="965"/>
                    <a:pt x="304" y="1269"/>
                  </a:cubicBezTo>
                  <a:cubicBezTo>
                    <a:pt x="456" y="1421"/>
                    <a:pt x="646" y="1497"/>
                    <a:pt x="836" y="1497"/>
                  </a:cubicBezTo>
                  <a:cubicBezTo>
                    <a:pt x="1026" y="1497"/>
                    <a:pt x="1216" y="1421"/>
                    <a:pt x="1368" y="1269"/>
                  </a:cubicBezTo>
                  <a:cubicBezTo>
                    <a:pt x="1672" y="965"/>
                    <a:pt x="1672" y="510"/>
                    <a:pt x="1368" y="206"/>
                  </a:cubicBezTo>
                  <a:cubicBezTo>
                    <a:pt x="1216" y="69"/>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0"/>
            <p:cNvSpPr/>
            <p:nvPr/>
          </p:nvSpPr>
          <p:spPr>
            <a:xfrm>
              <a:off x="8027352" y="5247632"/>
              <a:ext cx="51980" cy="46543"/>
            </a:xfrm>
            <a:custGeom>
              <a:avLst/>
              <a:gdLst/>
              <a:ahLst/>
              <a:cxnLst/>
              <a:rect l="l" t="t" r="r" b="b"/>
              <a:pathLst>
                <a:path w="1673" h="1498" extrusionOk="0">
                  <a:moveTo>
                    <a:pt x="836" y="0"/>
                  </a:moveTo>
                  <a:cubicBezTo>
                    <a:pt x="646" y="0"/>
                    <a:pt x="456" y="69"/>
                    <a:pt x="304" y="205"/>
                  </a:cubicBezTo>
                  <a:cubicBezTo>
                    <a:pt x="0" y="509"/>
                    <a:pt x="0" y="965"/>
                    <a:pt x="304" y="1269"/>
                  </a:cubicBezTo>
                  <a:cubicBezTo>
                    <a:pt x="456" y="1421"/>
                    <a:pt x="646" y="1497"/>
                    <a:pt x="836" y="1497"/>
                  </a:cubicBezTo>
                  <a:cubicBezTo>
                    <a:pt x="1026" y="1497"/>
                    <a:pt x="1216" y="1421"/>
                    <a:pt x="1368" y="1269"/>
                  </a:cubicBezTo>
                  <a:cubicBezTo>
                    <a:pt x="1672" y="965"/>
                    <a:pt x="1672" y="509"/>
                    <a:pt x="1368" y="205"/>
                  </a:cubicBezTo>
                  <a:cubicBezTo>
                    <a:pt x="1216" y="69"/>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0"/>
            <p:cNvSpPr/>
            <p:nvPr/>
          </p:nvSpPr>
          <p:spPr>
            <a:xfrm>
              <a:off x="8195441" y="5083054"/>
              <a:ext cx="47257" cy="47257"/>
            </a:xfrm>
            <a:custGeom>
              <a:avLst/>
              <a:gdLst/>
              <a:ahLst/>
              <a:cxnLst/>
              <a:rect l="l" t="t" r="r" b="b"/>
              <a:pathLst>
                <a:path w="1521" h="1521" extrusionOk="0">
                  <a:moveTo>
                    <a:pt x="761" y="1"/>
                  </a:moveTo>
                  <a:cubicBezTo>
                    <a:pt x="335" y="1"/>
                    <a:pt x="1" y="335"/>
                    <a:pt x="1" y="761"/>
                  </a:cubicBezTo>
                  <a:cubicBezTo>
                    <a:pt x="1" y="1186"/>
                    <a:pt x="335" y="1521"/>
                    <a:pt x="761" y="1521"/>
                  </a:cubicBezTo>
                  <a:cubicBezTo>
                    <a:pt x="1186" y="1521"/>
                    <a:pt x="1521" y="1186"/>
                    <a:pt x="1521" y="761"/>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0"/>
            <p:cNvSpPr/>
            <p:nvPr/>
          </p:nvSpPr>
          <p:spPr>
            <a:xfrm>
              <a:off x="7366276" y="5247849"/>
              <a:ext cx="51980" cy="46543"/>
            </a:xfrm>
            <a:custGeom>
              <a:avLst/>
              <a:gdLst/>
              <a:ahLst/>
              <a:cxnLst/>
              <a:rect l="l" t="t" r="r" b="b"/>
              <a:pathLst>
                <a:path w="1673" h="1498" extrusionOk="0">
                  <a:moveTo>
                    <a:pt x="836" y="1"/>
                  </a:moveTo>
                  <a:cubicBezTo>
                    <a:pt x="646" y="1"/>
                    <a:pt x="456" y="77"/>
                    <a:pt x="304" y="229"/>
                  </a:cubicBezTo>
                  <a:cubicBezTo>
                    <a:pt x="0" y="533"/>
                    <a:pt x="0" y="989"/>
                    <a:pt x="304" y="1293"/>
                  </a:cubicBezTo>
                  <a:cubicBezTo>
                    <a:pt x="441" y="1429"/>
                    <a:pt x="631" y="1498"/>
                    <a:pt x="825" y="1498"/>
                  </a:cubicBezTo>
                  <a:cubicBezTo>
                    <a:pt x="1019" y="1498"/>
                    <a:pt x="1216" y="1429"/>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0"/>
            <p:cNvSpPr/>
            <p:nvPr/>
          </p:nvSpPr>
          <p:spPr>
            <a:xfrm>
              <a:off x="7531537" y="5413141"/>
              <a:ext cx="51980" cy="47226"/>
            </a:xfrm>
            <a:custGeom>
              <a:avLst/>
              <a:gdLst/>
              <a:ahLst/>
              <a:cxnLst/>
              <a:rect l="l" t="t" r="r" b="b"/>
              <a:pathLst>
                <a:path w="1673" h="1520" extrusionOk="0">
                  <a:moveTo>
                    <a:pt x="837" y="0"/>
                  </a:moveTo>
                  <a:cubicBezTo>
                    <a:pt x="647" y="0"/>
                    <a:pt x="457" y="76"/>
                    <a:pt x="305" y="228"/>
                  </a:cubicBezTo>
                  <a:cubicBezTo>
                    <a:pt x="1" y="532"/>
                    <a:pt x="1" y="988"/>
                    <a:pt x="305" y="1292"/>
                  </a:cubicBezTo>
                  <a:cubicBezTo>
                    <a:pt x="441" y="1444"/>
                    <a:pt x="631" y="1520"/>
                    <a:pt x="825" y="1520"/>
                  </a:cubicBezTo>
                  <a:cubicBezTo>
                    <a:pt x="1019"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0"/>
            <p:cNvSpPr/>
            <p:nvPr/>
          </p:nvSpPr>
          <p:spPr>
            <a:xfrm>
              <a:off x="7699657" y="5578869"/>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APTION_ONLY_1">
    <p:spTree>
      <p:nvGrpSpPr>
        <p:cNvPr id="1" name="Shape 2164"/>
        <p:cNvGrpSpPr/>
        <p:nvPr/>
      </p:nvGrpSpPr>
      <p:grpSpPr>
        <a:xfrm>
          <a:off x="0" y="0"/>
          <a:ext cx="0" cy="0"/>
          <a:chOff x="0" y="0"/>
          <a:chExt cx="0" cy="0"/>
        </a:xfrm>
      </p:grpSpPr>
      <p:grpSp>
        <p:nvGrpSpPr>
          <p:cNvPr id="2165" name="Google Shape;2165;p32"/>
          <p:cNvGrpSpPr/>
          <p:nvPr/>
        </p:nvGrpSpPr>
        <p:grpSpPr>
          <a:xfrm flipH="1">
            <a:off x="-1638931" y="2044512"/>
            <a:ext cx="5893047" cy="4073184"/>
            <a:chOff x="3747367" y="1410331"/>
            <a:chExt cx="5893047" cy="4073184"/>
          </a:xfrm>
        </p:grpSpPr>
        <p:sp>
          <p:nvSpPr>
            <p:cNvPr id="2166" name="Google Shape;2166;p32"/>
            <p:cNvSpPr/>
            <p:nvPr/>
          </p:nvSpPr>
          <p:spPr>
            <a:xfrm>
              <a:off x="8336157" y="3724083"/>
              <a:ext cx="434452" cy="503396"/>
            </a:xfrm>
            <a:custGeom>
              <a:avLst/>
              <a:gdLst/>
              <a:ahLst/>
              <a:cxnLst/>
              <a:rect l="l" t="t" r="r" b="b"/>
              <a:pathLst>
                <a:path w="13983" h="16202" extrusionOk="0">
                  <a:moveTo>
                    <a:pt x="6992" y="1"/>
                  </a:moveTo>
                  <a:lnTo>
                    <a:pt x="1" y="4074"/>
                  </a:lnTo>
                  <a:lnTo>
                    <a:pt x="1" y="12128"/>
                  </a:lnTo>
                  <a:lnTo>
                    <a:pt x="6992" y="16201"/>
                  </a:lnTo>
                  <a:lnTo>
                    <a:pt x="13983" y="12159"/>
                  </a:lnTo>
                  <a:lnTo>
                    <a:pt x="13983" y="4074"/>
                  </a:lnTo>
                  <a:lnTo>
                    <a:pt x="699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2"/>
            <p:cNvSpPr/>
            <p:nvPr/>
          </p:nvSpPr>
          <p:spPr>
            <a:xfrm>
              <a:off x="8988751" y="3850631"/>
              <a:ext cx="434452" cy="501501"/>
            </a:xfrm>
            <a:custGeom>
              <a:avLst/>
              <a:gdLst/>
              <a:ahLst/>
              <a:cxnLst/>
              <a:rect l="l" t="t" r="r" b="b"/>
              <a:pathLst>
                <a:path w="13983" h="16141" extrusionOk="0">
                  <a:moveTo>
                    <a:pt x="0" y="12128"/>
                  </a:moveTo>
                  <a:lnTo>
                    <a:pt x="6991" y="16141"/>
                  </a:lnTo>
                  <a:lnTo>
                    <a:pt x="13982" y="12128"/>
                  </a:lnTo>
                  <a:lnTo>
                    <a:pt x="13982" y="4013"/>
                  </a:lnTo>
                  <a:lnTo>
                    <a:pt x="6991" y="1"/>
                  </a:lnTo>
                  <a:lnTo>
                    <a:pt x="0" y="401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2"/>
            <p:cNvSpPr/>
            <p:nvPr/>
          </p:nvSpPr>
          <p:spPr>
            <a:xfrm>
              <a:off x="7899872" y="4478649"/>
              <a:ext cx="436316" cy="501501"/>
            </a:xfrm>
            <a:custGeom>
              <a:avLst/>
              <a:gdLst/>
              <a:ahLst/>
              <a:cxnLst/>
              <a:rect l="l" t="t" r="r" b="b"/>
              <a:pathLst>
                <a:path w="14043" h="16141" extrusionOk="0">
                  <a:moveTo>
                    <a:pt x="14043" y="12128"/>
                  </a:moveTo>
                  <a:lnTo>
                    <a:pt x="6991" y="16141"/>
                  </a:lnTo>
                  <a:lnTo>
                    <a:pt x="0" y="12128"/>
                  </a:lnTo>
                  <a:lnTo>
                    <a:pt x="0" y="4013"/>
                  </a:lnTo>
                  <a:lnTo>
                    <a:pt x="7052" y="1"/>
                  </a:lnTo>
                  <a:lnTo>
                    <a:pt x="14043" y="401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2"/>
            <p:cNvSpPr/>
            <p:nvPr/>
          </p:nvSpPr>
          <p:spPr>
            <a:xfrm>
              <a:off x="7030068" y="4980119"/>
              <a:ext cx="434452" cy="503396"/>
            </a:xfrm>
            <a:custGeom>
              <a:avLst/>
              <a:gdLst/>
              <a:ahLst/>
              <a:cxnLst/>
              <a:rect l="l" t="t" r="r" b="b"/>
              <a:pathLst>
                <a:path w="13983" h="16202" extrusionOk="0">
                  <a:moveTo>
                    <a:pt x="6992" y="1"/>
                  </a:moveTo>
                  <a:lnTo>
                    <a:pt x="1" y="4074"/>
                  </a:lnTo>
                  <a:lnTo>
                    <a:pt x="1" y="12128"/>
                  </a:lnTo>
                  <a:lnTo>
                    <a:pt x="6992" y="16201"/>
                  </a:lnTo>
                  <a:lnTo>
                    <a:pt x="13983" y="12128"/>
                  </a:lnTo>
                  <a:lnTo>
                    <a:pt x="13983" y="404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2"/>
            <p:cNvSpPr/>
            <p:nvPr/>
          </p:nvSpPr>
          <p:spPr>
            <a:xfrm>
              <a:off x="9205962" y="4980119"/>
              <a:ext cx="434452" cy="503396"/>
            </a:xfrm>
            <a:custGeom>
              <a:avLst/>
              <a:gdLst/>
              <a:ahLst/>
              <a:cxnLst/>
              <a:rect l="l" t="t" r="r" b="b"/>
              <a:pathLst>
                <a:path w="13983" h="16202" extrusionOk="0">
                  <a:moveTo>
                    <a:pt x="6991" y="1"/>
                  </a:moveTo>
                  <a:lnTo>
                    <a:pt x="0" y="4074"/>
                  </a:lnTo>
                  <a:lnTo>
                    <a:pt x="0" y="12128"/>
                  </a:lnTo>
                  <a:lnTo>
                    <a:pt x="6991" y="16201"/>
                  </a:lnTo>
                  <a:lnTo>
                    <a:pt x="13982" y="12128"/>
                  </a:lnTo>
                  <a:lnTo>
                    <a:pt x="13982" y="4043"/>
                  </a:lnTo>
                  <a:lnTo>
                    <a:pt x="69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2"/>
            <p:cNvSpPr/>
            <p:nvPr/>
          </p:nvSpPr>
          <p:spPr>
            <a:xfrm>
              <a:off x="8770578" y="4980119"/>
              <a:ext cx="435415" cy="503396"/>
            </a:xfrm>
            <a:custGeom>
              <a:avLst/>
              <a:gdLst/>
              <a:ahLst/>
              <a:cxnLst/>
              <a:rect l="l" t="t" r="r" b="b"/>
              <a:pathLst>
                <a:path w="14014" h="16202" extrusionOk="0">
                  <a:moveTo>
                    <a:pt x="1" y="12128"/>
                  </a:moveTo>
                  <a:lnTo>
                    <a:pt x="7022" y="16201"/>
                  </a:lnTo>
                  <a:lnTo>
                    <a:pt x="14013" y="12128"/>
                  </a:lnTo>
                  <a:lnTo>
                    <a:pt x="14013" y="4043"/>
                  </a:lnTo>
                  <a:lnTo>
                    <a:pt x="6992" y="1"/>
                  </a:lnTo>
                  <a:lnTo>
                    <a:pt x="1" y="407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2"/>
            <p:cNvSpPr/>
            <p:nvPr/>
          </p:nvSpPr>
          <p:spPr>
            <a:xfrm>
              <a:off x="8988751" y="4603302"/>
              <a:ext cx="434452" cy="502464"/>
            </a:xfrm>
            <a:custGeom>
              <a:avLst/>
              <a:gdLst/>
              <a:ahLst/>
              <a:cxnLst/>
              <a:rect l="l" t="t" r="r" b="b"/>
              <a:pathLst>
                <a:path w="13983" h="16172" extrusionOk="0">
                  <a:moveTo>
                    <a:pt x="0" y="12129"/>
                  </a:moveTo>
                  <a:lnTo>
                    <a:pt x="6991" y="16171"/>
                  </a:lnTo>
                  <a:lnTo>
                    <a:pt x="13982" y="12129"/>
                  </a:lnTo>
                  <a:lnTo>
                    <a:pt x="13982" y="4043"/>
                  </a:lnTo>
                  <a:lnTo>
                    <a:pt x="6991" y="1"/>
                  </a:lnTo>
                  <a:lnTo>
                    <a:pt x="0"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2"/>
            <p:cNvSpPr/>
            <p:nvPr/>
          </p:nvSpPr>
          <p:spPr>
            <a:xfrm>
              <a:off x="8553368" y="4603302"/>
              <a:ext cx="435415" cy="502464"/>
            </a:xfrm>
            <a:custGeom>
              <a:avLst/>
              <a:gdLst/>
              <a:ahLst/>
              <a:cxnLst/>
              <a:rect l="l" t="t" r="r" b="b"/>
              <a:pathLst>
                <a:path w="14014" h="16172" extrusionOk="0">
                  <a:moveTo>
                    <a:pt x="6992" y="1"/>
                  </a:moveTo>
                  <a:lnTo>
                    <a:pt x="1" y="4043"/>
                  </a:lnTo>
                  <a:lnTo>
                    <a:pt x="1" y="12129"/>
                  </a:lnTo>
                  <a:lnTo>
                    <a:pt x="6992" y="16171"/>
                  </a:lnTo>
                  <a:lnTo>
                    <a:pt x="14013" y="12129"/>
                  </a:lnTo>
                  <a:lnTo>
                    <a:pt x="13983" y="4043"/>
                  </a:lnTo>
                  <a:lnTo>
                    <a:pt x="6992"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2"/>
            <p:cNvSpPr/>
            <p:nvPr/>
          </p:nvSpPr>
          <p:spPr>
            <a:xfrm>
              <a:off x="8117083" y="4603302"/>
              <a:ext cx="436316" cy="502464"/>
            </a:xfrm>
            <a:custGeom>
              <a:avLst/>
              <a:gdLst/>
              <a:ahLst/>
              <a:cxnLst/>
              <a:rect l="l" t="t" r="r" b="b"/>
              <a:pathLst>
                <a:path w="14043" h="16172" extrusionOk="0">
                  <a:moveTo>
                    <a:pt x="0" y="12129"/>
                  </a:moveTo>
                  <a:lnTo>
                    <a:pt x="7052" y="16171"/>
                  </a:lnTo>
                  <a:lnTo>
                    <a:pt x="14043" y="12129"/>
                  </a:lnTo>
                  <a:lnTo>
                    <a:pt x="14043" y="4043"/>
                  </a:lnTo>
                  <a:lnTo>
                    <a:pt x="7052" y="1"/>
                  </a:lnTo>
                  <a:lnTo>
                    <a:pt x="0" y="4043"/>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2"/>
            <p:cNvSpPr/>
            <p:nvPr/>
          </p:nvSpPr>
          <p:spPr>
            <a:xfrm>
              <a:off x="7899872" y="4980119"/>
              <a:ext cx="436316" cy="503396"/>
            </a:xfrm>
            <a:custGeom>
              <a:avLst/>
              <a:gdLst/>
              <a:ahLst/>
              <a:cxnLst/>
              <a:rect l="l" t="t" r="r" b="b"/>
              <a:pathLst>
                <a:path w="14043" h="16202" extrusionOk="0">
                  <a:moveTo>
                    <a:pt x="0" y="12128"/>
                  </a:moveTo>
                  <a:lnTo>
                    <a:pt x="7052" y="16201"/>
                  </a:lnTo>
                  <a:lnTo>
                    <a:pt x="14043" y="12128"/>
                  </a:lnTo>
                  <a:lnTo>
                    <a:pt x="14043" y="4043"/>
                  </a:lnTo>
                  <a:lnTo>
                    <a:pt x="6991" y="1"/>
                  </a:lnTo>
                  <a:lnTo>
                    <a:pt x="0" y="4074"/>
                  </a:lnTo>
                  <a:close/>
                </a:path>
              </a:pathLst>
            </a:custGeom>
            <a:solidFill>
              <a:srgbClr val="55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2"/>
            <p:cNvSpPr/>
            <p:nvPr/>
          </p:nvSpPr>
          <p:spPr>
            <a:xfrm>
              <a:off x="7464488" y="4980119"/>
              <a:ext cx="435415" cy="503396"/>
            </a:xfrm>
            <a:custGeom>
              <a:avLst/>
              <a:gdLst/>
              <a:ahLst/>
              <a:cxnLst/>
              <a:rect l="l" t="t" r="r" b="b"/>
              <a:pathLst>
                <a:path w="14014" h="16202" extrusionOk="0">
                  <a:moveTo>
                    <a:pt x="31" y="12128"/>
                  </a:moveTo>
                  <a:lnTo>
                    <a:pt x="7022" y="16201"/>
                  </a:lnTo>
                  <a:lnTo>
                    <a:pt x="14013" y="12128"/>
                  </a:lnTo>
                  <a:lnTo>
                    <a:pt x="14013" y="4043"/>
                  </a:lnTo>
                  <a:lnTo>
                    <a:pt x="7022" y="1"/>
                  </a:lnTo>
                  <a:lnTo>
                    <a:pt x="1" y="407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2"/>
            <p:cNvSpPr/>
            <p:nvPr/>
          </p:nvSpPr>
          <p:spPr>
            <a:xfrm>
              <a:off x="6160294" y="4977046"/>
              <a:ext cx="434452" cy="503396"/>
            </a:xfrm>
            <a:custGeom>
              <a:avLst/>
              <a:gdLst/>
              <a:ahLst/>
              <a:cxnLst/>
              <a:rect l="l" t="t" r="r" b="b"/>
              <a:pathLst>
                <a:path w="13983" h="16202" extrusionOk="0">
                  <a:moveTo>
                    <a:pt x="0" y="12128"/>
                  </a:moveTo>
                  <a:lnTo>
                    <a:pt x="6991" y="16201"/>
                  </a:lnTo>
                  <a:lnTo>
                    <a:pt x="13982" y="12128"/>
                  </a:lnTo>
                  <a:lnTo>
                    <a:pt x="13982" y="4043"/>
                  </a:lnTo>
                  <a:lnTo>
                    <a:pt x="6991" y="1"/>
                  </a:lnTo>
                  <a:lnTo>
                    <a:pt x="0" y="407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2"/>
            <p:cNvSpPr/>
            <p:nvPr/>
          </p:nvSpPr>
          <p:spPr>
            <a:xfrm>
              <a:off x="6377504" y="4603302"/>
              <a:ext cx="435384" cy="502464"/>
            </a:xfrm>
            <a:custGeom>
              <a:avLst/>
              <a:gdLst/>
              <a:ahLst/>
              <a:cxnLst/>
              <a:rect l="l" t="t" r="r" b="b"/>
              <a:pathLst>
                <a:path w="14013" h="16172" extrusionOk="0">
                  <a:moveTo>
                    <a:pt x="0" y="12129"/>
                  </a:moveTo>
                  <a:lnTo>
                    <a:pt x="6991" y="16171"/>
                  </a:lnTo>
                  <a:lnTo>
                    <a:pt x="14013" y="12129"/>
                  </a:lnTo>
                  <a:lnTo>
                    <a:pt x="13982" y="4043"/>
                  </a:lnTo>
                  <a:lnTo>
                    <a:pt x="6991" y="1"/>
                  </a:lnTo>
                  <a:lnTo>
                    <a:pt x="0"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2"/>
            <p:cNvSpPr/>
            <p:nvPr/>
          </p:nvSpPr>
          <p:spPr>
            <a:xfrm>
              <a:off x="5942120" y="4603302"/>
              <a:ext cx="435415" cy="502464"/>
            </a:xfrm>
            <a:custGeom>
              <a:avLst/>
              <a:gdLst/>
              <a:ahLst/>
              <a:cxnLst/>
              <a:rect l="l" t="t" r="r" b="b"/>
              <a:pathLst>
                <a:path w="14014" h="16172" extrusionOk="0">
                  <a:moveTo>
                    <a:pt x="31" y="12129"/>
                  </a:moveTo>
                  <a:lnTo>
                    <a:pt x="7022" y="16171"/>
                  </a:lnTo>
                  <a:lnTo>
                    <a:pt x="14013" y="12129"/>
                  </a:lnTo>
                  <a:lnTo>
                    <a:pt x="14013" y="4043"/>
                  </a:lnTo>
                  <a:lnTo>
                    <a:pt x="7022" y="1"/>
                  </a:lnTo>
                  <a:lnTo>
                    <a:pt x="1"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2"/>
            <p:cNvSpPr/>
            <p:nvPr/>
          </p:nvSpPr>
          <p:spPr>
            <a:xfrm>
              <a:off x="5507700" y="4603302"/>
              <a:ext cx="434452" cy="502464"/>
            </a:xfrm>
            <a:custGeom>
              <a:avLst/>
              <a:gdLst/>
              <a:ahLst/>
              <a:cxnLst/>
              <a:rect l="l" t="t" r="r" b="b"/>
              <a:pathLst>
                <a:path w="13983" h="16172" extrusionOk="0">
                  <a:moveTo>
                    <a:pt x="6992" y="1"/>
                  </a:moveTo>
                  <a:lnTo>
                    <a:pt x="1" y="4043"/>
                  </a:lnTo>
                  <a:lnTo>
                    <a:pt x="1" y="12129"/>
                  </a:lnTo>
                  <a:lnTo>
                    <a:pt x="6992" y="16171"/>
                  </a:lnTo>
                  <a:lnTo>
                    <a:pt x="13983" y="12129"/>
                  </a:lnTo>
                  <a:lnTo>
                    <a:pt x="13983" y="404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2"/>
            <p:cNvSpPr/>
            <p:nvPr/>
          </p:nvSpPr>
          <p:spPr>
            <a:xfrm>
              <a:off x="5290489" y="4980119"/>
              <a:ext cx="434452" cy="503396"/>
            </a:xfrm>
            <a:custGeom>
              <a:avLst/>
              <a:gdLst/>
              <a:ahLst/>
              <a:cxnLst/>
              <a:rect l="l" t="t" r="r" b="b"/>
              <a:pathLst>
                <a:path w="13983" h="16202" extrusionOk="0">
                  <a:moveTo>
                    <a:pt x="1" y="12128"/>
                  </a:moveTo>
                  <a:lnTo>
                    <a:pt x="6992" y="16201"/>
                  </a:lnTo>
                  <a:lnTo>
                    <a:pt x="13983" y="12128"/>
                  </a:lnTo>
                  <a:lnTo>
                    <a:pt x="13983" y="4043"/>
                  </a:lnTo>
                  <a:lnTo>
                    <a:pt x="6992" y="1"/>
                  </a:lnTo>
                  <a:lnTo>
                    <a:pt x="1" y="407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2"/>
            <p:cNvSpPr/>
            <p:nvPr/>
          </p:nvSpPr>
          <p:spPr>
            <a:xfrm>
              <a:off x="8770578" y="4227448"/>
              <a:ext cx="435415" cy="501501"/>
            </a:xfrm>
            <a:custGeom>
              <a:avLst/>
              <a:gdLst/>
              <a:ahLst/>
              <a:cxnLst/>
              <a:rect l="l" t="t" r="r" b="b"/>
              <a:pathLst>
                <a:path w="14014" h="16141" extrusionOk="0">
                  <a:moveTo>
                    <a:pt x="1" y="12098"/>
                  </a:moveTo>
                  <a:lnTo>
                    <a:pt x="7022" y="16140"/>
                  </a:lnTo>
                  <a:lnTo>
                    <a:pt x="14013" y="12098"/>
                  </a:lnTo>
                  <a:lnTo>
                    <a:pt x="14013" y="4013"/>
                  </a:lnTo>
                  <a:lnTo>
                    <a:pt x="6992" y="0"/>
                  </a:lnTo>
                  <a:lnTo>
                    <a:pt x="1"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2"/>
            <p:cNvSpPr/>
            <p:nvPr/>
          </p:nvSpPr>
          <p:spPr>
            <a:xfrm>
              <a:off x="8553368" y="3850631"/>
              <a:ext cx="435415" cy="501501"/>
            </a:xfrm>
            <a:custGeom>
              <a:avLst/>
              <a:gdLst/>
              <a:ahLst/>
              <a:cxnLst/>
              <a:rect l="l" t="t" r="r" b="b"/>
              <a:pathLst>
                <a:path w="14014" h="16141" extrusionOk="0">
                  <a:moveTo>
                    <a:pt x="1" y="12128"/>
                  </a:moveTo>
                  <a:lnTo>
                    <a:pt x="6992" y="16141"/>
                  </a:lnTo>
                  <a:lnTo>
                    <a:pt x="14013" y="12128"/>
                  </a:lnTo>
                  <a:lnTo>
                    <a:pt x="13983" y="4013"/>
                  </a:lnTo>
                  <a:lnTo>
                    <a:pt x="6992" y="1"/>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2"/>
            <p:cNvSpPr/>
            <p:nvPr/>
          </p:nvSpPr>
          <p:spPr>
            <a:xfrm>
              <a:off x="7899872" y="4227448"/>
              <a:ext cx="436316" cy="501501"/>
            </a:xfrm>
            <a:custGeom>
              <a:avLst/>
              <a:gdLst/>
              <a:ahLst/>
              <a:cxnLst/>
              <a:rect l="l" t="t" r="r" b="b"/>
              <a:pathLst>
                <a:path w="14043" h="16141" extrusionOk="0">
                  <a:moveTo>
                    <a:pt x="6991" y="0"/>
                  </a:moveTo>
                  <a:lnTo>
                    <a:pt x="0" y="4013"/>
                  </a:lnTo>
                  <a:lnTo>
                    <a:pt x="0" y="12098"/>
                  </a:lnTo>
                  <a:lnTo>
                    <a:pt x="7052" y="16140"/>
                  </a:lnTo>
                  <a:lnTo>
                    <a:pt x="14043" y="12098"/>
                  </a:lnTo>
                  <a:lnTo>
                    <a:pt x="14043" y="4013"/>
                  </a:lnTo>
                  <a:lnTo>
                    <a:pt x="699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2"/>
            <p:cNvSpPr/>
            <p:nvPr/>
          </p:nvSpPr>
          <p:spPr>
            <a:xfrm>
              <a:off x="7464488" y="4227448"/>
              <a:ext cx="435415" cy="501501"/>
            </a:xfrm>
            <a:custGeom>
              <a:avLst/>
              <a:gdLst/>
              <a:ahLst/>
              <a:cxnLst/>
              <a:rect l="l" t="t" r="r" b="b"/>
              <a:pathLst>
                <a:path w="14014" h="16141" extrusionOk="0">
                  <a:moveTo>
                    <a:pt x="31" y="12098"/>
                  </a:moveTo>
                  <a:lnTo>
                    <a:pt x="7022" y="16140"/>
                  </a:lnTo>
                  <a:lnTo>
                    <a:pt x="14013" y="12098"/>
                  </a:lnTo>
                  <a:lnTo>
                    <a:pt x="14013" y="4013"/>
                  </a:lnTo>
                  <a:lnTo>
                    <a:pt x="7022" y="0"/>
                  </a:lnTo>
                  <a:lnTo>
                    <a:pt x="1"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2"/>
            <p:cNvSpPr/>
            <p:nvPr/>
          </p:nvSpPr>
          <p:spPr>
            <a:xfrm>
              <a:off x="6812857" y="3850631"/>
              <a:ext cx="434452" cy="501501"/>
            </a:xfrm>
            <a:custGeom>
              <a:avLst/>
              <a:gdLst/>
              <a:ahLst/>
              <a:cxnLst/>
              <a:rect l="l" t="t" r="r" b="b"/>
              <a:pathLst>
                <a:path w="13983" h="16141" extrusionOk="0">
                  <a:moveTo>
                    <a:pt x="6992" y="1"/>
                  </a:moveTo>
                  <a:lnTo>
                    <a:pt x="1" y="4013"/>
                  </a:lnTo>
                  <a:lnTo>
                    <a:pt x="1" y="12128"/>
                  </a:lnTo>
                  <a:lnTo>
                    <a:pt x="6992" y="16141"/>
                  </a:lnTo>
                  <a:lnTo>
                    <a:pt x="13983" y="12128"/>
                  </a:lnTo>
                  <a:lnTo>
                    <a:pt x="13983" y="401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2"/>
            <p:cNvSpPr/>
            <p:nvPr/>
          </p:nvSpPr>
          <p:spPr>
            <a:xfrm>
              <a:off x="6594715" y="4228984"/>
              <a:ext cx="435384" cy="501501"/>
            </a:xfrm>
            <a:custGeom>
              <a:avLst/>
              <a:gdLst/>
              <a:ahLst/>
              <a:cxnLst/>
              <a:rect l="l" t="t" r="r" b="b"/>
              <a:pathLst>
                <a:path w="14013" h="16141" extrusionOk="0">
                  <a:moveTo>
                    <a:pt x="0" y="12098"/>
                  </a:moveTo>
                  <a:lnTo>
                    <a:pt x="7022" y="16140"/>
                  </a:lnTo>
                  <a:lnTo>
                    <a:pt x="14013" y="12098"/>
                  </a:lnTo>
                  <a:lnTo>
                    <a:pt x="14013" y="4013"/>
                  </a:lnTo>
                  <a:lnTo>
                    <a:pt x="6991" y="0"/>
                  </a:lnTo>
                  <a:lnTo>
                    <a:pt x="0" y="40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2"/>
            <p:cNvSpPr/>
            <p:nvPr/>
          </p:nvSpPr>
          <p:spPr>
            <a:xfrm>
              <a:off x="5290489" y="4227448"/>
              <a:ext cx="434452" cy="501501"/>
            </a:xfrm>
            <a:custGeom>
              <a:avLst/>
              <a:gdLst/>
              <a:ahLst/>
              <a:cxnLst/>
              <a:rect l="l" t="t" r="r" b="b"/>
              <a:pathLst>
                <a:path w="13983" h="16141" extrusionOk="0">
                  <a:moveTo>
                    <a:pt x="1" y="12098"/>
                  </a:moveTo>
                  <a:lnTo>
                    <a:pt x="6992" y="16140"/>
                  </a:lnTo>
                  <a:lnTo>
                    <a:pt x="13983" y="12098"/>
                  </a:lnTo>
                  <a:lnTo>
                    <a:pt x="13983" y="4013"/>
                  </a:lnTo>
                  <a:lnTo>
                    <a:pt x="6992" y="0"/>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2"/>
            <p:cNvSpPr/>
            <p:nvPr/>
          </p:nvSpPr>
          <p:spPr>
            <a:xfrm>
              <a:off x="8770578" y="3473814"/>
              <a:ext cx="435415" cy="501501"/>
            </a:xfrm>
            <a:custGeom>
              <a:avLst/>
              <a:gdLst/>
              <a:ahLst/>
              <a:cxnLst/>
              <a:rect l="l" t="t" r="r" b="b"/>
              <a:pathLst>
                <a:path w="14014" h="16141" extrusionOk="0">
                  <a:moveTo>
                    <a:pt x="1" y="12129"/>
                  </a:moveTo>
                  <a:lnTo>
                    <a:pt x="7022" y="16141"/>
                  </a:lnTo>
                  <a:lnTo>
                    <a:pt x="14013" y="12129"/>
                  </a:lnTo>
                  <a:lnTo>
                    <a:pt x="14013" y="4043"/>
                  </a:lnTo>
                  <a:lnTo>
                    <a:pt x="6992" y="1"/>
                  </a:lnTo>
                  <a:lnTo>
                    <a:pt x="1" y="404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2"/>
            <p:cNvSpPr/>
            <p:nvPr/>
          </p:nvSpPr>
          <p:spPr>
            <a:xfrm>
              <a:off x="8988751" y="3096065"/>
              <a:ext cx="434452" cy="503396"/>
            </a:xfrm>
            <a:custGeom>
              <a:avLst/>
              <a:gdLst/>
              <a:ahLst/>
              <a:cxnLst/>
              <a:rect l="l" t="t" r="r" b="b"/>
              <a:pathLst>
                <a:path w="13983" h="16202" extrusionOk="0">
                  <a:moveTo>
                    <a:pt x="0" y="12159"/>
                  </a:moveTo>
                  <a:lnTo>
                    <a:pt x="6991" y="16201"/>
                  </a:lnTo>
                  <a:lnTo>
                    <a:pt x="13982" y="12128"/>
                  </a:lnTo>
                  <a:lnTo>
                    <a:pt x="13982" y="4073"/>
                  </a:lnTo>
                  <a:lnTo>
                    <a:pt x="6991" y="0"/>
                  </a:lnTo>
                  <a:lnTo>
                    <a:pt x="0" y="407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2"/>
            <p:cNvSpPr/>
            <p:nvPr/>
          </p:nvSpPr>
          <p:spPr>
            <a:xfrm>
              <a:off x="8117083" y="3096065"/>
              <a:ext cx="436316" cy="503396"/>
            </a:xfrm>
            <a:custGeom>
              <a:avLst/>
              <a:gdLst/>
              <a:ahLst/>
              <a:cxnLst/>
              <a:rect l="l" t="t" r="r" b="b"/>
              <a:pathLst>
                <a:path w="14043" h="16202" extrusionOk="0">
                  <a:moveTo>
                    <a:pt x="0" y="12159"/>
                  </a:moveTo>
                  <a:lnTo>
                    <a:pt x="7052" y="16201"/>
                  </a:lnTo>
                  <a:lnTo>
                    <a:pt x="14043" y="12128"/>
                  </a:lnTo>
                  <a:lnTo>
                    <a:pt x="14043" y="4073"/>
                  </a:lnTo>
                  <a:lnTo>
                    <a:pt x="7052" y="0"/>
                  </a:lnTo>
                  <a:lnTo>
                    <a:pt x="0" y="407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2"/>
            <p:cNvSpPr/>
            <p:nvPr/>
          </p:nvSpPr>
          <p:spPr>
            <a:xfrm>
              <a:off x="7899872" y="3473814"/>
              <a:ext cx="436316" cy="501501"/>
            </a:xfrm>
            <a:custGeom>
              <a:avLst/>
              <a:gdLst/>
              <a:ahLst/>
              <a:cxnLst/>
              <a:rect l="l" t="t" r="r" b="b"/>
              <a:pathLst>
                <a:path w="14043" h="16141" extrusionOk="0">
                  <a:moveTo>
                    <a:pt x="0" y="12129"/>
                  </a:moveTo>
                  <a:lnTo>
                    <a:pt x="7052" y="16141"/>
                  </a:lnTo>
                  <a:lnTo>
                    <a:pt x="14043" y="12129"/>
                  </a:lnTo>
                  <a:lnTo>
                    <a:pt x="14043" y="4043"/>
                  </a:lnTo>
                  <a:lnTo>
                    <a:pt x="6991" y="1"/>
                  </a:lnTo>
                  <a:lnTo>
                    <a:pt x="0" y="404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2"/>
            <p:cNvSpPr/>
            <p:nvPr/>
          </p:nvSpPr>
          <p:spPr>
            <a:xfrm>
              <a:off x="7464488" y="3473814"/>
              <a:ext cx="435415" cy="501501"/>
            </a:xfrm>
            <a:custGeom>
              <a:avLst/>
              <a:gdLst/>
              <a:ahLst/>
              <a:cxnLst/>
              <a:rect l="l" t="t" r="r" b="b"/>
              <a:pathLst>
                <a:path w="14014" h="16141" extrusionOk="0">
                  <a:moveTo>
                    <a:pt x="31" y="12129"/>
                  </a:moveTo>
                  <a:lnTo>
                    <a:pt x="7022" y="16141"/>
                  </a:lnTo>
                  <a:lnTo>
                    <a:pt x="14013" y="12129"/>
                  </a:lnTo>
                  <a:lnTo>
                    <a:pt x="14013" y="4043"/>
                  </a:lnTo>
                  <a:lnTo>
                    <a:pt x="7022" y="1"/>
                  </a:lnTo>
                  <a:lnTo>
                    <a:pt x="1" y="404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2"/>
            <p:cNvSpPr/>
            <p:nvPr/>
          </p:nvSpPr>
          <p:spPr>
            <a:xfrm>
              <a:off x="7030068" y="3473814"/>
              <a:ext cx="434452" cy="501501"/>
            </a:xfrm>
            <a:custGeom>
              <a:avLst/>
              <a:gdLst/>
              <a:ahLst/>
              <a:cxnLst/>
              <a:rect l="l" t="t" r="r" b="b"/>
              <a:pathLst>
                <a:path w="13983" h="16141" extrusionOk="0">
                  <a:moveTo>
                    <a:pt x="1" y="12129"/>
                  </a:moveTo>
                  <a:lnTo>
                    <a:pt x="6992" y="16141"/>
                  </a:lnTo>
                  <a:lnTo>
                    <a:pt x="13983" y="12129"/>
                  </a:lnTo>
                  <a:lnTo>
                    <a:pt x="13983" y="4043"/>
                  </a:lnTo>
                  <a:lnTo>
                    <a:pt x="6992" y="1"/>
                  </a:lnTo>
                  <a:lnTo>
                    <a:pt x="1"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2"/>
            <p:cNvSpPr/>
            <p:nvPr/>
          </p:nvSpPr>
          <p:spPr>
            <a:xfrm>
              <a:off x="7247278" y="3096065"/>
              <a:ext cx="435415" cy="503396"/>
            </a:xfrm>
            <a:custGeom>
              <a:avLst/>
              <a:gdLst/>
              <a:ahLst/>
              <a:cxnLst/>
              <a:rect l="l" t="t" r="r" b="b"/>
              <a:pathLst>
                <a:path w="14014" h="16202" extrusionOk="0">
                  <a:moveTo>
                    <a:pt x="6992" y="0"/>
                  </a:moveTo>
                  <a:lnTo>
                    <a:pt x="1" y="4073"/>
                  </a:lnTo>
                  <a:lnTo>
                    <a:pt x="1" y="12159"/>
                  </a:lnTo>
                  <a:lnTo>
                    <a:pt x="7022" y="16201"/>
                  </a:lnTo>
                  <a:lnTo>
                    <a:pt x="14013" y="12128"/>
                  </a:lnTo>
                  <a:lnTo>
                    <a:pt x="14013" y="4073"/>
                  </a:lnTo>
                  <a:lnTo>
                    <a:pt x="6992"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2"/>
            <p:cNvSpPr/>
            <p:nvPr/>
          </p:nvSpPr>
          <p:spPr>
            <a:xfrm>
              <a:off x="9205962" y="2719248"/>
              <a:ext cx="434452" cy="503396"/>
            </a:xfrm>
            <a:custGeom>
              <a:avLst/>
              <a:gdLst/>
              <a:ahLst/>
              <a:cxnLst/>
              <a:rect l="l" t="t" r="r" b="b"/>
              <a:pathLst>
                <a:path w="13983" h="16202" extrusionOk="0">
                  <a:moveTo>
                    <a:pt x="6991" y="1"/>
                  </a:moveTo>
                  <a:lnTo>
                    <a:pt x="0" y="4074"/>
                  </a:lnTo>
                  <a:lnTo>
                    <a:pt x="0" y="12159"/>
                  </a:lnTo>
                  <a:lnTo>
                    <a:pt x="6991" y="16201"/>
                  </a:lnTo>
                  <a:lnTo>
                    <a:pt x="13982" y="12128"/>
                  </a:lnTo>
                  <a:lnTo>
                    <a:pt x="13982" y="4074"/>
                  </a:lnTo>
                  <a:lnTo>
                    <a:pt x="6991"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2"/>
            <p:cNvSpPr/>
            <p:nvPr/>
          </p:nvSpPr>
          <p:spPr>
            <a:xfrm>
              <a:off x="8770578" y="2719248"/>
              <a:ext cx="435415" cy="503396"/>
            </a:xfrm>
            <a:custGeom>
              <a:avLst/>
              <a:gdLst/>
              <a:ahLst/>
              <a:cxnLst/>
              <a:rect l="l" t="t" r="r" b="b"/>
              <a:pathLst>
                <a:path w="14014" h="16202" extrusionOk="0">
                  <a:moveTo>
                    <a:pt x="1" y="12159"/>
                  </a:moveTo>
                  <a:lnTo>
                    <a:pt x="7022" y="16201"/>
                  </a:lnTo>
                  <a:lnTo>
                    <a:pt x="14013" y="12128"/>
                  </a:lnTo>
                  <a:lnTo>
                    <a:pt x="14013" y="4074"/>
                  </a:lnTo>
                  <a:lnTo>
                    <a:pt x="6992" y="1"/>
                  </a:lnTo>
                  <a:lnTo>
                    <a:pt x="1" y="4074"/>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2"/>
            <p:cNvSpPr/>
            <p:nvPr/>
          </p:nvSpPr>
          <p:spPr>
            <a:xfrm>
              <a:off x="5071384" y="4855466"/>
              <a:ext cx="436347" cy="501501"/>
            </a:xfrm>
            <a:custGeom>
              <a:avLst/>
              <a:gdLst/>
              <a:ahLst/>
              <a:cxnLst/>
              <a:rect l="l" t="t" r="r" b="b"/>
              <a:pathLst>
                <a:path w="14044" h="16141" extrusionOk="0">
                  <a:moveTo>
                    <a:pt x="7053" y="0"/>
                  </a:moveTo>
                  <a:lnTo>
                    <a:pt x="1" y="4013"/>
                  </a:lnTo>
                  <a:lnTo>
                    <a:pt x="1" y="12098"/>
                  </a:lnTo>
                  <a:lnTo>
                    <a:pt x="6992" y="16140"/>
                  </a:lnTo>
                  <a:lnTo>
                    <a:pt x="14044" y="12098"/>
                  </a:lnTo>
                  <a:lnTo>
                    <a:pt x="14044" y="4013"/>
                  </a:lnTo>
                  <a:lnTo>
                    <a:pt x="7053"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2"/>
            <p:cNvSpPr/>
            <p:nvPr/>
          </p:nvSpPr>
          <p:spPr>
            <a:xfrm>
              <a:off x="3747367" y="4855466"/>
              <a:ext cx="434452" cy="501501"/>
            </a:xfrm>
            <a:custGeom>
              <a:avLst/>
              <a:gdLst/>
              <a:ahLst/>
              <a:cxnLst/>
              <a:rect l="l" t="t" r="r" b="b"/>
              <a:pathLst>
                <a:path w="13983" h="16141" extrusionOk="0">
                  <a:moveTo>
                    <a:pt x="6991" y="0"/>
                  </a:moveTo>
                  <a:lnTo>
                    <a:pt x="0" y="4013"/>
                  </a:lnTo>
                  <a:lnTo>
                    <a:pt x="0" y="12098"/>
                  </a:lnTo>
                  <a:lnTo>
                    <a:pt x="6991" y="16140"/>
                  </a:lnTo>
                  <a:lnTo>
                    <a:pt x="13982" y="12098"/>
                  </a:lnTo>
                  <a:lnTo>
                    <a:pt x="13982" y="4013"/>
                  </a:lnTo>
                  <a:lnTo>
                    <a:pt x="6991" y="0"/>
                  </a:lnTo>
                  <a:close/>
                </a:path>
              </a:pathLst>
            </a:custGeom>
            <a:solidFill>
              <a:srgbClr val="FFFFFF">
                <a:alpha val="3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2"/>
            <p:cNvSpPr/>
            <p:nvPr/>
          </p:nvSpPr>
          <p:spPr>
            <a:xfrm>
              <a:off x="8553368" y="1410331"/>
              <a:ext cx="435415" cy="501501"/>
            </a:xfrm>
            <a:custGeom>
              <a:avLst/>
              <a:gdLst/>
              <a:ahLst/>
              <a:cxnLst/>
              <a:rect l="l" t="t" r="r" b="b"/>
              <a:pathLst>
                <a:path w="14014" h="16141" extrusionOk="0">
                  <a:moveTo>
                    <a:pt x="6992" y="0"/>
                  </a:moveTo>
                  <a:lnTo>
                    <a:pt x="1" y="4043"/>
                  </a:lnTo>
                  <a:lnTo>
                    <a:pt x="1" y="12128"/>
                  </a:lnTo>
                  <a:lnTo>
                    <a:pt x="6992" y="16140"/>
                  </a:lnTo>
                  <a:lnTo>
                    <a:pt x="13983" y="12128"/>
                  </a:lnTo>
                  <a:lnTo>
                    <a:pt x="14013" y="4043"/>
                  </a:lnTo>
                  <a:lnTo>
                    <a:pt x="69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2"/>
            <p:cNvSpPr/>
            <p:nvPr/>
          </p:nvSpPr>
          <p:spPr>
            <a:xfrm>
              <a:off x="5507700" y="4855466"/>
              <a:ext cx="434452" cy="501501"/>
            </a:xfrm>
            <a:custGeom>
              <a:avLst/>
              <a:gdLst/>
              <a:ahLst/>
              <a:cxnLst/>
              <a:rect l="l" t="t" r="r" b="b"/>
              <a:pathLst>
                <a:path w="13983" h="16141" extrusionOk="0">
                  <a:moveTo>
                    <a:pt x="13983" y="12098"/>
                  </a:moveTo>
                  <a:lnTo>
                    <a:pt x="6992" y="16140"/>
                  </a:lnTo>
                  <a:lnTo>
                    <a:pt x="1" y="12098"/>
                  </a:lnTo>
                  <a:lnTo>
                    <a:pt x="1" y="4013"/>
                  </a:lnTo>
                  <a:lnTo>
                    <a:pt x="6992" y="0"/>
                  </a:lnTo>
                  <a:lnTo>
                    <a:pt x="1398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2"/>
            <p:cNvSpPr/>
            <p:nvPr/>
          </p:nvSpPr>
          <p:spPr>
            <a:xfrm>
              <a:off x="5290489" y="4478649"/>
              <a:ext cx="434452" cy="501501"/>
            </a:xfrm>
            <a:custGeom>
              <a:avLst/>
              <a:gdLst/>
              <a:ahLst/>
              <a:cxnLst/>
              <a:rect l="l" t="t" r="r" b="b"/>
              <a:pathLst>
                <a:path w="13983" h="16141" extrusionOk="0">
                  <a:moveTo>
                    <a:pt x="13983" y="12128"/>
                  </a:moveTo>
                  <a:lnTo>
                    <a:pt x="6992" y="16141"/>
                  </a:lnTo>
                  <a:lnTo>
                    <a:pt x="1" y="12128"/>
                  </a:lnTo>
                  <a:lnTo>
                    <a:pt x="1" y="4013"/>
                  </a:lnTo>
                  <a:lnTo>
                    <a:pt x="6992" y="1"/>
                  </a:lnTo>
                  <a:lnTo>
                    <a:pt x="13983" y="4013"/>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203" name="Google Shape;2203;p32"/>
            <p:cNvSpPr/>
            <p:nvPr/>
          </p:nvSpPr>
          <p:spPr>
            <a:xfrm>
              <a:off x="6160294" y="3677820"/>
              <a:ext cx="434452" cy="503365"/>
            </a:xfrm>
            <a:custGeom>
              <a:avLst/>
              <a:gdLst/>
              <a:ahLst/>
              <a:cxnLst/>
              <a:rect l="l" t="t" r="r" b="b"/>
              <a:pathLst>
                <a:path w="13983" h="16201" extrusionOk="0">
                  <a:moveTo>
                    <a:pt x="6991" y="0"/>
                  </a:moveTo>
                  <a:lnTo>
                    <a:pt x="0" y="4073"/>
                  </a:lnTo>
                  <a:lnTo>
                    <a:pt x="0" y="12128"/>
                  </a:lnTo>
                  <a:lnTo>
                    <a:pt x="6991" y="16201"/>
                  </a:lnTo>
                  <a:lnTo>
                    <a:pt x="13982" y="12158"/>
                  </a:lnTo>
                  <a:lnTo>
                    <a:pt x="13982" y="4073"/>
                  </a:lnTo>
                  <a:lnTo>
                    <a:pt x="6991"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2"/>
            <p:cNvSpPr/>
            <p:nvPr/>
          </p:nvSpPr>
          <p:spPr>
            <a:xfrm>
              <a:off x="6160294" y="4478649"/>
              <a:ext cx="434452" cy="501501"/>
            </a:xfrm>
            <a:custGeom>
              <a:avLst/>
              <a:gdLst/>
              <a:ahLst/>
              <a:cxnLst/>
              <a:rect l="l" t="t" r="r" b="b"/>
              <a:pathLst>
                <a:path w="13983" h="16141" extrusionOk="0">
                  <a:moveTo>
                    <a:pt x="13982" y="12128"/>
                  </a:moveTo>
                  <a:lnTo>
                    <a:pt x="6991" y="16141"/>
                  </a:lnTo>
                  <a:lnTo>
                    <a:pt x="0" y="12128"/>
                  </a:lnTo>
                  <a:lnTo>
                    <a:pt x="0" y="4013"/>
                  </a:lnTo>
                  <a:lnTo>
                    <a:pt x="6991" y="1"/>
                  </a:lnTo>
                  <a:lnTo>
                    <a:pt x="13982" y="4013"/>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2"/>
            <p:cNvSpPr/>
            <p:nvPr/>
          </p:nvSpPr>
          <p:spPr>
            <a:xfrm>
              <a:off x="5724910" y="3427551"/>
              <a:ext cx="435415" cy="502433"/>
            </a:xfrm>
            <a:custGeom>
              <a:avLst/>
              <a:gdLst/>
              <a:ahLst/>
              <a:cxnLst/>
              <a:rect l="l" t="t" r="r" b="b"/>
              <a:pathLst>
                <a:path w="14014" h="16171" extrusionOk="0">
                  <a:moveTo>
                    <a:pt x="14013" y="12128"/>
                  </a:moveTo>
                  <a:lnTo>
                    <a:pt x="6992" y="16171"/>
                  </a:lnTo>
                  <a:lnTo>
                    <a:pt x="1" y="12128"/>
                  </a:lnTo>
                  <a:lnTo>
                    <a:pt x="1" y="4043"/>
                  </a:lnTo>
                  <a:lnTo>
                    <a:pt x="7022" y="0"/>
                  </a:lnTo>
                  <a:lnTo>
                    <a:pt x="14013"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2"/>
            <p:cNvSpPr/>
            <p:nvPr/>
          </p:nvSpPr>
          <p:spPr>
            <a:xfrm>
              <a:off x="4418821" y="4478649"/>
              <a:ext cx="435384" cy="501501"/>
            </a:xfrm>
            <a:custGeom>
              <a:avLst/>
              <a:gdLst/>
              <a:ahLst/>
              <a:cxnLst/>
              <a:rect l="l" t="t" r="r" b="b"/>
              <a:pathLst>
                <a:path w="14013" h="16141" extrusionOk="0">
                  <a:moveTo>
                    <a:pt x="14013" y="12128"/>
                  </a:moveTo>
                  <a:lnTo>
                    <a:pt x="7022" y="16141"/>
                  </a:lnTo>
                  <a:lnTo>
                    <a:pt x="1" y="12128"/>
                  </a:lnTo>
                  <a:lnTo>
                    <a:pt x="31" y="4013"/>
                  </a:lnTo>
                  <a:lnTo>
                    <a:pt x="7022" y="1"/>
                  </a:lnTo>
                  <a:lnTo>
                    <a:pt x="1401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2"/>
            <p:cNvSpPr/>
            <p:nvPr/>
          </p:nvSpPr>
          <p:spPr>
            <a:xfrm>
              <a:off x="8117083" y="2093126"/>
              <a:ext cx="436316" cy="501501"/>
            </a:xfrm>
            <a:custGeom>
              <a:avLst/>
              <a:gdLst/>
              <a:ahLst/>
              <a:cxnLst/>
              <a:rect l="l" t="t" r="r" b="b"/>
              <a:pathLst>
                <a:path w="14043" h="16141" extrusionOk="0">
                  <a:moveTo>
                    <a:pt x="14043" y="12098"/>
                  </a:moveTo>
                  <a:lnTo>
                    <a:pt x="7052" y="16140"/>
                  </a:lnTo>
                  <a:lnTo>
                    <a:pt x="0" y="12098"/>
                  </a:lnTo>
                  <a:lnTo>
                    <a:pt x="61" y="4013"/>
                  </a:lnTo>
                  <a:lnTo>
                    <a:pt x="7052" y="0"/>
                  </a:lnTo>
                  <a:lnTo>
                    <a:pt x="1404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2"/>
            <p:cNvSpPr/>
            <p:nvPr/>
          </p:nvSpPr>
          <p:spPr>
            <a:xfrm>
              <a:off x="6377504" y="4855466"/>
              <a:ext cx="435384" cy="501501"/>
            </a:xfrm>
            <a:custGeom>
              <a:avLst/>
              <a:gdLst/>
              <a:ahLst/>
              <a:cxnLst/>
              <a:rect l="l" t="t" r="r" b="b"/>
              <a:pathLst>
                <a:path w="14013" h="16141" extrusionOk="0">
                  <a:moveTo>
                    <a:pt x="13982" y="12098"/>
                  </a:moveTo>
                  <a:lnTo>
                    <a:pt x="6991" y="16140"/>
                  </a:lnTo>
                  <a:lnTo>
                    <a:pt x="0" y="12098"/>
                  </a:lnTo>
                  <a:lnTo>
                    <a:pt x="0" y="4013"/>
                  </a:lnTo>
                  <a:lnTo>
                    <a:pt x="6991" y="0"/>
                  </a:lnTo>
                  <a:lnTo>
                    <a:pt x="14013"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2"/>
            <p:cNvSpPr/>
            <p:nvPr/>
          </p:nvSpPr>
          <p:spPr>
            <a:xfrm>
              <a:off x="6812857" y="4855466"/>
              <a:ext cx="434452" cy="501501"/>
            </a:xfrm>
            <a:custGeom>
              <a:avLst/>
              <a:gdLst/>
              <a:ahLst/>
              <a:cxnLst/>
              <a:rect l="l" t="t" r="r" b="b"/>
              <a:pathLst>
                <a:path w="13983" h="16141" extrusionOk="0">
                  <a:moveTo>
                    <a:pt x="13983" y="12098"/>
                  </a:moveTo>
                  <a:lnTo>
                    <a:pt x="6992" y="16140"/>
                  </a:lnTo>
                  <a:lnTo>
                    <a:pt x="1" y="12098"/>
                  </a:lnTo>
                  <a:lnTo>
                    <a:pt x="1" y="4013"/>
                  </a:lnTo>
                  <a:lnTo>
                    <a:pt x="6992" y="0"/>
                  </a:lnTo>
                  <a:lnTo>
                    <a:pt x="1398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2"/>
            <p:cNvSpPr/>
            <p:nvPr/>
          </p:nvSpPr>
          <p:spPr>
            <a:xfrm>
              <a:off x="8117083" y="4855466"/>
              <a:ext cx="436316" cy="501501"/>
            </a:xfrm>
            <a:custGeom>
              <a:avLst/>
              <a:gdLst/>
              <a:ahLst/>
              <a:cxnLst/>
              <a:rect l="l" t="t" r="r" b="b"/>
              <a:pathLst>
                <a:path w="14043" h="16141" extrusionOk="0">
                  <a:moveTo>
                    <a:pt x="14043" y="12098"/>
                  </a:moveTo>
                  <a:lnTo>
                    <a:pt x="7052" y="16140"/>
                  </a:lnTo>
                  <a:lnTo>
                    <a:pt x="0" y="12098"/>
                  </a:lnTo>
                  <a:lnTo>
                    <a:pt x="0" y="4013"/>
                  </a:lnTo>
                  <a:lnTo>
                    <a:pt x="7052" y="0"/>
                  </a:lnTo>
                  <a:lnTo>
                    <a:pt x="14043" y="4013"/>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2"/>
            <p:cNvSpPr/>
            <p:nvPr/>
          </p:nvSpPr>
          <p:spPr>
            <a:xfrm>
              <a:off x="8336157" y="4478649"/>
              <a:ext cx="434452" cy="501501"/>
            </a:xfrm>
            <a:custGeom>
              <a:avLst/>
              <a:gdLst/>
              <a:ahLst/>
              <a:cxnLst/>
              <a:rect l="l" t="t" r="r" b="b"/>
              <a:pathLst>
                <a:path w="13983" h="16141" extrusionOk="0">
                  <a:moveTo>
                    <a:pt x="13983" y="12128"/>
                  </a:moveTo>
                  <a:lnTo>
                    <a:pt x="6992" y="16141"/>
                  </a:lnTo>
                  <a:lnTo>
                    <a:pt x="1" y="12128"/>
                  </a:lnTo>
                  <a:lnTo>
                    <a:pt x="1" y="4013"/>
                  </a:lnTo>
                  <a:lnTo>
                    <a:pt x="6992" y="1"/>
                  </a:lnTo>
                  <a:lnTo>
                    <a:pt x="13983"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2"/>
            <p:cNvSpPr/>
            <p:nvPr/>
          </p:nvSpPr>
          <p:spPr>
            <a:xfrm>
              <a:off x="8770578" y="4478649"/>
              <a:ext cx="435415" cy="501501"/>
            </a:xfrm>
            <a:custGeom>
              <a:avLst/>
              <a:gdLst/>
              <a:ahLst/>
              <a:cxnLst/>
              <a:rect l="l" t="t" r="r" b="b"/>
              <a:pathLst>
                <a:path w="14014" h="16141" extrusionOk="0">
                  <a:moveTo>
                    <a:pt x="7022" y="1"/>
                  </a:moveTo>
                  <a:lnTo>
                    <a:pt x="1" y="4013"/>
                  </a:lnTo>
                  <a:lnTo>
                    <a:pt x="1" y="12128"/>
                  </a:lnTo>
                  <a:lnTo>
                    <a:pt x="6992" y="16141"/>
                  </a:lnTo>
                  <a:lnTo>
                    <a:pt x="14013" y="12128"/>
                  </a:lnTo>
                  <a:lnTo>
                    <a:pt x="14013" y="4013"/>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2"/>
            <p:cNvSpPr/>
            <p:nvPr/>
          </p:nvSpPr>
          <p:spPr>
            <a:xfrm>
              <a:off x="8988751" y="4855466"/>
              <a:ext cx="434452" cy="501501"/>
            </a:xfrm>
            <a:custGeom>
              <a:avLst/>
              <a:gdLst/>
              <a:ahLst/>
              <a:cxnLst/>
              <a:rect l="l" t="t" r="r" b="b"/>
              <a:pathLst>
                <a:path w="13983" h="16141" extrusionOk="0">
                  <a:moveTo>
                    <a:pt x="13982" y="12098"/>
                  </a:moveTo>
                  <a:lnTo>
                    <a:pt x="6991" y="16140"/>
                  </a:lnTo>
                  <a:lnTo>
                    <a:pt x="0" y="12098"/>
                  </a:lnTo>
                  <a:lnTo>
                    <a:pt x="0" y="4013"/>
                  </a:lnTo>
                  <a:lnTo>
                    <a:pt x="6991" y="0"/>
                  </a:lnTo>
                  <a:lnTo>
                    <a:pt x="13982"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2"/>
            <p:cNvSpPr/>
            <p:nvPr/>
          </p:nvSpPr>
          <p:spPr>
            <a:xfrm>
              <a:off x="6812857" y="41018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2"/>
            <p:cNvSpPr/>
            <p:nvPr/>
          </p:nvSpPr>
          <p:spPr>
            <a:xfrm>
              <a:off x="4636963" y="41018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2"/>
            <p:cNvSpPr/>
            <p:nvPr/>
          </p:nvSpPr>
          <p:spPr>
            <a:xfrm>
              <a:off x="7464488" y="3724083"/>
              <a:ext cx="435415" cy="503396"/>
            </a:xfrm>
            <a:custGeom>
              <a:avLst/>
              <a:gdLst/>
              <a:ahLst/>
              <a:cxnLst/>
              <a:rect l="l" t="t" r="r" b="b"/>
              <a:pathLst>
                <a:path w="14014" h="16202" extrusionOk="0">
                  <a:moveTo>
                    <a:pt x="7022" y="1"/>
                  </a:moveTo>
                  <a:lnTo>
                    <a:pt x="31" y="4074"/>
                  </a:lnTo>
                  <a:lnTo>
                    <a:pt x="1" y="12128"/>
                  </a:lnTo>
                  <a:lnTo>
                    <a:pt x="7022" y="16201"/>
                  </a:lnTo>
                  <a:lnTo>
                    <a:pt x="14013" y="12159"/>
                  </a:lnTo>
                  <a:lnTo>
                    <a:pt x="14013" y="4074"/>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2"/>
            <p:cNvSpPr/>
            <p:nvPr/>
          </p:nvSpPr>
          <p:spPr>
            <a:xfrm>
              <a:off x="7682662" y="4101832"/>
              <a:ext cx="434452" cy="501501"/>
            </a:xfrm>
            <a:custGeom>
              <a:avLst/>
              <a:gdLst/>
              <a:ahLst/>
              <a:cxnLst/>
              <a:rect l="l" t="t" r="r" b="b"/>
              <a:pathLst>
                <a:path w="13983" h="16141" extrusionOk="0">
                  <a:moveTo>
                    <a:pt x="13982" y="12129"/>
                  </a:moveTo>
                  <a:lnTo>
                    <a:pt x="6991" y="16141"/>
                  </a:lnTo>
                  <a:lnTo>
                    <a:pt x="0" y="12129"/>
                  </a:lnTo>
                  <a:lnTo>
                    <a:pt x="0" y="4043"/>
                  </a:lnTo>
                  <a:lnTo>
                    <a:pt x="6991" y="1"/>
                  </a:lnTo>
                  <a:lnTo>
                    <a:pt x="13982" y="404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2"/>
            <p:cNvSpPr/>
            <p:nvPr/>
          </p:nvSpPr>
          <p:spPr>
            <a:xfrm>
              <a:off x="8770578" y="3724083"/>
              <a:ext cx="435415" cy="503396"/>
            </a:xfrm>
            <a:custGeom>
              <a:avLst/>
              <a:gdLst/>
              <a:ahLst/>
              <a:cxnLst/>
              <a:rect l="l" t="t" r="r" b="b"/>
              <a:pathLst>
                <a:path w="14014" h="16202" extrusionOk="0">
                  <a:moveTo>
                    <a:pt x="14013" y="12159"/>
                  </a:moveTo>
                  <a:lnTo>
                    <a:pt x="6992" y="16201"/>
                  </a:lnTo>
                  <a:lnTo>
                    <a:pt x="1" y="12128"/>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2"/>
            <p:cNvSpPr/>
            <p:nvPr/>
          </p:nvSpPr>
          <p:spPr>
            <a:xfrm>
              <a:off x="8988751" y="4101832"/>
              <a:ext cx="434452" cy="501501"/>
            </a:xfrm>
            <a:custGeom>
              <a:avLst/>
              <a:gdLst/>
              <a:ahLst/>
              <a:cxnLst/>
              <a:rect l="l" t="t" r="r" b="b"/>
              <a:pathLst>
                <a:path w="13983" h="16141" extrusionOk="0">
                  <a:moveTo>
                    <a:pt x="13982" y="12129"/>
                  </a:moveTo>
                  <a:lnTo>
                    <a:pt x="6991" y="16141"/>
                  </a:lnTo>
                  <a:lnTo>
                    <a:pt x="0" y="12129"/>
                  </a:lnTo>
                  <a:lnTo>
                    <a:pt x="0" y="4043"/>
                  </a:lnTo>
                  <a:lnTo>
                    <a:pt x="6991" y="1"/>
                  </a:lnTo>
                  <a:lnTo>
                    <a:pt x="13982"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2"/>
            <p:cNvSpPr/>
            <p:nvPr/>
          </p:nvSpPr>
          <p:spPr>
            <a:xfrm>
              <a:off x="7247278" y="3347266"/>
              <a:ext cx="435415" cy="503396"/>
            </a:xfrm>
            <a:custGeom>
              <a:avLst/>
              <a:gdLst/>
              <a:ahLst/>
              <a:cxnLst/>
              <a:rect l="l" t="t" r="r" b="b"/>
              <a:pathLst>
                <a:path w="14014" h="16202" extrusionOk="0">
                  <a:moveTo>
                    <a:pt x="14013" y="12129"/>
                  </a:moveTo>
                  <a:lnTo>
                    <a:pt x="6992" y="16202"/>
                  </a:lnTo>
                  <a:lnTo>
                    <a:pt x="1" y="12129"/>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2"/>
            <p:cNvSpPr/>
            <p:nvPr/>
          </p:nvSpPr>
          <p:spPr>
            <a:xfrm>
              <a:off x="8117083" y="3347266"/>
              <a:ext cx="436316" cy="503396"/>
            </a:xfrm>
            <a:custGeom>
              <a:avLst/>
              <a:gdLst/>
              <a:ahLst/>
              <a:cxnLst/>
              <a:rect l="l" t="t" r="r" b="b"/>
              <a:pathLst>
                <a:path w="14043" h="16202" extrusionOk="0">
                  <a:moveTo>
                    <a:pt x="14043" y="12129"/>
                  </a:moveTo>
                  <a:lnTo>
                    <a:pt x="7052" y="16202"/>
                  </a:lnTo>
                  <a:lnTo>
                    <a:pt x="0" y="12129"/>
                  </a:lnTo>
                  <a:lnTo>
                    <a:pt x="0" y="4074"/>
                  </a:lnTo>
                  <a:lnTo>
                    <a:pt x="7052" y="1"/>
                  </a:lnTo>
                  <a:lnTo>
                    <a:pt x="14043" y="4074"/>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2"/>
            <p:cNvSpPr/>
            <p:nvPr/>
          </p:nvSpPr>
          <p:spPr>
            <a:xfrm>
              <a:off x="8117083" y="2594595"/>
              <a:ext cx="436316" cy="501501"/>
            </a:xfrm>
            <a:custGeom>
              <a:avLst/>
              <a:gdLst/>
              <a:ahLst/>
              <a:cxnLst/>
              <a:rect l="l" t="t" r="r" b="b"/>
              <a:pathLst>
                <a:path w="14043" h="16141" extrusionOk="0">
                  <a:moveTo>
                    <a:pt x="14043" y="12128"/>
                  </a:moveTo>
                  <a:lnTo>
                    <a:pt x="7052" y="16140"/>
                  </a:lnTo>
                  <a:lnTo>
                    <a:pt x="0" y="12128"/>
                  </a:lnTo>
                  <a:lnTo>
                    <a:pt x="0" y="4013"/>
                  </a:lnTo>
                  <a:lnTo>
                    <a:pt x="7052" y="0"/>
                  </a:lnTo>
                  <a:lnTo>
                    <a:pt x="14043"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2"/>
            <p:cNvSpPr/>
            <p:nvPr/>
          </p:nvSpPr>
          <p:spPr>
            <a:xfrm>
              <a:off x="8336157" y="2971412"/>
              <a:ext cx="434452" cy="502433"/>
            </a:xfrm>
            <a:custGeom>
              <a:avLst/>
              <a:gdLst/>
              <a:ahLst/>
              <a:cxnLst/>
              <a:rect l="l" t="t" r="r" b="b"/>
              <a:pathLst>
                <a:path w="13983" h="16171" extrusionOk="0">
                  <a:moveTo>
                    <a:pt x="6992" y="0"/>
                  </a:moveTo>
                  <a:lnTo>
                    <a:pt x="1" y="4012"/>
                  </a:lnTo>
                  <a:lnTo>
                    <a:pt x="1" y="12098"/>
                  </a:lnTo>
                  <a:lnTo>
                    <a:pt x="6992" y="16171"/>
                  </a:lnTo>
                  <a:lnTo>
                    <a:pt x="13983" y="12098"/>
                  </a:lnTo>
                  <a:lnTo>
                    <a:pt x="13983" y="4043"/>
                  </a:lnTo>
                  <a:lnTo>
                    <a:pt x="6992" y="0"/>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2"/>
            <p:cNvSpPr/>
            <p:nvPr/>
          </p:nvSpPr>
          <p:spPr>
            <a:xfrm>
              <a:off x="8770578" y="2971412"/>
              <a:ext cx="435415" cy="502433"/>
            </a:xfrm>
            <a:custGeom>
              <a:avLst/>
              <a:gdLst/>
              <a:ahLst/>
              <a:cxnLst/>
              <a:rect l="l" t="t" r="r" b="b"/>
              <a:pathLst>
                <a:path w="14014" h="16171" extrusionOk="0">
                  <a:moveTo>
                    <a:pt x="14013" y="12098"/>
                  </a:moveTo>
                  <a:lnTo>
                    <a:pt x="6992" y="16171"/>
                  </a:lnTo>
                  <a:lnTo>
                    <a:pt x="1" y="12098"/>
                  </a:lnTo>
                  <a:lnTo>
                    <a:pt x="1" y="4012"/>
                  </a:lnTo>
                  <a:lnTo>
                    <a:pt x="7022" y="0"/>
                  </a:lnTo>
                  <a:lnTo>
                    <a:pt x="14013" y="4043"/>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32"/>
            <p:cNvSpPr/>
            <p:nvPr/>
          </p:nvSpPr>
          <p:spPr>
            <a:xfrm>
              <a:off x="8988751" y="3347266"/>
              <a:ext cx="434452" cy="503396"/>
            </a:xfrm>
            <a:custGeom>
              <a:avLst/>
              <a:gdLst/>
              <a:ahLst/>
              <a:cxnLst/>
              <a:rect l="l" t="t" r="r" b="b"/>
              <a:pathLst>
                <a:path w="13983" h="16202" extrusionOk="0">
                  <a:moveTo>
                    <a:pt x="6991" y="1"/>
                  </a:moveTo>
                  <a:lnTo>
                    <a:pt x="0" y="4074"/>
                  </a:lnTo>
                  <a:lnTo>
                    <a:pt x="0" y="12129"/>
                  </a:lnTo>
                  <a:lnTo>
                    <a:pt x="6991" y="16202"/>
                  </a:lnTo>
                  <a:lnTo>
                    <a:pt x="13982" y="12129"/>
                  </a:lnTo>
                  <a:lnTo>
                    <a:pt x="13982" y="4074"/>
                  </a:lnTo>
                  <a:lnTo>
                    <a:pt x="6991"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2"/>
            <p:cNvSpPr/>
            <p:nvPr/>
          </p:nvSpPr>
          <p:spPr>
            <a:xfrm>
              <a:off x="8988751" y="2594595"/>
              <a:ext cx="434452" cy="501501"/>
            </a:xfrm>
            <a:custGeom>
              <a:avLst/>
              <a:gdLst/>
              <a:ahLst/>
              <a:cxnLst/>
              <a:rect l="l" t="t" r="r" b="b"/>
              <a:pathLst>
                <a:path w="13983" h="16141" extrusionOk="0">
                  <a:moveTo>
                    <a:pt x="13982" y="12128"/>
                  </a:moveTo>
                  <a:lnTo>
                    <a:pt x="6991" y="16140"/>
                  </a:lnTo>
                  <a:lnTo>
                    <a:pt x="0" y="12128"/>
                  </a:lnTo>
                  <a:lnTo>
                    <a:pt x="0" y="4013"/>
                  </a:lnTo>
                  <a:lnTo>
                    <a:pt x="6991" y="0"/>
                  </a:lnTo>
                  <a:lnTo>
                    <a:pt x="13982"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2"/>
            <p:cNvSpPr/>
            <p:nvPr/>
          </p:nvSpPr>
          <p:spPr>
            <a:xfrm>
              <a:off x="5724910" y="4478649"/>
              <a:ext cx="435415" cy="501501"/>
            </a:xfrm>
            <a:custGeom>
              <a:avLst/>
              <a:gdLst/>
              <a:ahLst/>
              <a:cxnLst/>
              <a:rect l="l" t="t" r="r" b="b"/>
              <a:pathLst>
                <a:path w="14014" h="16141" extrusionOk="0">
                  <a:moveTo>
                    <a:pt x="7022" y="1"/>
                  </a:moveTo>
                  <a:lnTo>
                    <a:pt x="1" y="4013"/>
                  </a:lnTo>
                  <a:lnTo>
                    <a:pt x="1" y="12128"/>
                  </a:lnTo>
                  <a:lnTo>
                    <a:pt x="6992" y="16141"/>
                  </a:lnTo>
                  <a:lnTo>
                    <a:pt x="14013" y="12128"/>
                  </a:lnTo>
                  <a:lnTo>
                    <a:pt x="14013" y="4013"/>
                  </a:lnTo>
                  <a:lnTo>
                    <a:pt x="7022"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8" name="Google Shape;2228;p32"/>
          <p:cNvGrpSpPr/>
          <p:nvPr/>
        </p:nvGrpSpPr>
        <p:grpSpPr>
          <a:xfrm flipH="1">
            <a:off x="1080936" y="3934220"/>
            <a:ext cx="1038857" cy="1038888"/>
            <a:chOff x="5881689" y="3300040"/>
            <a:chExt cx="1038857" cy="1038888"/>
          </a:xfrm>
        </p:grpSpPr>
        <p:sp>
          <p:nvSpPr>
            <p:cNvPr id="2229" name="Google Shape;2229;p32"/>
            <p:cNvSpPr/>
            <p:nvPr/>
          </p:nvSpPr>
          <p:spPr>
            <a:xfrm>
              <a:off x="6209385" y="3796321"/>
              <a:ext cx="51980" cy="47257"/>
            </a:xfrm>
            <a:custGeom>
              <a:avLst/>
              <a:gdLst/>
              <a:ahLst/>
              <a:cxnLst/>
              <a:rect l="l" t="t" r="r" b="b"/>
              <a:pathLst>
                <a:path w="1673" h="1521" extrusionOk="0">
                  <a:moveTo>
                    <a:pt x="837" y="1"/>
                  </a:moveTo>
                  <a:cubicBezTo>
                    <a:pt x="647" y="1"/>
                    <a:pt x="457" y="77"/>
                    <a:pt x="305" y="229"/>
                  </a:cubicBezTo>
                  <a:cubicBezTo>
                    <a:pt x="1" y="533"/>
                    <a:pt x="1" y="989"/>
                    <a:pt x="305" y="1293"/>
                  </a:cubicBezTo>
                  <a:cubicBezTo>
                    <a:pt x="457" y="1445"/>
                    <a:pt x="647" y="1521"/>
                    <a:pt x="837" y="1521"/>
                  </a:cubicBezTo>
                  <a:cubicBezTo>
                    <a:pt x="1027" y="1521"/>
                    <a:pt x="1217" y="1445"/>
                    <a:pt x="1369" y="1293"/>
                  </a:cubicBezTo>
                  <a:cubicBezTo>
                    <a:pt x="1673" y="989"/>
                    <a:pt x="1673" y="533"/>
                    <a:pt x="1369" y="229"/>
                  </a:cubicBezTo>
                  <a:cubicBezTo>
                    <a:pt x="1217" y="77"/>
                    <a:pt x="1027"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0" name="Google Shape;2230;p32"/>
            <p:cNvGrpSpPr/>
            <p:nvPr/>
          </p:nvGrpSpPr>
          <p:grpSpPr>
            <a:xfrm>
              <a:off x="5881689" y="3300040"/>
              <a:ext cx="1038857" cy="1038888"/>
              <a:chOff x="5881689" y="3300040"/>
              <a:chExt cx="1038857" cy="1038888"/>
            </a:xfrm>
          </p:grpSpPr>
          <p:sp>
            <p:nvSpPr>
              <p:cNvPr id="2231" name="Google Shape;2231;p32"/>
              <p:cNvSpPr/>
              <p:nvPr/>
            </p:nvSpPr>
            <p:spPr>
              <a:xfrm>
                <a:off x="5881689" y="3795855"/>
                <a:ext cx="47257" cy="47257"/>
              </a:xfrm>
              <a:custGeom>
                <a:avLst/>
                <a:gdLst/>
                <a:ahLst/>
                <a:cxnLst/>
                <a:rect l="l" t="t" r="r" b="b"/>
                <a:pathLst>
                  <a:path w="1521" h="1521" extrusionOk="0">
                    <a:moveTo>
                      <a:pt x="760" y="1"/>
                    </a:moveTo>
                    <a:cubicBezTo>
                      <a:pt x="335" y="1"/>
                      <a:pt x="0" y="335"/>
                      <a:pt x="0" y="760"/>
                    </a:cubicBezTo>
                    <a:cubicBezTo>
                      <a:pt x="0" y="1186"/>
                      <a:pt x="335" y="1520"/>
                      <a:pt x="760" y="1520"/>
                    </a:cubicBezTo>
                    <a:cubicBezTo>
                      <a:pt x="1186" y="1520"/>
                      <a:pt x="1520" y="1186"/>
                      <a:pt x="1520" y="760"/>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2"/>
              <p:cNvSpPr/>
              <p:nvPr/>
            </p:nvSpPr>
            <p:spPr>
              <a:xfrm>
                <a:off x="6044123"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2"/>
              <p:cNvSpPr/>
              <p:nvPr/>
            </p:nvSpPr>
            <p:spPr>
              <a:xfrm>
                <a:off x="6209385" y="3465798"/>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2"/>
              <p:cNvSpPr/>
              <p:nvPr/>
            </p:nvSpPr>
            <p:spPr>
              <a:xfrm>
                <a:off x="6377504" y="3300040"/>
                <a:ext cx="47226" cy="47257"/>
              </a:xfrm>
              <a:custGeom>
                <a:avLst/>
                <a:gdLst/>
                <a:ahLst/>
                <a:cxnLst/>
                <a:rect l="l" t="t" r="r" b="b"/>
                <a:pathLst>
                  <a:path w="1520"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2"/>
              <p:cNvSpPr/>
              <p:nvPr/>
            </p:nvSpPr>
            <p:spPr>
              <a:xfrm>
                <a:off x="6374677" y="3631059"/>
                <a:ext cx="51949" cy="47257"/>
              </a:xfrm>
              <a:custGeom>
                <a:avLst/>
                <a:gdLst/>
                <a:ahLst/>
                <a:cxnLst/>
                <a:rect l="l" t="t" r="r" b="b"/>
                <a:pathLst>
                  <a:path w="1672" h="1521" extrusionOk="0">
                    <a:moveTo>
                      <a:pt x="836" y="1"/>
                    </a:moveTo>
                    <a:cubicBezTo>
                      <a:pt x="646" y="1"/>
                      <a:pt x="456" y="77"/>
                      <a:pt x="304" y="229"/>
                    </a:cubicBezTo>
                    <a:cubicBezTo>
                      <a:pt x="0" y="532"/>
                      <a:pt x="0"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2"/>
              <p:cNvSpPr/>
              <p:nvPr/>
            </p:nvSpPr>
            <p:spPr>
              <a:xfrm>
                <a:off x="6539938" y="3465798"/>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2"/>
              <p:cNvSpPr/>
              <p:nvPr/>
            </p:nvSpPr>
            <p:spPr>
              <a:xfrm>
                <a:off x="6374677" y="3961613"/>
                <a:ext cx="51949" cy="47226"/>
              </a:xfrm>
              <a:custGeom>
                <a:avLst/>
                <a:gdLst/>
                <a:ahLst/>
                <a:cxnLst/>
                <a:rect l="l" t="t" r="r" b="b"/>
                <a:pathLst>
                  <a:path w="1672" h="1520"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2"/>
              <p:cNvSpPr/>
              <p:nvPr/>
            </p:nvSpPr>
            <p:spPr>
              <a:xfrm>
                <a:off x="6539938" y="3796321"/>
                <a:ext cx="51980" cy="47257"/>
              </a:xfrm>
              <a:custGeom>
                <a:avLst/>
                <a:gdLst/>
                <a:ahLst/>
                <a:cxnLst/>
                <a:rect l="l" t="t" r="r" b="b"/>
                <a:pathLst>
                  <a:path w="1673" h="1521" extrusionOk="0">
                    <a:moveTo>
                      <a:pt x="836" y="1"/>
                    </a:moveTo>
                    <a:cubicBezTo>
                      <a:pt x="646" y="1"/>
                      <a:pt x="456" y="77"/>
                      <a:pt x="304" y="229"/>
                    </a:cubicBezTo>
                    <a:cubicBezTo>
                      <a:pt x="0" y="533"/>
                      <a:pt x="0" y="989"/>
                      <a:pt x="304" y="1293"/>
                    </a:cubicBezTo>
                    <a:cubicBezTo>
                      <a:pt x="456" y="1445"/>
                      <a:pt x="646" y="1521"/>
                      <a:pt x="836" y="1521"/>
                    </a:cubicBezTo>
                    <a:cubicBezTo>
                      <a:pt x="1026" y="1521"/>
                      <a:pt x="1216" y="1445"/>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2"/>
              <p:cNvSpPr/>
              <p:nvPr/>
            </p:nvSpPr>
            <p:spPr>
              <a:xfrm>
                <a:off x="6705200"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2"/>
              <p:cNvSpPr/>
              <p:nvPr/>
            </p:nvSpPr>
            <p:spPr>
              <a:xfrm>
                <a:off x="6539938" y="4126875"/>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2"/>
              <p:cNvSpPr/>
              <p:nvPr/>
            </p:nvSpPr>
            <p:spPr>
              <a:xfrm>
                <a:off x="6705200"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2"/>
              <p:cNvSpPr/>
              <p:nvPr/>
            </p:nvSpPr>
            <p:spPr>
              <a:xfrm>
                <a:off x="6873288" y="3795855"/>
                <a:ext cx="47257" cy="47257"/>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2"/>
              <p:cNvSpPr/>
              <p:nvPr/>
            </p:nvSpPr>
            <p:spPr>
              <a:xfrm>
                <a:off x="6044123"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2"/>
              <p:cNvSpPr/>
              <p:nvPr/>
            </p:nvSpPr>
            <p:spPr>
              <a:xfrm>
                <a:off x="6209385" y="4126875"/>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2"/>
              <p:cNvSpPr/>
              <p:nvPr/>
            </p:nvSpPr>
            <p:spPr>
              <a:xfrm>
                <a:off x="6377504" y="4291670"/>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46" name="Google Shape;2246;p32"/>
          <p:cNvGrpSpPr/>
          <p:nvPr/>
        </p:nvGrpSpPr>
        <p:grpSpPr>
          <a:xfrm flipH="1">
            <a:off x="139784" y="4839487"/>
            <a:ext cx="1038857" cy="1039820"/>
            <a:chOff x="7203842" y="4586307"/>
            <a:chExt cx="1038857" cy="1039820"/>
          </a:xfrm>
        </p:grpSpPr>
        <p:sp>
          <p:nvSpPr>
            <p:cNvPr id="2247" name="Google Shape;2247;p32"/>
            <p:cNvSpPr/>
            <p:nvPr/>
          </p:nvSpPr>
          <p:spPr>
            <a:xfrm>
              <a:off x="7203842" y="5083054"/>
              <a:ext cx="47257" cy="47257"/>
            </a:xfrm>
            <a:custGeom>
              <a:avLst/>
              <a:gdLst/>
              <a:ahLst/>
              <a:cxnLst/>
              <a:rect l="l" t="t" r="r" b="b"/>
              <a:pathLst>
                <a:path w="1521"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2"/>
            <p:cNvSpPr/>
            <p:nvPr/>
          </p:nvSpPr>
          <p:spPr>
            <a:xfrm>
              <a:off x="7366276" y="4917078"/>
              <a:ext cx="51980" cy="46543"/>
            </a:xfrm>
            <a:custGeom>
              <a:avLst/>
              <a:gdLst/>
              <a:ahLst/>
              <a:cxnLst/>
              <a:rect l="l" t="t" r="r" b="b"/>
              <a:pathLst>
                <a:path w="1673" h="1498" extrusionOk="0">
                  <a:moveTo>
                    <a:pt x="825" y="1"/>
                  </a:moveTo>
                  <a:cubicBezTo>
                    <a:pt x="631" y="1"/>
                    <a:pt x="441"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2"/>
            <p:cNvSpPr/>
            <p:nvPr/>
          </p:nvSpPr>
          <p:spPr>
            <a:xfrm>
              <a:off x="7531537" y="4751816"/>
              <a:ext cx="51980" cy="46543"/>
            </a:xfrm>
            <a:custGeom>
              <a:avLst/>
              <a:gdLst/>
              <a:ahLst/>
              <a:cxnLst/>
              <a:rect l="l" t="t" r="r" b="b"/>
              <a:pathLst>
                <a:path w="1673" h="1498" extrusionOk="0">
                  <a:moveTo>
                    <a:pt x="825" y="1"/>
                  </a:moveTo>
                  <a:cubicBezTo>
                    <a:pt x="631" y="1"/>
                    <a:pt x="441"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2"/>
            <p:cNvSpPr/>
            <p:nvPr/>
          </p:nvSpPr>
          <p:spPr>
            <a:xfrm>
              <a:off x="7699657" y="4586307"/>
              <a:ext cx="47226" cy="47257"/>
            </a:xfrm>
            <a:custGeom>
              <a:avLst/>
              <a:gdLst/>
              <a:ahLst/>
              <a:cxnLst/>
              <a:rect l="l" t="t" r="r" b="b"/>
              <a:pathLst>
                <a:path w="1520" h="1521" extrusionOk="0">
                  <a:moveTo>
                    <a:pt x="760" y="1"/>
                  </a:moveTo>
                  <a:cubicBezTo>
                    <a:pt x="335" y="1"/>
                    <a:pt x="0" y="335"/>
                    <a:pt x="0" y="761"/>
                  </a:cubicBezTo>
                  <a:cubicBezTo>
                    <a:pt x="0" y="1156"/>
                    <a:pt x="335" y="1520"/>
                    <a:pt x="760" y="1520"/>
                  </a:cubicBezTo>
                  <a:cubicBezTo>
                    <a:pt x="1186" y="1520"/>
                    <a:pt x="1520" y="115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2"/>
            <p:cNvSpPr/>
            <p:nvPr/>
          </p:nvSpPr>
          <p:spPr>
            <a:xfrm>
              <a:off x="7531537" y="5082339"/>
              <a:ext cx="51980" cy="46543"/>
            </a:xfrm>
            <a:custGeom>
              <a:avLst/>
              <a:gdLst/>
              <a:ahLst/>
              <a:cxnLst/>
              <a:rect l="l" t="t" r="r" b="b"/>
              <a:pathLst>
                <a:path w="1673" h="1498" extrusionOk="0">
                  <a:moveTo>
                    <a:pt x="825" y="1"/>
                  </a:moveTo>
                  <a:cubicBezTo>
                    <a:pt x="631" y="1"/>
                    <a:pt x="441"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2"/>
            <p:cNvSpPr/>
            <p:nvPr/>
          </p:nvSpPr>
          <p:spPr>
            <a:xfrm>
              <a:off x="7696799" y="4917078"/>
              <a:ext cx="51980" cy="46543"/>
            </a:xfrm>
            <a:custGeom>
              <a:avLst/>
              <a:gdLst/>
              <a:ahLst/>
              <a:cxnLst/>
              <a:rect l="l" t="t" r="r" b="b"/>
              <a:pathLst>
                <a:path w="1673" h="1498" extrusionOk="0">
                  <a:moveTo>
                    <a:pt x="825" y="1"/>
                  </a:moveTo>
                  <a:cubicBezTo>
                    <a:pt x="632" y="1"/>
                    <a:pt x="442"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2"/>
            <p:cNvSpPr/>
            <p:nvPr/>
          </p:nvSpPr>
          <p:spPr>
            <a:xfrm>
              <a:off x="7862091" y="4751816"/>
              <a:ext cx="51949" cy="46543"/>
            </a:xfrm>
            <a:custGeom>
              <a:avLst/>
              <a:gdLst/>
              <a:ahLst/>
              <a:cxnLst/>
              <a:rect l="l" t="t" r="r" b="b"/>
              <a:pathLst>
                <a:path w="1672"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2"/>
            <p:cNvSpPr/>
            <p:nvPr/>
          </p:nvSpPr>
          <p:spPr>
            <a:xfrm>
              <a:off x="7696799" y="5247632"/>
              <a:ext cx="51980" cy="46543"/>
            </a:xfrm>
            <a:custGeom>
              <a:avLst/>
              <a:gdLst/>
              <a:ahLst/>
              <a:cxnLst/>
              <a:rect l="l" t="t" r="r" b="b"/>
              <a:pathLst>
                <a:path w="1673" h="1498" extrusionOk="0">
                  <a:moveTo>
                    <a:pt x="825" y="0"/>
                  </a:moveTo>
                  <a:cubicBezTo>
                    <a:pt x="632" y="0"/>
                    <a:pt x="442" y="69"/>
                    <a:pt x="305" y="205"/>
                  </a:cubicBezTo>
                  <a:cubicBezTo>
                    <a:pt x="1" y="509"/>
                    <a:pt x="1" y="965"/>
                    <a:pt x="305" y="1269"/>
                  </a:cubicBezTo>
                  <a:cubicBezTo>
                    <a:pt x="457" y="1421"/>
                    <a:pt x="647" y="1497"/>
                    <a:pt x="837" y="1497"/>
                  </a:cubicBezTo>
                  <a:cubicBezTo>
                    <a:pt x="1027" y="1497"/>
                    <a:pt x="1217" y="1421"/>
                    <a:pt x="1369" y="1269"/>
                  </a:cubicBezTo>
                  <a:cubicBezTo>
                    <a:pt x="1673" y="965"/>
                    <a:pt x="1673" y="509"/>
                    <a:pt x="1369" y="205"/>
                  </a:cubicBezTo>
                  <a:cubicBezTo>
                    <a:pt x="1217" y="69"/>
                    <a:pt x="1019" y="0"/>
                    <a:pt x="8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2"/>
            <p:cNvSpPr/>
            <p:nvPr/>
          </p:nvSpPr>
          <p:spPr>
            <a:xfrm>
              <a:off x="7862091" y="5082339"/>
              <a:ext cx="51949" cy="46543"/>
            </a:xfrm>
            <a:custGeom>
              <a:avLst/>
              <a:gdLst/>
              <a:ahLst/>
              <a:cxnLst/>
              <a:rect l="l" t="t" r="r" b="b"/>
              <a:pathLst>
                <a:path w="1672"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2"/>
            <p:cNvSpPr/>
            <p:nvPr/>
          </p:nvSpPr>
          <p:spPr>
            <a:xfrm>
              <a:off x="8027352" y="4917078"/>
              <a:ext cx="51980" cy="46543"/>
            </a:xfrm>
            <a:custGeom>
              <a:avLst/>
              <a:gdLst/>
              <a:ahLst/>
              <a:cxnLst/>
              <a:rect l="l" t="t" r="r" b="b"/>
              <a:pathLst>
                <a:path w="1673"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2"/>
            <p:cNvSpPr/>
            <p:nvPr/>
          </p:nvSpPr>
          <p:spPr>
            <a:xfrm>
              <a:off x="7862091" y="5412893"/>
              <a:ext cx="51949" cy="46543"/>
            </a:xfrm>
            <a:custGeom>
              <a:avLst/>
              <a:gdLst/>
              <a:ahLst/>
              <a:cxnLst/>
              <a:rect l="l" t="t" r="r" b="b"/>
              <a:pathLst>
                <a:path w="1672" h="1498" extrusionOk="0">
                  <a:moveTo>
                    <a:pt x="836" y="0"/>
                  </a:moveTo>
                  <a:cubicBezTo>
                    <a:pt x="646" y="0"/>
                    <a:pt x="456" y="69"/>
                    <a:pt x="304" y="206"/>
                  </a:cubicBezTo>
                  <a:cubicBezTo>
                    <a:pt x="0" y="510"/>
                    <a:pt x="0" y="965"/>
                    <a:pt x="304" y="1269"/>
                  </a:cubicBezTo>
                  <a:cubicBezTo>
                    <a:pt x="456" y="1421"/>
                    <a:pt x="646" y="1497"/>
                    <a:pt x="836" y="1497"/>
                  </a:cubicBezTo>
                  <a:cubicBezTo>
                    <a:pt x="1026" y="1497"/>
                    <a:pt x="1216" y="1421"/>
                    <a:pt x="1368" y="1269"/>
                  </a:cubicBezTo>
                  <a:cubicBezTo>
                    <a:pt x="1672" y="965"/>
                    <a:pt x="1672" y="510"/>
                    <a:pt x="1368" y="206"/>
                  </a:cubicBezTo>
                  <a:cubicBezTo>
                    <a:pt x="1216" y="69"/>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2"/>
            <p:cNvSpPr/>
            <p:nvPr/>
          </p:nvSpPr>
          <p:spPr>
            <a:xfrm>
              <a:off x="8027352" y="5247632"/>
              <a:ext cx="51980" cy="46543"/>
            </a:xfrm>
            <a:custGeom>
              <a:avLst/>
              <a:gdLst/>
              <a:ahLst/>
              <a:cxnLst/>
              <a:rect l="l" t="t" r="r" b="b"/>
              <a:pathLst>
                <a:path w="1673" h="1498" extrusionOk="0">
                  <a:moveTo>
                    <a:pt x="836" y="0"/>
                  </a:moveTo>
                  <a:cubicBezTo>
                    <a:pt x="646" y="0"/>
                    <a:pt x="456" y="69"/>
                    <a:pt x="304" y="205"/>
                  </a:cubicBezTo>
                  <a:cubicBezTo>
                    <a:pt x="0" y="509"/>
                    <a:pt x="0" y="965"/>
                    <a:pt x="304" y="1269"/>
                  </a:cubicBezTo>
                  <a:cubicBezTo>
                    <a:pt x="456" y="1421"/>
                    <a:pt x="646" y="1497"/>
                    <a:pt x="836" y="1497"/>
                  </a:cubicBezTo>
                  <a:cubicBezTo>
                    <a:pt x="1026" y="1497"/>
                    <a:pt x="1216" y="1421"/>
                    <a:pt x="1368" y="1269"/>
                  </a:cubicBezTo>
                  <a:cubicBezTo>
                    <a:pt x="1672" y="965"/>
                    <a:pt x="1672" y="509"/>
                    <a:pt x="1368" y="205"/>
                  </a:cubicBezTo>
                  <a:cubicBezTo>
                    <a:pt x="1216" y="69"/>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2"/>
            <p:cNvSpPr/>
            <p:nvPr/>
          </p:nvSpPr>
          <p:spPr>
            <a:xfrm>
              <a:off x="8195441" y="5083054"/>
              <a:ext cx="47257" cy="47257"/>
            </a:xfrm>
            <a:custGeom>
              <a:avLst/>
              <a:gdLst/>
              <a:ahLst/>
              <a:cxnLst/>
              <a:rect l="l" t="t" r="r" b="b"/>
              <a:pathLst>
                <a:path w="1521" h="1521" extrusionOk="0">
                  <a:moveTo>
                    <a:pt x="761" y="1"/>
                  </a:moveTo>
                  <a:cubicBezTo>
                    <a:pt x="335" y="1"/>
                    <a:pt x="1" y="335"/>
                    <a:pt x="1" y="761"/>
                  </a:cubicBezTo>
                  <a:cubicBezTo>
                    <a:pt x="1" y="1186"/>
                    <a:pt x="335" y="1521"/>
                    <a:pt x="761" y="1521"/>
                  </a:cubicBezTo>
                  <a:cubicBezTo>
                    <a:pt x="1186" y="1521"/>
                    <a:pt x="1521" y="1186"/>
                    <a:pt x="1521" y="761"/>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2"/>
            <p:cNvSpPr/>
            <p:nvPr/>
          </p:nvSpPr>
          <p:spPr>
            <a:xfrm>
              <a:off x="7366276" y="5247849"/>
              <a:ext cx="51980" cy="46543"/>
            </a:xfrm>
            <a:custGeom>
              <a:avLst/>
              <a:gdLst/>
              <a:ahLst/>
              <a:cxnLst/>
              <a:rect l="l" t="t" r="r" b="b"/>
              <a:pathLst>
                <a:path w="1673" h="1498" extrusionOk="0">
                  <a:moveTo>
                    <a:pt x="836" y="1"/>
                  </a:moveTo>
                  <a:cubicBezTo>
                    <a:pt x="646" y="1"/>
                    <a:pt x="456" y="77"/>
                    <a:pt x="304" y="229"/>
                  </a:cubicBezTo>
                  <a:cubicBezTo>
                    <a:pt x="0" y="533"/>
                    <a:pt x="0" y="989"/>
                    <a:pt x="304" y="1293"/>
                  </a:cubicBezTo>
                  <a:cubicBezTo>
                    <a:pt x="441" y="1429"/>
                    <a:pt x="631" y="1498"/>
                    <a:pt x="825" y="1498"/>
                  </a:cubicBezTo>
                  <a:cubicBezTo>
                    <a:pt x="1019" y="1498"/>
                    <a:pt x="1216" y="1429"/>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2"/>
            <p:cNvSpPr/>
            <p:nvPr/>
          </p:nvSpPr>
          <p:spPr>
            <a:xfrm>
              <a:off x="7531537" y="5413141"/>
              <a:ext cx="51980" cy="47226"/>
            </a:xfrm>
            <a:custGeom>
              <a:avLst/>
              <a:gdLst/>
              <a:ahLst/>
              <a:cxnLst/>
              <a:rect l="l" t="t" r="r" b="b"/>
              <a:pathLst>
                <a:path w="1673" h="1520" extrusionOk="0">
                  <a:moveTo>
                    <a:pt x="837" y="0"/>
                  </a:moveTo>
                  <a:cubicBezTo>
                    <a:pt x="647" y="0"/>
                    <a:pt x="457" y="76"/>
                    <a:pt x="305" y="228"/>
                  </a:cubicBezTo>
                  <a:cubicBezTo>
                    <a:pt x="1" y="532"/>
                    <a:pt x="1" y="988"/>
                    <a:pt x="305" y="1292"/>
                  </a:cubicBezTo>
                  <a:cubicBezTo>
                    <a:pt x="441" y="1444"/>
                    <a:pt x="631" y="1520"/>
                    <a:pt x="825" y="1520"/>
                  </a:cubicBezTo>
                  <a:cubicBezTo>
                    <a:pt x="1019"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2"/>
            <p:cNvSpPr/>
            <p:nvPr/>
          </p:nvSpPr>
          <p:spPr>
            <a:xfrm>
              <a:off x="7699657" y="5578869"/>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3" name="Google Shape;2263;p32"/>
          <p:cNvGrpSpPr/>
          <p:nvPr/>
        </p:nvGrpSpPr>
        <p:grpSpPr>
          <a:xfrm rot="10800000" flipH="1">
            <a:off x="4880741" y="-973602"/>
            <a:ext cx="5893047" cy="4073184"/>
            <a:chOff x="3747367" y="1410331"/>
            <a:chExt cx="5893047" cy="4073184"/>
          </a:xfrm>
        </p:grpSpPr>
        <p:sp>
          <p:nvSpPr>
            <p:cNvPr id="2264" name="Google Shape;2264;p32"/>
            <p:cNvSpPr/>
            <p:nvPr/>
          </p:nvSpPr>
          <p:spPr>
            <a:xfrm>
              <a:off x="8336157" y="3724083"/>
              <a:ext cx="434452" cy="503396"/>
            </a:xfrm>
            <a:custGeom>
              <a:avLst/>
              <a:gdLst/>
              <a:ahLst/>
              <a:cxnLst/>
              <a:rect l="l" t="t" r="r" b="b"/>
              <a:pathLst>
                <a:path w="13983" h="16202" extrusionOk="0">
                  <a:moveTo>
                    <a:pt x="6992" y="1"/>
                  </a:moveTo>
                  <a:lnTo>
                    <a:pt x="1" y="4074"/>
                  </a:lnTo>
                  <a:lnTo>
                    <a:pt x="1" y="12128"/>
                  </a:lnTo>
                  <a:lnTo>
                    <a:pt x="6992" y="16201"/>
                  </a:lnTo>
                  <a:lnTo>
                    <a:pt x="13983" y="12159"/>
                  </a:lnTo>
                  <a:lnTo>
                    <a:pt x="13983" y="4074"/>
                  </a:lnTo>
                  <a:lnTo>
                    <a:pt x="699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2"/>
            <p:cNvSpPr/>
            <p:nvPr/>
          </p:nvSpPr>
          <p:spPr>
            <a:xfrm>
              <a:off x="8988751" y="3850631"/>
              <a:ext cx="434452" cy="501501"/>
            </a:xfrm>
            <a:custGeom>
              <a:avLst/>
              <a:gdLst/>
              <a:ahLst/>
              <a:cxnLst/>
              <a:rect l="l" t="t" r="r" b="b"/>
              <a:pathLst>
                <a:path w="13983" h="16141" extrusionOk="0">
                  <a:moveTo>
                    <a:pt x="0" y="12128"/>
                  </a:moveTo>
                  <a:lnTo>
                    <a:pt x="6991" y="16141"/>
                  </a:lnTo>
                  <a:lnTo>
                    <a:pt x="13982" y="12128"/>
                  </a:lnTo>
                  <a:lnTo>
                    <a:pt x="13982" y="4013"/>
                  </a:lnTo>
                  <a:lnTo>
                    <a:pt x="6991" y="1"/>
                  </a:lnTo>
                  <a:lnTo>
                    <a:pt x="0" y="401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2"/>
            <p:cNvSpPr/>
            <p:nvPr/>
          </p:nvSpPr>
          <p:spPr>
            <a:xfrm>
              <a:off x="7899872" y="4478649"/>
              <a:ext cx="436316" cy="501501"/>
            </a:xfrm>
            <a:custGeom>
              <a:avLst/>
              <a:gdLst/>
              <a:ahLst/>
              <a:cxnLst/>
              <a:rect l="l" t="t" r="r" b="b"/>
              <a:pathLst>
                <a:path w="14043" h="16141" extrusionOk="0">
                  <a:moveTo>
                    <a:pt x="14043" y="12128"/>
                  </a:moveTo>
                  <a:lnTo>
                    <a:pt x="6991" y="16141"/>
                  </a:lnTo>
                  <a:lnTo>
                    <a:pt x="0" y="12128"/>
                  </a:lnTo>
                  <a:lnTo>
                    <a:pt x="0" y="4013"/>
                  </a:lnTo>
                  <a:lnTo>
                    <a:pt x="7052" y="1"/>
                  </a:lnTo>
                  <a:lnTo>
                    <a:pt x="14043" y="401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2"/>
            <p:cNvSpPr/>
            <p:nvPr/>
          </p:nvSpPr>
          <p:spPr>
            <a:xfrm>
              <a:off x="7030068" y="4980119"/>
              <a:ext cx="434452" cy="503396"/>
            </a:xfrm>
            <a:custGeom>
              <a:avLst/>
              <a:gdLst/>
              <a:ahLst/>
              <a:cxnLst/>
              <a:rect l="l" t="t" r="r" b="b"/>
              <a:pathLst>
                <a:path w="13983" h="16202" extrusionOk="0">
                  <a:moveTo>
                    <a:pt x="6992" y="1"/>
                  </a:moveTo>
                  <a:lnTo>
                    <a:pt x="1" y="4074"/>
                  </a:lnTo>
                  <a:lnTo>
                    <a:pt x="1" y="12128"/>
                  </a:lnTo>
                  <a:lnTo>
                    <a:pt x="6992" y="16201"/>
                  </a:lnTo>
                  <a:lnTo>
                    <a:pt x="13983" y="12128"/>
                  </a:lnTo>
                  <a:lnTo>
                    <a:pt x="13983" y="404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2"/>
            <p:cNvSpPr/>
            <p:nvPr/>
          </p:nvSpPr>
          <p:spPr>
            <a:xfrm>
              <a:off x="9205962" y="4980119"/>
              <a:ext cx="434452" cy="503396"/>
            </a:xfrm>
            <a:custGeom>
              <a:avLst/>
              <a:gdLst/>
              <a:ahLst/>
              <a:cxnLst/>
              <a:rect l="l" t="t" r="r" b="b"/>
              <a:pathLst>
                <a:path w="13983" h="16202" extrusionOk="0">
                  <a:moveTo>
                    <a:pt x="6991" y="1"/>
                  </a:moveTo>
                  <a:lnTo>
                    <a:pt x="0" y="4074"/>
                  </a:lnTo>
                  <a:lnTo>
                    <a:pt x="0" y="12128"/>
                  </a:lnTo>
                  <a:lnTo>
                    <a:pt x="6991" y="16201"/>
                  </a:lnTo>
                  <a:lnTo>
                    <a:pt x="13982" y="12128"/>
                  </a:lnTo>
                  <a:lnTo>
                    <a:pt x="13982" y="4043"/>
                  </a:lnTo>
                  <a:lnTo>
                    <a:pt x="69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2"/>
            <p:cNvSpPr/>
            <p:nvPr/>
          </p:nvSpPr>
          <p:spPr>
            <a:xfrm>
              <a:off x="8770578" y="4980119"/>
              <a:ext cx="435415" cy="503396"/>
            </a:xfrm>
            <a:custGeom>
              <a:avLst/>
              <a:gdLst/>
              <a:ahLst/>
              <a:cxnLst/>
              <a:rect l="l" t="t" r="r" b="b"/>
              <a:pathLst>
                <a:path w="14014" h="16202" extrusionOk="0">
                  <a:moveTo>
                    <a:pt x="1" y="12128"/>
                  </a:moveTo>
                  <a:lnTo>
                    <a:pt x="7022" y="16201"/>
                  </a:lnTo>
                  <a:lnTo>
                    <a:pt x="14013" y="12128"/>
                  </a:lnTo>
                  <a:lnTo>
                    <a:pt x="14013" y="4043"/>
                  </a:lnTo>
                  <a:lnTo>
                    <a:pt x="6992" y="1"/>
                  </a:lnTo>
                  <a:lnTo>
                    <a:pt x="1" y="407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2"/>
            <p:cNvSpPr/>
            <p:nvPr/>
          </p:nvSpPr>
          <p:spPr>
            <a:xfrm>
              <a:off x="8988751" y="4603302"/>
              <a:ext cx="434452" cy="502464"/>
            </a:xfrm>
            <a:custGeom>
              <a:avLst/>
              <a:gdLst/>
              <a:ahLst/>
              <a:cxnLst/>
              <a:rect l="l" t="t" r="r" b="b"/>
              <a:pathLst>
                <a:path w="13983" h="16172" extrusionOk="0">
                  <a:moveTo>
                    <a:pt x="0" y="12129"/>
                  </a:moveTo>
                  <a:lnTo>
                    <a:pt x="6991" y="16171"/>
                  </a:lnTo>
                  <a:lnTo>
                    <a:pt x="13982" y="12129"/>
                  </a:lnTo>
                  <a:lnTo>
                    <a:pt x="13982" y="4043"/>
                  </a:lnTo>
                  <a:lnTo>
                    <a:pt x="6991" y="1"/>
                  </a:lnTo>
                  <a:lnTo>
                    <a:pt x="0"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2"/>
            <p:cNvSpPr/>
            <p:nvPr/>
          </p:nvSpPr>
          <p:spPr>
            <a:xfrm>
              <a:off x="8553368" y="4603302"/>
              <a:ext cx="435415" cy="502464"/>
            </a:xfrm>
            <a:custGeom>
              <a:avLst/>
              <a:gdLst/>
              <a:ahLst/>
              <a:cxnLst/>
              <a:rect l="l" t="t" r="r" b="b"/>
              <a:pathLst>
                <a:path w="14014" h="16172" extrusionOk="0">
                  <a:moveTo>
                    <a:pt x="6992" y="1"/>
                  </a:moveTo>
                  <a:lnTo>
                    <a:pt x="1" y="4043"/>
                  </a:lnTo>
                  <a:lnTo>
                    <a:pt x="1" y="12129"/>
                  </a:lnTo>
                  <a:lnTo>
                    <a:pt x="6992" y="16171"/>
                  </a:lnTo>
                  <a:lnTo>
                    <a:pt x="14013" y="12129"/>
                  </a:lnTo>
                  <a:lnTo>
                    <a:pt x="13983" y="4043"/>
                  </a:lnTo>
                  <a:lnTo>
                    <a:pt x="6992"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2"/>
            <p:cNvSpPr/>
            <p:nvPr/>
          </p:nvSpPr>
          <p:spPr>
            <a:xfrm>
              <a:off x="8117083" y="4603302"/>
              <a:ext cx="436316" cy="502464"/>
            </a:xfrm>
            <a:custGeom>
              <a:avLst/>
              <a:gdLst/>
              <a:ahLst/>
              <a:cxnLst/>
              <a:rect l="l" t="t" r="r" b="b"/>
              <a:pathLst>
                <a:path w="14043" h="16172" extrusionOk="0">
                  <a:moveTo>
                    <a:pt x="0" y="12129"/>
                  </a:moveTo>
                  <a:lnTo>
                    <a:pt x="7052" y="16171"/>
                  </a:lnTo>
                  <a:lnTo>
                    <a:pt x="14043" y="12129"/>
                  </a:lnTo>
                  <a:lnTo>
                    <a:pt x="14043" y="4043"/>
                  </a:lnTo>
                  <a:lnTo>
                    <a:pt x="7052" y="1"/>
                  </a:lnTo>
                  <a:lnTo>
                    <a:pt x="0" y="4043"/>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2"/>
            <p:cNvSpPr/>
            <p:nvPr/>
          </p:nvSpPr>
          <p:spPr>
            <a:xfrm>
              <a:off x="7899872" y="4980119"/>
              <a:ext cx="436316" cy="503396"/>
            </a:xfrm>
            <a:custGeom>
              <a:avLst/>
              <a:gdLst/>
              <a:ahLst/>
              <a:cxnLst/>
              <a:rect l="l" t="t" r="r" b="b"/>
              <a:pathLst>
                <a:path w="14043" h="16202" extrusionOk="0">
                  <a:moveTo>
                    <a:pt x="0" y="12128"/>
                  </a:moveTo>
                  <a:lnTo>
                    <a:pt x="7052" y="16201"/>
                  </a:lnTo>
                  <a:lnTo>
                    <a:pt x="14043" y="12128"/>
                  </a:lnTo>
                  <a:lnTo>
                    <a:pt x="14043" y="4043"/>
                  </a:lnTo>
                  <a:lnTo>
                    <a:pt x="6991" y="1"/>
                  </a:lnTo>
                  <a:lnTo>
                    <a:pt x="0" y="4074"/>
                  </a:lnTo>
                  <a:close/>
                </a:path>
              </a:pathLst>
            </a:custGeom>
            <a:solidFill>
              <a:srgbClr val="55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2"/>
            <p:cNvSpPr/>
            <p:nvPr/>
          </p:nvSpPr>
          <p:spPr>
            <a:xfrm>
              <a:off x="7464488" y="4980119"/>
              <a:ext cx="435415" cy="503396"/>
            </a:xfrm>
            <a:custGeom>
              <a:avLst/>
              <a:gdLst/>
              <a:ahLst/>
              <a:cxnLst/>
              <a:rect l="l" t="t" r="r" b="b"/>
              <a:pathLst>
                <a:path w="14014" h="16202" extrusionOk="0">
                  <a:moveTo>
                    <a:pt x="31" y="12128"/>
                  </a:moveTo>
                  <a:lnTo>
                    <a:pt x="7022" y="16201"/>
                  </a:lnTo>
                  <a:lnTo>
                    <a:pt x="14013" y="12128"/>
                  </a:lnTo>
                  <a:lnTo>
                    <a:pt x="14013" y="4043"/>
                  </a:lnTo>
                  <a:lnTo>
                    <a:pt x="7022" y="1"/>
                  </a:lnTo>
                  <a:lnTo>
                    <a:pt x="1" y="407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2"/>
            <p:cNvSpPr/>
            <p:nvPr/>
          </p:nvSpPr>
          <p:spPr>
            <a:xfrm>
              <a:off x="6160294" y="4977046"/>
              <a:ext cx="434452" cy="503396"/>
            </a:xfrm>
            <a:custGeom>
              <a:avLst/>
              <a:gdLst/>
              <a:ahLst/>
              <a:cxnLst/>
              <a:rect l="l" t="t" r="r" b="b"/>
              <a:pathLst>
                <a:path w="13983" h="16202" extrusionOk="0">
                  <a:moveTo>
                    <a:pt x="0" y="12128"/>
                  </a:moveTo>
                  <a:lnTo>
                    <a:pt x="6991" y="16201"/>
                  </a:lnTo>
                  <a:lnTo>
                    <a:pt x="13982" y="12128"/>
                  </a:lnTo>
                  <a:lnTo>
                    <a:pt x="13982" y="4043"/>
                  </a:lnTo>
                  <a:lnTo>
                    <a:pt x="6991" y="1"/>
                  </a:lnTo>
                  <a:lnTo>
                    <a:pt x="0" y="407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2"/>
            <p:cNvSpPr/>
            <p:nvPr/>
          </p:nvSpPr>
          <p:spPr>
            <a:xfrm>
              <a:off x="6377504" y="4603302"/>
              <a:ext cx="435384" cy="502464"/>
            </a:xfrm>
            <a:custGeom>
              <a:avLst/>
              <a:gdLst/>
              <a:ahLst/>
              <a:cxnLst/>
              <a:rect l="l" t="t" r="r" b="b"/>
              <a:pathLst>
                <a:path w="14013" h="16172" extrusionOk="0">
                  <a:moveTo>
                    <a:pt x="0" y="12129"/>
                  </a:moveTo>
                  <a:lnTo>
                    <a:pt x="6991" y="16171"/>
                  </a:lnTo>
                  <a:lnTo>
                    <a:pt x="14013" y="12129"/>
                  </a:lnTo>
                  <a:lnTo>
                    <a:pt x="13982" y="4043"/>
                  </a:lnTo>
                  <a:lnTo>
                    <a:pt x="6991" y="1"/>
                  </a:lnTo>
                  <a:lnTo>
                    <a:pt x="0"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2"/>
            <p:cNvSpPr/>
            <p:nvPr/>
          </p:nvSpPr>
          <p:spPr>
            <a:xfrm>
              <a:off x="5942120" y="4603302"/>
              <a:ext cx="435415" cy="502464"/>
            </a:xfrm>
            <a:custGeom>
              <a:avLst/>
              <a:gdLst/>
              <a:ahLst/>
              <a:cxnLst/>
              <a:rect l="l" t="t" r="r" b="b"/>
              <a:pathLst>
                <a:path w="14014" h="16172" extrusionOk="0">
                  <a:moveTo>
                    <a:pt x="31" y="12129"/>
                  </a:moveTo>
                  <a:lnTo>
                    <a:pt x="7022" y="16171"/>
                  </a:lnTo>
                  <a:lnTo>
                    <a:pt x="14013" y="12129"/>
                  </a:lnTo>
                  <a:lnTo>
                    <a:pt x="14013" y="4043"/>
                  </a:lnTo>
                  <a:lnTo>
                    <a:pt x="7022" y="1"/>
                  </a:lnTo>
                  <a:lnTo>
                    <a:pt x="1"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32"/>
            <p:cNvSpPr/>
            <p:nvPr/>
          </p:nvSpPr>
          <p:spPr>
            <a:xfrm>
              <a:off x="5507700" y="4603302"/>
              <a:ext cx="434452" cy="502464"/>
            </a:xfrm>
            <a:custGeom>
              <a:avLst/>
              <a:gdLst/>
              <a:ahLst/>
              <a:cxnLst/>
              <a:rect l="l" t="t" r="r" b="b"/>
              <a:pathLst>
                <a:path w="13983" h="16172" extrusionOk="0">
                  <a:moveTo>
                    <a:pt x="6992" y="1"/>
                  </a:moveTo>
                  <a:lnTo>
                    <a:pt x="1" y="4043"/>
                  </a:lnTo>
                  <a:lnTo>
                    <a:pt x="1" y="12129"/>
                  </a:lnTo>
                  <a:lnTo>
                    <a:pt x="6992" y="16171"/>
                  </a:lnTo>
                  <a:lnTo>
                    <a:pt x="13983" y="12129"/>
                  </a:lnTo>
                  <a:lnTo>
                    <a:pt x="13983" y="404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32"/>
            <p:cNvSpPr/>
            <p:nvPr/>
          </p:nvSpPr>
          <p:spPr>
            <a:xfrm>
              <a:off x="5290489" y="4980119"/>
              <a:ext cx="434452" cy="503396"/>
            </a:xfrm>
            <a:custGeom>
              <a:avLst/>
              <a:gdLst/>
              <a:ahLst/>
              <a:cxnLst/>
              <a:rect l="l" t="t" r="r" b="b"/>
              <a:pathLst>
                <a:path w="13983" h="16202" extrusionOk="0">
                  <a:moveTo>
                    <a:pt x="1" y="12128"/>
                  </a:moveTo>
                  <a:lnTo>
                    <a:pt x="6992" y="16201"/>
                  </a:lnTo>
                  <a:lnTo>
                    <a:pt x="13983" y="12128"/>
                  </a:lnTo>
                  <a:lnTo>
                    <a:pt x="13983" y="4043"/>
                  </a:lnTo>
                  <a:lnTo>
                    <a:pt x="6992" y="1"/>
                  </a:lnTo>
                  <a:lnTo>
                    <a:pt x="1" y="407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2"/>
            <p:cNvSpPr/>
            <p:nvPr/>
          </p:nvSpPr>
          <p:spPr>
            <a:xfrm>
              <a:off x="8770578" y="4227448"/>
              <a:ext cx="435415" cy="501501"/>
            </a:xfrm>
            <a:custGeom>
              <a:avLst/>
              <a:gdLst/>
              <a:ahLst/>
              <a:cxnLst/>
              <a:rect l="l" t="t" r="r" b="b"/>
              <a:pathLst>
                <a:path w="14014" h="16141" extrusionOk="0">
                  <a:moveTo>
                    <a:pt x="1" y="12098"/>
                  </a:moveTo>
                  <a:lnTo>
                    <a:pt x="7022" y="16140"/>
                  </a:lnTo>
                  <a:lnTo>
                    <a:pt x="14013" y="12098"/>
                  </a:lnTo>
                  <a:lnTo>
                    <a:pt x="14013" y="4013"/>
                  </a:lnTo>
                  <a:lnTo>
                    <a:pt x="6992" y="0"/>
                  </a:lnTo>
                  <a:lnTo>
                    <a:pt x="1"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2"/>
            <p:cNvSpPr/>
            <p:nvPr/>
          </p:nvSpPr>
          <p:spPr>
            <a:xfrm>
              <a:off x="8553368" y="3850631"/>
              <a:ext cx="435415" cy="501501"/>
            </a:xfrm>
            <a:custGeom>
              <a:avLst/>
              <a:gdLst/>
              <a:ahLst/>
              <a:cxnLst/>
              <a:rect l="l" t="t" r="r" b="b"/>
              <a:pathLst>
                <a:path w="14014" h="16141" extrusionOk="0">
                  <a:moveTo>
                    <a:pt x="1" y="12128"/>
                  </a:moveTo>
                  <a:lnTo>
                    <a:pt x="6992" y="16141"/>
                  </a:lnTo>
                  <a:lnTo>
                    <a:pt x="14013" y="12128"/>
                  </a:lnTo>
                  <a:lnTo>
                    <a:pt x="13983" y="4013"/>
                  </a:lnTo>
                  <a:lnTo>
                    <a:pt x="6992" y="1"/>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2"/>
            <p:cNvSpPr/>
            <p:nvPr/>
          </p:nvSpPr>
          <p:spPr>
            <a:xfrm>
              <a:off x="7899872" y="4227448"/>
              <a:ext cx="436316" cy="501501"/>
            </a:xfrm>
            <a:custGeom>
              <a:avLst/>
              <a:gdLst/>
              <a:ahLst/>
              <a:cxnLst/>
              <a:rect l="l" t="t" r="r" b="b"/>
              <a:pathLst>
                <a:path w="14043" h="16141" extrusionOk="0">
                  <a:moveTo>
                    <a:pt x="6991" y="0"/>
                  </a:moveTo>
                  <a:lnTo>
                    <a:pt x="0" y="4013"/>
                  </a:lnTo>
                  <a:lnTo>
                    <a:pt x="0" y="12098"/>
                  </a:lnTo>
                  <a:lnTo>
                    <a:pt x="7052" y="16140"/>
                  </a:lnTo>
                  <a:lnTo>
                    <a:pt x="14043" y="12098"/>
                  </a:lnTo>
                  <a:lnTo>
                    <a:pt x="14043" y="4013"/>
                  </a:lnTo>
                  <a:lnTo>
                    <a:pt x="699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32"/>
            <p:cNvSpPr/>
            <p:nvPr/>
          </p:nvSpPr>
          <p:spPr>
            <a:xfrm>
              <a:off x="7464488" y="4227448"/>
              <a:ext cx="435415" cy="501501"/>
            </a:xfrm>
            <a:custGeom>
              <a:avLst/>
              <a:gdLst/>
              <a:ahLst/>
              <a:cxnLst/>
              <a:rect l="l" t="t" r="r" b="b"/>
              <a:pathLst>
                <a:path w="14014" h="16141" extrusionOk="0">
                  <a:moveTo>
                    <a:pt x="31" y="12098"/>
                  </a:moveTo>
                  <a:lnTo>
                    <a:pt x="7022" y="16140"/>
                  </a:lnTo>
                  <a:lnTo>
                    <a:pt x="14013" y="12098"/>
                  </a:lnTo>
                  <a:lnTo>
                    <a:pt x="14013" y="4013"/>
                  </a:lnTo>
                  <a:lnTo>
                    <a:pt x="7022" y="0"/>
                  </a:lnTo>
                  <a:lnTo>
                    <a:pt x="1"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32"/>
            <p:cNvSpPr/>
            <p:nvPr/>
          </p:nvSpPr>
          <p:spPr>
            <a:xfrm>
              <a:off x="6812857" y="3850631"/>
              <a:ext cx="434452" cy="501501"/>
            </a:xfrm>
            <a:custGeom>
              <a:avLst/>
              <a:gdLst/>
              <a:ahLst/>
              <a:cxnLst/>
              <a:rect l="l" t="t" r="r" b="b"/>
              <a:pathLst>
                <a:path w="13983" h="16141" extrusionOk="0">
                  <a:moveTo>
                    <a:pt x="6992" y="1"/>
                  </a:moveTo>
                  <a:lnTo>
                    <a:pt x="1" y="4013"/>
                  </a:lnTo>
                  <a:lnTo>
                    <a:pt x="1" y="12128"/>
                  </a:lnTo>
                  <a:lnTo>
                    <a:pt x="6992" y="16141"/>
                  </a:lnTo>
                  <a:lnTo>
                    <a:pt x="13983" y="12128"/>
                  </a:lnTo>
                  <a:lnTo>
                    <a:pt x="13983" y="401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2"/>
            <p:cNvSpPr/>
            <p:nvPr/>
          </p:nvSpPr>
          <p:spPr>
            <a:xfrm>
              <a:off x="6594715" y="4228984"/>
              <a:ext cx="435384" cy="501501"/>
            </a:xfrm>
            <a:custGeom>
              <a:avLst/>
              <a:gdLst/>
              <a:ahLst/>
              <a:cxnLst/>
              <a:rect l="l" t="t" r="r" b="b"/>
              <a:pathLst>
                <a:path w="14013" h="16141" extrusionOk="0">
                  <a:moveTo>
                    <a:pt x="0" y="12098"/>
                  </a:moveTo>
                  <a:lnTo>
                    <a:pt x="7022" y="16140"/>
                  </a:lnTo>
                  <a:lnTo>
                    <a:pt x="14013" y="12098"/>
                  </a:lnTo>
                  <a:lnTo>
                    <a:pt x="14013" y="4013"/>
                  </a:lnTo>
                  <a:lnTo>
                    <a:pt x="6991" y="0"/>
                  </a:lnTo>
                  <a:lnTo>
                    <a:pt x="0" y="40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2"/>
            <p:cNvSpPr/>
            <p:nvPr/>
          </p:nvSpPr>
          <p:spPr>
            <a:xfrm>
              <a:off x="5290489" y="4227448"/>
              <a:ext cx="434452" cy="501501"/>
            </a:xfrm>
            <a:custGeom>
              <a:avLst/>
              <a:gdLst/>
              <a:ahLst/>
              <a:cxnLst/>
              <a:rect l="l" t="t" r="r" b="b"/>
              <a:pathLst>
                <a:path w="13983" h="16141" extrusionOk="0">
                  <a:moveTo>
                    <a:pt x="1" y="12098"/>
                  </a:moveTo>
                  <a:lnTo>
                    <a:pt x="6992" y="16140"/>
                  </a:lnTo>
                  <a:lnTo>
                    <a:pt x="13983" y="12098"/>
                  </a:lnTo>
                  <a:lnTo>
                    <a:pt x="13983" y="4013"/>
                  </a:lnTo>
                  <a:lnTo>
                    <a:pt x="6992" y="0"/>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2"/>
            <p:cNvSpPr/>
            <p:nvPr/>
          </p:nvSpPr>
          <p:spPr>
            <a:xfrm>
              <a:off x="8770578" y="3473814"/>
              <a:ext cx="435415" cy="501501"/>
            </a:xfrm>
            <a:custGeom>
              <a:avLst/>
              <a:gdLst/>
              <a:ahLst/>
              <a:cxnLst/>
              <a:rect l="l" t="t" r="r" b="b"/>
              <a:pathLst>
                <a:path w="14014" h="16141" extrusionOk="0">
                  <a:moveTo>
                    <a:pt x="1" y="12129"/>
                  </a:moveTo>
                  <a:lnTo>
                    <a:pt x="7022" y="16141"/>
                  </a:lnTo>
                  <a:lnTo>
                    <a:pt x="14013" y="12129"/>
                  </a:lnTo>
                  <a:lnTo>
                    <a:pt x="14013" y="4043"/>
                  </a:lnTo>
                  <a:lnTo>
                    <a:pt x="6992" y="1"/>
                  </a:lnTo>
                  <a:lnTo>
                    <a:pt x="1" y="404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2"/>
            <p:cNvSpPr/>
            <p:nvPr/>
          </p:nvSpPr>
          <p:spPr>
            <a:xfrm>
              <a:off x="8988751" y="3096065"/>
              <a:ext cx="434452" cy="503396"/>
            </a:xfrm>
            <a:custGeom>
              <a:avLst/>
              <a:gdLst/>
              <a:ahLst/>
              <a:cxnLst/>
              <a:rect l="l" t="t" r="r" b="b"/>
              <a:pathLst>
                <a:path w="13983" h="16202" extrusionOk="0">
                  <a:moveTo>
                    <a:pt x="0" y="12159"/>
                  </a:moveTo>
                  <a:lnTo>
                    <a:pt x="6991" y="16201"/>
                  </a:lnTo>
                  <a:lnTo>
                    <a:pt x="13982" y="12128"/>
                  </a:lnTo>
                  <a:lnTo>
                    <a:pt x="13982" y="4073"/>
                  </a:lnTo>
                  <a:lnTo>
                    <a:pt x="6991" y="0"/>
                  </a:lnTo>
                  <a:lnTo>
                    <a:pt x="0" y="407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32"/>
            <p:cNvSpPr/>
            <p:nvPr/>
          </p:nvSpPr>
          <p:spPr>
            <a:xfrm>
              <a:off x="8117083" y="3096065"/>
              <a:ext cx="436316" cy="503396"/>
            </a:xfrm>
            <a:custGeom>
              <a:avLst/>
              <a:gdLst/>
              <a:ahLst/>
              <a:cxnLst/>
              <a:rect l="l" t="t" r="r" b="b"/>
              <a:pathLst>
                <a:path w="14043" h="16202" extrusionOk="0">
                  <a:moveTo>
                    <a:pt x="0" y="12159"/>
                  </a:moveTo>
                  <a:lnTo>
                    <a:pt x="7052" y="16201"/>
                  </a:lnTo>
                  <a:lnTo>
                    <a:pt x="14043" y="12128"/>
                  </a:lnTo>
                  <a:lnTo>
                    <a:pt x="14043" y="4073"/>
                  </a:lnTo>
                  <a:lnTo>
                    <a:pt x="7052" y="0"/>
                  </a:lnTo>
                  <a:lnTo>
                    <a:pt x="0" y="407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32"/>
            <p:cNvSpPr/>
            <p:nvPr/>
          </p:nvSpPr>
          <p:spPr>
            <a:xfrm>
              <a:off x="7899872" y="3473814"/>
              <a:ext cx="436316" cy="501501"/>
            </a:xfrm>
            <a:custGeom>
              <a:avLst/>
              <a:gdLst/>
              <a:ahLst/>
              <a:cxnLst/>
              <a:rect l="l" t="t" r="r" b="b"/>
              <a:pathLst>
                <a:path w="14043" h="16141" extrusionOk="0">
                  <a:moveTo>
                    <a:pt x="0" y="12129"/>
                  </a:moveTo>
                  <a:lnTo>
                    <a:pt x="7052" y="16141"/>
                  </a:lnTo>
                  <a:lnTo>
                    <a:pt x="14043" y="12129"/>
                  </a:lnTo>
                  <a:lnTo>
                    <a:pt x="14043" y="4043"/>
                  </a:lnTo>
                  <a:lnTo>
                    <a:pt x="6991" y="1"/>
                  </a:lnTo>
                  <a:lnTo>
                    <a:pt x="0" y="404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2"/>
            <p:cNvSpPr/>
            <p:nvPr/>
          </p:nvSpPr>
          <p:spPr>
            <a:xfrm>
              <a:off x="7464488" y="3473814"/>
              <a:ext cx="435415" cy="501501"/>
            </a:xfrm>
            <a:custGeom>
              <a:avLst/>
              <a:gdLst/>
              <a:ahLst/>
              <a:cxnLst/>
              <a:rect l="l" t="t" r="r" b="b"/>
              <a:pathLst>
                <a:path w="14014" h="16141" extrusionOk="0">
                  <a:moveTo>
                    <a:pt x="31" y="12129"/>
                  </a:moveTo>
                  <a:lnTo>
                    <a:pt x="7022" y="16141"/>
                  </a:lnTo>
                  <a:lnTo>
                    <a:pt x="14013" y="12129"/>
                  </a:lnTo>
                  <a:lnTo>
                    <a:pt x="14013" y="4043"/>
                  </a:lnTo>
                  <a:lnTo>
                    <a:pt x="7022" y="1"/>
                  </a:lnTo>
                  <a:lnTo>
                    <a:pt x="1" y="404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2"/>
            <p:cNvSpPr/>
            <p:nvPr/>
          </p:nvSpPr>
          <p:spPr>
            <a:xfrm>
              <a:off x="7030068" y="3473814"/>
              <a:ext cx="434452" cy="501501"/>
            </a:xfrm>
            <a:custGeom>
              <a:avLst/>
              <a:gdLst/>
              <a:ahLst/>
              <a:cxnLst/>
              <a:rect l="l" t="t" r="r" b="b"/>
              <a:pathLst>
                <a:path w="13983" h="16141" extrusionOk="0">
                  <a:moveTo>
                    <a:pt x="1" y="12129"/>
                  </a:moveTo>
                  <a:lnTo>
                    <a:pt x="6992" y="16141"/>
                  </a:lnTo>
                  <a:lnTo>
                    <a:pt x="13983" y="12129"/>
                  </a:lnTo>
                  <a:lnTo>
                    <a:pt x="13983" y="4043"/>
                  </a:lnTo>
                  <a:lnTo>
                    <a:pt x="6992" y="1"/>
                  </a:lnTo>
                  <a:lnTo>
                    <a:pt x="1"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2"/>
            <p:cNvSpPr/>
            <p:nvPr/>
          </p:nvSpPr>
          <p:spPr>
            <a:xfrm>
              <a:off x="7247278" y="3096065"/>
              <a:ext cx="435415" cy="503396"/>
            </a:xfrm>
            <a:custGeom>
              <a:avLst/>
              <a:gdLst/>
              <a:ahLst/>
              <a:cxnLst/>
              <a:rect l="l" t="t" r="r" b="b"/>
              <a:pathLst>
                <a:path w="14014" h="16202" extrusionOk="0">
                  <a:moveTo>
                    <a:pt x="6992" y="0"/>
                  </a:moveTo>
                  <a:lnTo>
                    <a:pt x="1" y="4073"/>
                  </a:lnTo>
                  <a:lnTo>
                    <a:pt x="1" y="12159"/>
                  </a:lnTo>
                  <a:lnTo>
                    <a:pt x="7022" y="16201"/>
                  </a:lnTo>
                  <a:lnTo>
                    <a:pt x="14013" y="12128"/>
                  </a:lnTo>
                  <a:lnTo>
                    <a:pt x="14013" y="4073"/>
                  </a:lnTo>
                  <a:lnTo>
                    <a:pt x="6992"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2"/>
            <p:cNvSpPr/>
            <p:nvPr/>
          </p:nvSpPr>
          <p:spPr>
            <a:xfrm>
              <a:off x="9205962" y="2719248"/>
              <a:ext cx="434452" cy="503396"/>
            </a:xfrm>
            <a:custGeom>
              <a:avLst/>
              <a:gdLst/>
              <a:ahLst/>
              <a:cxnLst/>
              <a:rect l="l" t="t" r="r" b="b"/>
              <a:pathLst>
                <a:path w="13983" h="16202" extrusionOk="0">
                  <a:moveTo>
                    <a:pt x="6991" y="1"/>
                  </a:moveTo>
                  <a:lnTo>
                    <a:pt x="0" y="4074"/>
                  </a:lnTo>
                  <a:lnTo>
                    <a:pt x="0" y="12159"/>
                  </a:lnTo>
                  <a:lnTo>
                    <a:pt x="6991" y="16201"/>
                  </a:lnTo>
                  <a:lnTo>
                    <a:pt x="13982" y="12128"/>
                  </a:lnTo>
                  <a:lnTo>
                    <a:pt x="13982" y="4074"/>
                  </a:lnTo>
                  <a:lnTo>
                    <a:pt x="6991"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2"/>
            <p:cNvSpPr/>
            <p:nvPr/>
          </p:nvSpPr>
          <p:spPr>
            <a:xfrm>
              <a:off x="8770578" y="2719248"/>
              <a:ext cx="435415" cy="503396"/>
            </a:xfrm>
            <a:custGeom>
              <a:avLst/>
              <a:gdLst/>
              <a:ahLst/>
              <a:cxnLst/>
              <a:rect l="l" t="t" r="r" b="b"/>
              <a:pathLst>
                <a:path w="14014" h="16202" extrusionOk="0">
                  <a:moveTo>
                    <a:pt x="1" y="12159"/>
                  </a:moveTo>
                  <a:lnTo>
                    <a:pt x="7022" y="16201"/>
                  </a:lnTo>
                  <a:lnTo>
                    <a:pt x="14013" y="12128"/>
                  </a:lnTo>
                  <a:lnTo>
                    <a:pt x="14013" y="4074"/>
                  </a:lnTo>
                  <a:lnTo>
                    <a:pt x="6992" y="1"/>
                  </a:lnTo>
                  <a:lnTo>
                    <a:pt x="1" y="4074"/>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2"/>
            <p:cNvSpPr/>
            <p:nvPr/>
          </p:nvSpPr>
          <p:spPr>
            <a:xfrm>
              <a:off x="5071384" y="4855466"/>
              <a:ext cx="436347" cy="501501"/>
            </a:xfrm>
            <a:custGeom>
              <a:avLst/>
              <a:gdLst/>
              <a:ahLst/>
              <a:cxnLst/>
              <a:rect l="l" t="t" r="r" b="b"/>
              <a:pathLst>
                <a:path w="14044" h="16141" extrusionOk="0">
                  <a:moveTo>
                    <a:pt x="7053" y="0"/>
                  </a:moveTo>
                  <a:lnTo>
                    <a:pt x="1" y="4013"/>
                  </a:lnTo>
                  <a:lnTo>
                    <a:pt x="1" y="12098"/>
                  </a:lnTo>
                  <a:lnTo>
                    <a:pt x="6992" y="16140"/>
                  </a:lnTo>
                  <a:lnTo>
                    <a:pt x="14044" y="12098"/>
                  </a:lnTo>
                  <a:lnTo>
                    <a:pt x="14044" y="4013"/>
                  </a:lnTo>
                  <a:lnTo>
                    <a:pt x="7053"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2"/>
            <p:cNvSpPr/>
            <p:nvPr/>
          </p:nvSpPr>
          <p:spPr>
            <a:xfrm>
              <a:off x="3747367" y="4855466"/>
              <a:ext cx="434452" cy="501501"/>
            </a:xfrm>
            <a:custGeom>
              <a:avLst/>
              <a:gdLst/>
              <a:ahLst/>
              <a:cxnLst/>
              <a:rect l="l" t="t" r="r" b="b"/>
              <a:pathLst>
                <a:path w="13983" h="16141" extrusionOk="0">
                  <a:moveTo>
                    <a:pt x="6991" y="0"/>
                  </a:moveTo>
                  <a:lnTo>
                    <a:pt x="0" y="4013"/>
                  </a:lnTo>
                  <a:lnTo>
                    <a:pt x="0" y="12098"/>
                  </a:lnTo>
                  <a:lnTo>
                    <a:pt x="6991" y="16140"/>
                  </a:lnTo>
                  <a:lnTo>
                    <a:pt x="13982" y="12098"/>
                  </a:lnTo>
                  <a:lnTo>
                    <a:pt x="13982" y="4013"/>
                  </a:lnTo>
                  <a:lnTo>
                    <a:pt x="6991" y="0"/>
                  </a:lnTo>
                  <a:close/>
                </a:path>
              </a:pathLst>
            </a:custGeom>
            <a:solidFill>
              <a:srgbClr val="FFFFFF">
                <a:alpha val="3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2"/>
            <p:cNvSpPr/>
            <p:nvPr/>
          </p:nvSpPr>
          <p:spPr>
            <a:xfrm>
              <a:off x="8553368" y="1410331"/>
              <a:ext cx="435415" cy="501501"/>
            </a:xfrm>
            <a:custGeom>
              <a:avLst/>
              <a:gdLst/>
              <a:ahLst/>
              <a:cxnLst/>
              <a:rect l="l" t="t" r="r" b="b"/>
              <a:pathLst>
                <a:path w="14014" h="16141" extrusionOk="0">
                  <a:moveTo>
                    <a:pt x="6992" y="0"/>
                  </a:moveTo>
                  <a:lnTo>
                    <a:pt x="1" y="4043"/>
                  </a:lnTo>
                  <a:lnTo>
                    <a:pt x="1" y="12128"/>
                  </a:lnTo>
                  <a:lnTo>
                    <a:pt x="6992" y="16140"/>
                  </a:lnTo>
                  <a:lnTo>
                    <a:pt x="13983" y="12128"/>
                  </a:lnTo>
                  <a:lnTo>
                    <a:pt x="14013" y="4043"/>
                  </a:lnTo>
                  <a:lnTo>
                    <a:pt x="69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2"/>
            <p:cNvSpPr/>
            <p:nvPr/>
          </p:nvSpPr>
          <p:spPr>
            <a:xfrm>
              <a:off x="5507700" y="4855466"/>
              <a:ext cx="434452" cy="501501"/>
            </a:xfrm>
            <a:custGeom>
              <a:avLst/>
              <a:gdLst/>
              <a:ahLst/>
              <a:cxnLst/>
              <a:rect l="l" t="t" r="r" b="b"/>
              <a:pathLst>
                <a:path w="13983" h="16141" extrusionOk="0">
                  <a:moveTo>
                    <a:pt x="13983" y="12098"/>
                  </a:moveTo>
                  <a:lnTo>
                    <a:pt x="6992" y="16140"/>
                  </a:lnTo>
                  <a:lnTo>
                    <a:pt x="1" y="12098"/>
                  </a:lnTo>
                  <a:lnTo>
                    <a:pt x="1" y="4013"/>
                  </a:lnTo>
                  <a:lnTo>
                    <a:pt x="6992" y="0"/>
                  </a:lnTo>
                  <a:lnTo>
                    <a:pt x="1398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2"/>
            <p:cNvSpPr/>
            <p:nvPr/>
          </p:nvSpPr>
          <p:spPr>
            <a:xfrm>
              <a:off x="5290489" y="4478649"/>
              <a:ext cx="434452" cy="501501"/>
            </a:xfrm>
            <a:custGeom>
              <a:avLst/>
              <a:gdLst/>
              <a:ahLst/>
              <a:cxnLst/>
              <a:rect l="l" t="t" r="r" b="b"/>
              <a:pathLst>
                <a:path w="13983" h="16141" extrusionOk="0">
                  <a:moveTo>
                    <a:pt x="13983" y="12128"/>
                  </a:moveTo>
                  <a:lnTo>
                    <a:pt x="6992" y="16141"/>
                  </a:lnTo>
                  <a:lnTo>
                    <a:pt x="1" y="12128"/>
                  </a:lnTo>
                  <a:lnTo>
                    <a:pt x="1" y="4013"/>
                  </a:lnTo>
                  <a:lnTo>
                    <a:pt x="6992" y="1"/>
                  </a:lnTo>
                  <a:lnTo>
                    <a:pt x="13983" y="4013"/>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301" name="Google Shape;2301;p32"/>
            <p:cNvSpPr/>
            <p:nvPr/>
          </p:nvSpPr>
          <p:spPr>
            <a:xfrm>
              <a:off x="6160294" y="3677820"/>
              <a:ext cx="434452" cy="503365"/>
            </a:xfrm>
            <a:custGeom>
              <a:avLst/>
              <a:gdLst/>
              <a:ahLst/>
              <a:cxnLst/>
              <a:rect l="l" t="t" r="r" b="b"/>
              <a:pathLst>
                <a:path w="13983" h="16201" extrusionOk="0">
                  <a:moveTo>
                    <a:pt x="6991" y="0"/>
                  </a:moveTo>
                  <a:lnTo>
                    <a:pt x="0" y="4073"/>
                  </a:lnTo>
                  <a:lnTo>
                    <a:pt x="0" y="12128"/>
                  </a:lnTo>
                  <a:lnTo>
                    <a:pt x="6991" y="16201"/>
                  </a:lnTo>
                  <a:lnTo>
                    <a:pt x="13982" y="12158"/>
                  </a:lnTo>
                  <a:lnTo>
                    <a:pt x="13982" y="4073"/>
                  </a:lnTo>
                  <a:lnTo>
                    <a:pt x="6991"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2"/>
            <p:cNvSpPr/>
            <p:nvPr/>
          </p:nvSpPr>
          <p:spPr>
            <a:xfrm>
              <a:off x="6160294" y="4478649"/>
              <a:ext cx="434452" cy="501501"/>
            </a:xfrm>
            <a:custGeom>
              <a:avLst/>
              <a:gdLst/>
              <a:ahLst/>
              <a:cxnLst/>
              <a:rect l="l" t="t" r="r" b="b"/>
              <a:pathLst>
                <a:path w="13983" h="16141" extrusionOk="0">
                  <a:moveTo>
                    <a:pt x="13982" y="12128"/>
                  </a:moveTo>
                  <a:lnTo>
                    <a:pt x="6991" y="16141"/>
                  </a:lnTo>
                  <a:lnTo>
                    <a:pt x="0" y="12128"/>
                  </a:lnTo>
                  <a:lnTo>
                    <a:pt x="0" y="4013"/>
                  </a:lnTo>
                  <a:lnTo>
                    <a:pt x="6991" y="1"/>
                  </a:lnTo>
                  <a:lnTo>
                    <a:pt x="13982" y="4013"/>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2"/>
            <p:cNvSpPr/>
            <p:nvPr/>
          </p:nvSpPr>
          <p:spPr>
            <a:xfrm>
              <a:off x="5724910" y="3427551"/>
              <a:ext cx="435415" cy="502433"/>
            </a:xfrm>
            <a:custGeom>
              <a:avLst/>
              <a:gdLst/>
              <a:ahLst/>
              <a:cxnLst/>
              <a:rect l="l" t="t" r="r" b="b"/>
              <a:pathLst>
                <a:path w="14014" h="16171" extrusionOk="0">
                  <a:moveTo>
                    <a:pt x="14013" y="12128"/>
                  </a:moveTo>
                  <a:lnTo>
                    <a:pt x="6992" y="16171"/>
                  </a:lnTo>
                  <a:lnTo>
                    <a:pt x="1" y="12128"/>
                  </a:lnTo>
                  <a:lnTo>
                    <a:pt x="1" y="4043"/>
                  </a:lnTo>
                  <a:lnTo>
                    <a:pt x="7022" y="0"/>
                  </a:lnTo>
                  <a:lnTo>
                    <a:pt x="14013"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2"/>
            <p:cNvSpPr/>
            <p:nvPr/>
          </p:nvSpPr>
          <p:spPr>
            <a:xfrm>
              <a:off x="4418821" y="4478649"/>
              <a:ext cx="435384" cy="501501"/>
            </a:xfrm>
            <a:custGeom>
              <a:avLst/>
              <a:gdLst/>
              <a:ahLst/>
              <a:cxnLst/>
              <a:rect l="l" t="t" r="r" b="b"/>
              <a:pathLst>
                <a:path w="14013" h="16141" extrusionOk="0">
                  <a:moveTo>
                    <a:pt x="14013" y="12128"/>
                  </a:moveTo>
                  <a:lnTo>
                    <a:pt x="7022" y="16141"/>
                  </a:lnTo>
                  <a:lnTo>
                    <a:pt x="1" y="12128"/>
                  </a:lnTo>
                  <a:lnTo>
                    <a:pt x="31" y="4013"/>
                  </a:lnTo>
                  <a:lnTo>
                    <a:pt x="7022" y="1"/>
                  </a:lnTo>
                  <a:lnTo>
                    <a:pt x="1401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2"/>
            <p:cNvSpPr/>
            <p:nvPr/>
          </p:nvSpPr>
          <p:spPr>
            <a:xfrm>
              <a:off x="8117083" y="2093126"/>
              <a:ext cx="436316" cy="501501"/>
            </a:xfrm>
            <a:custGeom>
              <a:avLst/>
              <a:gdLst/>
              <a:ahLst/>
              <a:cxnLst/>
              <a:rect l="l" t="t" r="r" b="b"/>
              <a:pathLst>
                <a:path w="14043" h="16141" extrusionOk="0">
                  <a:moveTo>
                    <a:pt x="14043" y="12098"/>
                  </a:moveTo>
                  <a:lnTo>
                    <a:pt x="7052" y="16140"/>
                  </a:lnTo>
                  <a:lnTo>
                    <a:pt x="0" y="12098"/>
                  </a:lnTo>
                  <a:lnTo>
                    <a:pt x="61" y="4013"/>
                  </a:lnTo>
                  <a:lnTo>
                    <a:pt x="7052" y="0"/>
                  </a:lnTo>
                  <a:lnTo>
                    <a:pt x="1404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2"/>
            <p:cNvSpPr/>
            <p:nvPr/>
          </p:nvSpPr>
          <p:spPr>
            <a:xfrm>
              <a:off x="6377504" y="4855466"/>
              <a:ext cx="435384" cy="501501"/>
            </a:xfrm>
            <a:custGeom>
              <a:avLst/>
              <a:gdLst/>
              <a:ahLst/>
              <a:cxnLst/>
              <a:rect l="l" t="t" r="r" b="b"/>
              <a:pathLst>
                <a:path w="14013" h="16141" extrusionOk="0">
                  <a:moveTo>
                    <a:pt x="13982" y="12098"/>
                  </a:moveTo>
                  <a:lnTo>
                    <a:pt x="6991" y="16140"/>
                  </a:lnTo>
                  <a:lnTo>
                    <a:pt x="0" y="12098"/>
                  </a:lnTo>
                  <a:lnTo>
                    <a:pt x="0" y="4013"/>
                  </a:lnTo>
                  <a:lnTo>
                    <a:pt x="6991" y="0"/>
                  </a:lnTo>
                  <a:lnTo>
                    <a:pt x="14013"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2"/>
            <p:cNvSpPr/>
            <p:nvPr/>
          </p:nvSpPr>
          <p:spPr>
            <a:xfrm>
              <a:off x="6812857" y="4855466"/>
              <a:ext cx="434452" cy="501501"/>
            </a:xfrm>
            <a:custGeom>
              <a:avLst/>
              <a:gdLst/>
              <a:ahLst/>
              <a:cxnLst/>
              <a:rect l="l" t="t" r="r" b="b"/>
              <a:pathLst>
                <a:path w="13983" h="16141" extrusionOk="0">
                  <a:moveTo>
                    <a:pt x="13983" y="12098"/>
                  </a:moveTo>
                  <a:lnTo>
                    <a:pt x="6992" y="16140"/>
                  </a:lnTo>
                  <a:lnTo>
                    <a:pt x="1" y="12098"/>
                  </a:lnTo>
                  <a:lnTo>
                    <a:pt x="1" y="4013"/>
                  </a:lnTo>
                  <a:lnTo>
                    <a:pt x="6992" y="0"/>
                  </a:lnTo>
                  <a:lnTo>
                    <a:pt x="1398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2"/>
            <p:cNvSpPr/>
            <p:nvPr/>
          </p:nvSpPr>
          <p:spPr>
            <a:xfrm>
              <a:off x="8117083" y="4855466"/>
              <a:ext cx="436316" cy="501501"/>
            </a:xfrm>
            <a:custGeom>
              <a:avLst/>
              <a:gdLst/>
              <a:ahLst/>
              <a:cxnLst/>
              <a:rect l="l" t="t" r="r" b="b"/>
              <a:pathLst>
                <a:path w="14043" h="16141" extrusionOk="0">
                  <a:moveTo>
                    <a:pt x="14043" y="12098"/>
                  </a:moveTo>
                  <a:lnTo>
                    <a:pt x="7052" y="16140"/>
                  </a:lnTo>
                  <a:lnTo>
                    <a:pt x="0" y="12098"/>
                  </a:lnTo>
                  <a:lnTo>
                    <a:pt x="0" y="4013"/>
                  </a:lnTo>
                  <a:lnTo>
                    <a:pt x="7052" y="0"/>
                  </a:lnTo>
                  <a:lnTo>
                    <a:pt x="14043" y="4013"/>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32"/>
            <p:cNvSpPr/>
            <p:nvPr/>
          </p:nvSpPr>
          <p:spPr>
            <a:xfrm>
              <a:off x="8336157" y="4478649"/>
              <a:ext cx="434452" cy="501501"/>
            </a:xfrm>
            <a:custGeom>
              <a:avLst/>
              <a:gdLst/>
              <a:ahLst/>
              <a:cxnLst/>
              <a:rect l="l" t="t" r="r" b="b"/>
              <a:pathLst>
                <a:path w="13983" h="16141" extrusionOk="0">
                  <a:moveTo>
                    <a:pt x="13983" y="12128"/>
                  </a:moveTo>
                  <a:lnTo>
                    <a:pt x="6992" y="16141"/>
                  </a:lnTo>
                  <a:lnTo>
                    <a:pt x="1" y="12128"/>
                  </a:lnTo>
                  <a:lnTo>
                    <a:pt x="1" y="4013"/>
                  </a:lnTo>
                  <a:lnTo>
                    <a:pt x="6992" y="1"/>
                  </a:lnTo>
                  <a:lnTo>
                    <a:pt x="13983"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2"/>
            <p:cNvSpPr/>
            <p:nvPr/>
          </p:nvSpPr>
          <p:spPr>
            <a:xfrm>
              <a:off x="8770578" y="4478649"/>
              <a:ext cx="435415" cy="501501"/>
            </a:xfrm>
            <a:custGeom>
              <a:avLst/>
              <a:gdLst/>
              <a:ahLst/>
              <a:cxnLst/>
              <a:rect l="l" t="t" r="r" b="b"/>
              <a:pathLst>
                <a:path w="14014" h="16141" extrusionOk="0">
                  <a:moveTo>
                    <a:pt x="7022" y="1"/>
                  </a:moveTo>
                  <a:lnTo>
                    <a:pt x="1" y="4013"/>
                  </a:lnTo>
                  <a:lnTo>
                    <a:pt x="1" y="12128"/>
                  </a:lnTo>
                  <a:lnTo>
                    <a:pt x="6992" y="16141"/>
                  </a:lnTo>
                  <a:lnTo>
                    <a:pt x="14013" y="12128"/>
                  </a:lnTo>
                  <a:lnTo>
                    <a:pt x="14013" y="4013"/>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2"/>
            <p:cNvSpPr/>
            <p:nvPr/>
          </p:nvSpPr>
          <p:spPr>
            <a:xfrm>
              <a:off x="8988751" y="4855466"/>
              <a:ext cx="434452" cy="501501"/>
            </a:xfrm>
            <a:custGeom>
              <a:avLst/>
              <a:gdLst/>
              <a:ahLst/>
              <a:cxnLst/>
              <a:rect l="l" t="t" r="r" b="b"/>
              <a:pathLst>
                <a:path w="13983" h="16141" extrusionOk="0">
                  <a:moveTo>
                    <a:pt x="13982" y="12098"/>
                  </a:moveTo>
                  <a:lnTo>
                    <a:pt x="6991" y="16140"/>
                  </a:lnTo>
                  <a:lnTo>
                    <a:pt x="0" y="12098"/>
                  </a:lnTo>
                  <a:lnTo>
                    <a:pt x="0" y="4013"/>
                  </a:lnTo>
                  <a:lnTo>
                    <a:pt x="6991" y="0"/>
                  </a:lnTo>
                  <a:lnTo>
                    <a:pt x="13982"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32"/>
            <p:cNvSpPr/>
            <p:nvPr/>
          </p:nvSpPr>
          <p:spPr>
            <a:xfrm>
              <a:off x="6812857" y="41018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32"/>
            <p:cNvSpPr/>
            <p:nvPr/>
          </p:nvSpPr>
          <p:spPr>
            <a:xfrm>
              <a:off x="4636963" y="41018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2"/>
            <p:cNvSpPr/>
            <p:nvPr/>
          </p:nvSpPr>
          <p:spPr>
            <a:xfrm>
              <a:off x="7464488" y="3724083"/>
              <a:ext cx="435415" cy="503396"/>
            </a:xfrm>
            <a:custGeom>
              <a:avLst/>
              <a:gdLst/>
              <a:ahLst/>
              <a:cxnLst/>
              <a:rect l="l" t="t" r="r" b="b"/>
              <a:pathLst>
                <a:path w="14014" h="16202" extrusionOk="0">
                  <a:moveTo>
                    <a:pt x="7022" y="1"/>
                  </a:moveTo>
                  <a:lnTo>
                    <a:pt x="31" y="4074"/>
                  </a:lnTo>
                  <a:lnTo>
                    <a:pt x="1" y="12128"/>
                  </a:lnTo>
                  <a:lnTo>
                    <a:pt x="7022" y="16201"/>
                  </a:lnTo>
                  <a:lnTo>
                    <a:pt x="14013" y="12159"/>
                  </a:lnTo>
                  <a:lnTo>
                    <a:pt x="14013" y="4074"/>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2"/>
            <p:cNvSpPr/>
            <p:nvPr/>
          </p:nvSpPr>
          <p:spPr>
            <a:xfrm>
              <a:off x="7682662" y="4101832"/>
              <a:ext cx="434452" cy="501501"/>
            </a:xfrm>
            <a:custGeom>
              <a:avLst/>
              <a:gdLst/>
              <a:ahLst/>
              <a:cxnLst/>
              <a:rect l="l" t="t" r="r" b="b"/>
              <a:pathLst>
                <a:path w="13983" h="16141" extrusionOk="0">
                  <a:moveTo>
                    <a:pt x="13982" y="12129"/>
                  </a:moveTo>
                  <a:lnTo>
                    <a:pt x="6991" y="16141"/>
                  </a:lnTo>
                  <a:lnTo>
                    <a:pt x="0" y="12129"/>
                  </a:lnTo>
                  <a:lnTo>
                    <a:pt x="0" y="4043"/>
                  </a:lnTo>
                  <a:lnTo>
                    <a:pt x="6991" y="1"/>
                  </a:lnTo>
                  <a:lnTo>
                    <a:pt x="13982" y="404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2"/>
            <p:cNvSpPr/>
            <p:nvPr/>
          </p:nvSpPr>
          <p:spPr>
            <a:xfrm>
              <a:off x="8770578" y="3724083"/>
              <a:ext cx="435415" cy="503396"/>
            </a:xfrm>
            <a:custGeom>
              <a:avLst/>
              <a:gdLst/>
              <a:ahLst/>
              <a:cxnLst/>
              <a:rect l="l" t="t" r="r" b="b"/>
              <a:pathLst>
                <a:path w="14014" h="16202" extrusionOk="0">
                  <a:moveTo>
                    <a:pt x="14013" y="12159"/>
                  </a:moveTo>
                  <a:lnTo>
                    <a:pt x="6992" y="16201"/>
                  </a:lnTo>
                  <a:lnTo>
                    <a:pt x="1" y="12128"/>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32"/>
            <p:cNvSpPr/>
            <p:nvPr/>
          </p:nvSpPr>
          <p:spPr>
            <a:xfrm>
              <a:off x="8988751" y="4101832"/>
              <a:ext cx="434452" cy="501501"/>
            </a:xfrm>
            <a:custGeom>
              <a:avLst/>
              <a:gdLst/>
              <a:ahLst/>
              <a:cxnLst/>
              <a:rect l="l" t="t" r="r" b="b"/>
              <a:pathLst>
                <a:path w="13983" h="16141" extrusionOk="0">
                  <a:moveTo>
                    <a:pt x="13982" y="12129"/>
                  </a:moveTo>
                  <a:lnTo>
                    <a:pt x="6991" y="16141"/>
                  </a:lnTo>
                  <a:lnTo>
                    <a:pt x="0" y="12129"/>
                  </a:lnTo>
                  <a:lnTo>
                    <a:pt x="0" y="4043"/>
                  </a:lnTo>
                  <a:lnTo>
                    <a:pt x="6991" y="1"/>
                  </a:lnTo>
                  <a:lnTo>
                    <a:pt x="13982"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2"/>
            <p:cNvSpPr/>
            <p:nvPr/>
          </p:nvSpPr>
          <p:spPr>
            <a:xfrm>
              <a:off x="7247278" y="3347266"/>
              <a:ext cx="435415" cy="503396"/>
            </a:xfrm>
            <a:custGeom>
              <a:avLst/>
              <a:gdLst/>
              <a:ahLst/>
              <a:cxnLst/>
              <a:rect l="l" t="t" r="r" b="b"/>
              <a:pathLst>
                <a:path w="14014" h="16202" extrusionOk="0">
                  <a:moveTo>
                    <a:pt x="14013" y="12129"/>
                  </a:moveTo>
                  <a:lnTo>
                    <a:pt x="6992" y="16202"/>
                  </a:lnTo>
                  <a:lnTo>
                    <a:pt x="1" y="12129"/>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2"/>
            <p:cNvSpPr/>
            <p:nvPr/>
          </p:nvSpPr>
          <p:spPr>
            <a:xfrm>
              <a:off x="8117083" y="3347266"/>
              <a:ext cx="436316" cy="503396"/>
            </a:xfrm>
            <a:custGeom>
              <a:avLst/>
              <a:gdLst/>
              <a:ahLst/>
              <a:cxnLst/>
              <a:rect l="l" t="t" r="r" b="b"/>
              <a:pathLst>
                <a:path w="14043" h="16202" extrusionOk="0">
                  <a:moveTo>
                    <a:pt x="14043" y="12129"/>
                  </a:moveTo>
                  <a:lnTo>
                    <a:pt x="7052" y="16202"/>
                  </a:lnTo>
                  <a:lnTo>
                    <a:pt x="0" y="12129"/>
                  </a:lnTo>
                  <a:lnTo>
                    <a:pt x="0" y="4074"/>
                  </a:lnTo>
                  <a:lnTo>
                    <a:pt x="7052" y="1"/>
                  </a:lnTo>
                  <a:lnTo>
                    <a:pt x="14043" y="4074"/>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2"/>
            <p:cNvSpPr/>
            <p:nvPr/>
          </p:nvSpPr>
          <p:spPr>
            <a:xfrm>
              <a:off x="8117083" y="2594595"/>
              <a:ext cx="436316" cy="501501"/>
            </a:xfrm>
            <a:custGeom>
              <a:avLst/>
              <a:gdLst/>
              <a:ahLst/>
              <a:cxnLst/>
              <a:rect l="l" t="t" r="r" b="b"/>
              <a:pathLst>
                <a:path w="14043" h="16141" extrusionOk="0">
                  <a:moveTo>
                    <a:pt x="14043" y="12128"/>
                  </a:moveTo>
                  <a:lnTo>
                    <a:pt x="7052" y="16140"/>
                  </a:lnTo>
                  <a:lnTo>
                    <a:pt x="0" y="12128"/>
                  </a:lnTo>
                  <a:lnTo>
                    <a:pt x="0" y="4013"/>
                  </a:lnTo>
                  <a:lnTo>
                    <a:pt x="7052" y="0"/>
                  </a:lnTo>
                  <a:lnTo>
                    <a:pt x="14043"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2"/>
            <p:cNvSpPr/>
            <p:nvPr/>
          </p:nvSpPr>
          <p:spPr>
            <a:xfrm>
              <a:off x="8336157" y="2971412"/>
              <a:ext cx="434452" cy="502433"/>
            </a:xfrm>
            <a:custGeom>
              <a:avLst/>
              <a:gdLst/>
              <a:ahLst/>
              <a:cxnLst/>
              <a:rect l="l" t="t" r="r" b="b"/>
              <a:pathLst>
                <a:path w="13983" h="16171" extrusionOk="0">
                  <a:moveTo>
                    <a:pt x="6992" y="0"/>
                  </a:moveTo>
                  <a:lnTo>
                    <a:pt x="1" y="4012"/>
                  </a:lnTo>
                  <a:lnTo>
                    <a:pt x="1" y="12098"/>
                  </a:lnTo>
                  <a:lnTo>
                    <a:pt x="6992" y="16171"/>
                  </a:lnTo>
                  <a:lnTo>
                    <a:pt x="13983" y="12098"/>
                  </a:lnTo>
                  <a:lnTo>
                    <a:pt x="13983" y="4043"/>
                  </a:lnTo>
                  <a:lnTo>
                    <a:pt x="6992" y="0"/>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2"/>
            <p:cNvSpPr/>
            <p:nvPr/>
          </p:nvSpPr>
          <p:spPr>
            <a:xfrm>
              <a:off x="8770578" y="2971412"/>
              <a:ext cx="435415" cy="502433"/>
            </a:xfrm>
            <a:custGeom>
              <a:avLst/>
              <a:gdLst/>
              <a:ahLst/>
              <a:cxnLst/>
              <a:rect l="l" t="t" r="r" b="b"/>
              <a:pathLst>
                <a:path w="14014" h="16171" extrusionOk="0">
                  <a:moveTo>
                    <a:pt x="14013" y="12098"/>
                  </a:moveTo>
                  <a:lnTo>
                    <a:pt x="6992" y="16171"/>
                  </a:lnTo>
                  <a:lnTo>
                    <a:pt x="1" y="12098"/>
                  </a:lnTo>
                  <a:lnTo>
                    <a:pt x="1" y="4012"/>
                  </a:lnTo>
                  <a:lnTo>
                    <a:pt x="7022" y="0"/>
                  </a:lnTo>
                  <a:lnTo>
                    <a:pt x="14013" y="4043"/>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2"/>
            <p:cNvSpPr/>
            <p:nvPr/>
          </p:nvSpPr>
          <p:spPr>
            <a:xfrm>
              <a:off x="8988751" y="3347266"/>
              <a:ext cx="434452" cy="503396"/>
            </a:xfrm>
            <a:custGeom>
              <a:avLst/>
              <a:gdLst/>
              <a:ahLst/>
              <a:cxnLst/>
              <a:rect l="l" t="t" r="r" b="b"/>
              <a:pathLst>
                <a:path w="13983" h="16202" extrusionOk="0">
                  <a:moveTo>
                    <a:pt x="6991" y="1"/>
                  </a:moveTo>
                  <a:lnTo>
                    <a:pt x="0" y="4074"/>
                  </a:lnTo>
                  <a:lnTo>
                    <a:pt x="0" y="12129"/>
                  </a:lnTo>
                  <a:lnTo>
                    <a:pt x="6991" y="16202"/>
                  </a:lnTo>
                  <a:lnTo>
                    <a:pt x="13982" y="12129"/>
                  </a:lnTo>
                  <a:lnTo>
                    <a:pt x="13982" y="4074"/>
                  </a:lnTo>
                  <a:lnTo>
                    <a:pt x="6991"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2"/>
            <p:cNvSpPr/>
            <p:nvPr/>
          </p:nvSpPr>
          <p:spPr>
            <a:xfrm>
              <a:off x="8988751" y="2594595"/>
              <a:ext cx="434452" cy="501501"/>
            </a:xfrm>
            <a:custGeom>
              <a:avLst/>
              <a:gdLst/>
              <a:ahLst/>
              <a:cxnLst/>
              <a:rect l="l" t="t" r="r" b="b"/>
              <a:pathLst>
                <a:path w="13983" h="16141" extrusionOk="0">
                  <a:moveTo>
                    <a:pt x="13982" y="12128"/>
                  </a:moveTo>
                  <a:lnTo>
                    <a:pt x="6991" y="16140"/>
                  </a:lnTo>
                  <a:lnTo>
                    <a:pt x="0" y="12128"/>
                  </a:lnTo>
                  <a:lnTo>
                    <a:pt x="0" y="4013"/>
                  </a:lnTo>
                  <a:lnTo>
                    <a:pt x="6991" y="0"/>
                  </a:lnTo>
                  <a:lnTo>
                    <a:pt x="13982"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2"/>
            <p:cNvSpPr/>
            <p:nvPr/>
          </p:nvSpPr>
          <p:spPr>
            <a:xfrm>
              <a:off x="5724910" y="4478649"/>
              <a:ext cx="435415" cy="501501"/>
            </a:xfrm>
            <a:custGeom>
              <a:avLst/>
              <a:gdLst/>
              <a:ahLst/>
              <a:cxnLst/>
              <a:rect l="l" t="t" r="r" b="b"/>
              <a:pathLst>
                <a:path w="14014" h="16141" extrusionOk="0">
                  <a:moveTo>
                    <a:pt x="7022" y="1"/>
                  </a:moveTo>
                  <a:lnTo>
                    <a:pt x="1" y="4013"/>
                  </a:lnTo>
                  <a:lnTo>
                    <a:pt x="1" y="12128"/>
                  </a:lnTo>
                  <a:lnTo>
                    <a:pt x="6992" y="16141"/>
                  </a:lnTo>
                  <a:lnTo>
                    <a:pt x="14013" y="12128"/>
                  </a:lnTo>
                  <a:lnTo>
                    <a:pt x="14013" y="4013"/>
                  </a:lnTo>
                  <a:lnTo>
                    <a:pt x="7022"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6" name="Google Shape;2326;p32"/>
          <p:cNvGrpSpPr/>
          <p:nvPr/>
        </p:nvGrpSpPr>
        <p:grpSpPr>
          <a:xfrm rot="10800000" flipH="1">
            <a:off x="7015063" y="170986"/>
            <a:ext cx="1038857" cy="1038888"/>
            <a:chOff x="5881689" y="3300040"/>
            <a:chExt cx="1038857" cy="1038888"/>
          </a:xfrm>
        </p:grpSpPr>
        <p:sp>
          <p:nvSpPr>
            <p:cNvPr id="2327" name="Google Shape;2327;p32"/>
            <p:cNvSpPr/>
            <p:nvPr/>
          </p:nvSpPr>
          <p:spPr>
            <a:xfrm>
              <a:off x="6209385" y="3796321"/>
              <a:ext cx="51980" cy="47257"/>
            </a:xfrm>
            <a:custGeom>
              <a:avLst/>
              <a:gdLst/>
              <a:ahLst/>
              <a:cxnLst/>
              <a:rect l="l" t="t" r="r" b="b"/>
              <a:pathLst>
                <a:path w="1673" h="1521" extrusionOk="0">
                  <a:moveTo>
                    <a:pt x="837" y="1"/>
                  </a:moveTo>
                  <a:cubicBezTo>
                    <a:pt x="647" y="1"/>
                    <a:pt x="457" y="77"/>
                    <a:pt x="305" y="229"/>
                  </a:cubicBezTo>
                  <a:cubicBezTo>
                    <a:pt x="1" y="533"/>
                    <a:pt x="1" y="989"/>
                    <a:pt x="305" y="1293"/>
                  </a:cubicBezTo>
                  <a:cubicBezTo>
                    <a:pt x="457" y="1445"/>
                    <a:pt x="647" y="1521"/>
                    <a:pt x="837" y="1521"/>
                  </a:cubicBezTo>
                  <a:cubicBezTo>
                    <a:pt x="1027" y="1521"/>
                    <a:pt x="1217" y="1445"/>
                    <a:pt x="1369" y="1293"/>
                  </a:cubicBezTo>
                  <a:cubicBezTo>
                    <a:pt x="1673" y="989"/>
                    <a:pt x="1673" y="533"/>
                    <a:pt x="1369" y="229"/>
                  </a:cubicBezTo>
                  <a:cubicBezTo>
                    <a:pt x="1217" y="77"/>
                    <a:pt x="1027"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8" name="Google Shape;2328;p32"/>
            <p:cNvGrpSpPr/>
            <p:nvPr/>
          </p:nvGrpSpPr>
          <p:grpSpPr>
            <a:xfrm>
              <a:off x="5881689" y="3300040"/>
              <a:ext cx="1038857" cy="1038888"/>
              <a:chOff x="5881689" y="3300040"/>
              <a:chExt cx="1038857" cy="1038888"/>
            </a:xfrm>
          </p:grpSpPr>
          <p:sp>
            <p:nvSpPr>
              <p:cNvPr id="2329" name="Google Shape;2329;p32"/>
              <p:cNvSpPr/>
              <p:nvPr/>
            </p:nvSpPr>
            <p:spPr>
              <a:xfrm>
                <a:off x="5881689" y="3795855"/>
                <a:ext cx="47257" cy="47257"/>
              </a:xfrm>
              <a:custGeom>
                <a:avLst/>
                <a:gdLst/>
                <a:ahLst/>
                <a:cxnLst/>
                <a:rect l="l" t="t" r="r" b="b"/>
                <a:pathLst>
                  <a:path w="1521" h="1521" extrusionOk="0">
                    <a:moveTo>
                      <a:pt x="760" y="1"/>
                    </a:moveTo>
                    <a:cubicBezTo>
                      <a:pt x="335" y="1"/>
                      <a:pt x="0" y="335"/>
                      <a:pt x="0" y="760"/>
                    </a:cubicBezTo>
                    <a:cubicBezTo>
                      <a:pt x="0" y="1186"/>
                      <a:pt x="335" y="1520"/>
                      <a:pt x="760" y="1520"/>
                    </a:cubicBezTo>
                    <a:cubicBezTo>
                      <a:pt x="1186" y="1520"/>
                      <a:pt x="1520" y="1186"/>
                      <a:pt x="1520" y="760"/>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2"/>
              <p:cNvSpPr/>
              <p:nvPr/>
            </p:nvSpPr>
            <p:spPr>
              <a:xfrm>
                <a:off x="6044123"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2"/>
              <p:cNvSpPr/>
              <p:nvPr/>
            </p:nvSpPr>
            <p:spPr>
              <a:xfrm>
                <a:off x="6209385" y="3465798"/>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2"/>
              <p:cNvSpPr/>
              <p:nvPr/>
            </p:nvSpPr>
            <p:spPr>
              <a:xfrm>
                <a:off x="6377504" y="3300040"/>
                <a:ext cx="47226" cy="47257"/>
              </a:xfrm>
              <a:custGeom>
                <a:avLst/>
                <a:gdLst/>
                <a:ahLst/>
                <a:cxnLst/>
                <a:rect l="l" t="t" r="r" b="b"/>
                <a:pathLst>
                  <a:path w="1520"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32"/>
              <p:cNvSpPr/>
              <p:nvPr/>
            </p:nvSpPr>
            <p:spPr>
              <a:xfrm>
                <a:off x="6374677" y="3631059"/>
                <a:ext cx="51949" cy="47257"/>
              </a:xfrm>
              <a:custGeom>
                <a:avLst/>
                <a:gdLst/>
                <a:ahLst/>
                <a:cxnLst/>
                <a:rect l="l" t="t" r="r" b="b"/>
                <a:pathLst>
                  <a:path w="1672" h="1521" extrusionOk="0">
                    <a:moveTo>
                      <a:pt x="836" y="1"/>
                    </a:moveTo>
                    <a:cubicBezTo>
                      <a:pt x="646" y="1"/>
                      <a:pt x="456" y="77"/>
                      <a:pt x="304" y="229"/>
                    </a:cubicBezTo>
                    <a:cubicBezTo>
                      <a:pt x="0" y="532"/>
                      <a:pt x="0"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32"/>
              <p:cNvSpPr/>
              <p:nvPr/>
            </p:nvSpPr>
            <p:spPr>
              <a:xfrm>
                <a:off x="6539938" y="3465798"/>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2"/>
              <p:cNvSpPr/>
              <p:nvPr/>
            </p:nvSpPr>
            <p:spPr>
              <a:xfrm>
                <a:off x="6374677" y="3961613"/>
                <a:ext cx="51949" cy="47226"/>
              </a:xfrm>
              <a:custGeom>
                <a:avLst/>
                <a:gdLst/>
                <a:ahLst/>
                <a:cxnLst/>
                <a:rect l="l" t="t" r="r" b="b"/>
                <a:pathLst>
                  <a:path w="1672" h="1520"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2"/>
              <p:cNvSpPr/>
              <p:nvPr/>
            </p:nvSpPr>
            <p:spPr>
              <a:xfrm>
                <a:off x="6539938" y="3796321"/>
                <a:ext cx="51980" cy="47257"/>
              </a:xfrm>
              <a:custGeom>
                <a:avLst/>
                <a:gdLst/>
                <a:ahLst/>
                <a:cxnLst/>
                <a:rect l="l" t="t" r="r" b="b"/>
                <a:pathLst>
                  <a:path w="1673" h="1521" extrusionOk="0">
                    <a:moveTo>
                      <a:pt x="836" y="1"/>
                    </a:moveTo>
                    <a:cubicBezTo>
                      <a:pt x="646" y="1"/>
                      <a:pt x="456" y="77"/>
                      <a:pt x="304" y="229"/>
                    </a:cubicBezTo>
                    <a:cubicBezTo>
                      <a:pt x="0" y="533"/>
                      <a:pt x="0" y="989"/>
                      <a:pt x="304" y="1293"/>
                    </a:cubicBezTo>
                    <a:cubicBezTo>
                      <a:pt x="456" y="1445"/>
                      <a:pt x="646" y="1521"/>
                      <a:pt x="836" y="1521"/>
                    </a:cubicBezTo>
                    <a:cubicBezTo>
                      <a:pt x="1026" y="1521"/>
                      <a:pt x="1216" y="1445"/>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2"/>
              <p:cNvSpPr/>
              <p:nvPr/>
            </p:nvSpPr>
            <p:spPr>
              <a:xfrm>
                <a:off x="6705200"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2"/>
              <p:cNvSpPr/>
              <p:nvPr/>
            </p:nvSpPr>
            <p:spPr>
              <a:xfrm>
                <a:off x="6539938" y="4126875"/>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2"/>
              <p:cNvSpPr/>
              <p:nvPr/>
            </p:nvSpPr>
            <p:spPr>
              <a:xfrm>
                <a:off x="6705200"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2"/>
              <p:cNvSpPr/>
              <p:nvPr/>
            </p:nvSpPr>
            <p:spPr>
              <a:xfrm>
                <a:off x="6873288" y="3795855"/>
                <a:ext cx="47257" cy="47257"/>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2"/>
              <p:cNvSpPr/>
              <p:nvPr/>
            </p:nvSpPr>
            <p:spPr>
              <a:xfrm>
                <a:off x="6044123"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2"/>
              <p:cNvSpPr/>
              <p:nvPr/>
            </p:nvSpPr>
            <p:spPr>
              <a:xfrm>
                <a:off x="6209385" y="4126875"/>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2"/>
              <p:cNvSpPr/>
              <p:nvPr/>
            </p:nvSpPr>
            <p:spPr>
              <a:xfrm>
                <a:off x="6377504" y="4291670"/>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44" name="Google Shape;2344;p32"/>
          <p:cNvGrpSpPr/>
          <p:nvPr/>
        </p:nvGrpSpPr>
        <p:grpSpPr>
          <a:xfrm rot="10800000" flipH="1">
            <a:off x="7956216" y="-735213"/>
            <a:ext cx="1038857" cy="1039820"/>
            <a:chOff x="7203842" y="4586307"/>
            <a:chExt cx="1038857" cy="1039820"/>
          </a:xfrm>
        </p:grpSpPr>
        <p:sp>
          <p:nvSpPr>
            <p:cNvPr id="2345" name="Google Shape;2345;p32"/>
            <p:cNvSpPr/>
            <p:nvPr/>
          </p:nvSpPr>
          <p:spPr>
            <a:xfrm>
              <a:off x="7203842" y="5083054"/>
              <a:ext cx="47257" cy="47257"/>
            </a:xfrm>
            <a:custGeom>
              <a:avLst/>
              <a:gdLst/>
              <a:ahLst/>
              <a:cxnLst/>
              <a:rect l="l" t="t" r="r" b="b"/>
              <a:pathLst>
                <a:path w="1521"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32"/>
            <p:cNvSpPr/>
            <p:nvPr/>
          </p:nvSpPr>
          <p:spPr>
            <a:xfrm>
              <a:off x="7366276" y="4917078"/>
              <a:ext cx="51980" cy="46543"/>
            </a:xfrm>
            <a:custGeom>
              <a:avLst/>
              <a:gdLst/>
              <a:ahLst/>
              <a:cxnLst/>
              <a:rect l="l" t="t" r="r" b="b"/>
              <a:pathLst>
                <a:path w="1673" h="1498" extrusionOk="0">
                  <a:moveTo>
                    <a:pt x="825" y="1"/>
                  </a:moveTo>
                  <a:cubicBezTo>
                    <a:pt x="631" y="1"/>
                    <a:pt x="441"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2"/>
            <p:cNvSpPr/>
            <p:nvPr/>
          </p:nvSpPr>
          <p:spPr>
            <a:xfrm>
              <a:off x="7531537" y="4751816"/>
              <a:ext cx="51980" cy="46543"/>
            </a:xfrm>
            <a:custGeom>
              <a:avLst/>
              <a:gdLst/>
              <a:ahLst/>
              <a:cxnLst/>
              <a:rect l="l" t="t" r="r" b="b"/>
              <a:pathLst>
                <a:path w="1673" h="1498" extrusionOk="0">
                  <a:moveTo>
                    <a:pt x="825" y="1"/>
                  </a:moveTo>
                  <a:cubicBezTo>
                    <a:pt x="631" y="1"/>
                    <a:pt x="441"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2"/>
            <p:cNvSpPr/>
            <p:nvPr/>
          </p:nvSpPr>
          <p:spPr>
            <a:xfrm>
              <a:off x="7699657" y="4586307"/>
              <a:ext cx="47226" cy="47257"/>
            </a:xfrm>
            <a:custGeom>
              <a:avLst/>
              <a:gdLst/>
              <a:ahLst/>
              <a:cxnLst/>
              <a:rect l="l" t="t" r="r" b="b"/>
              <a:pathLst>
                <a:path w="1520" h="1521" extrusionOk="0">
                  <a:moveTo>
                    <a:pt x="760" y="1"/>
                  </a:moveTo>
                  <a:cubicBezTo>
                    <a:pt x="335" y="1"/>
                    <a:pt x="0" y="335"/>
                    <a:pt x="0" y="761"/>
                  </a:cubicBezTo>
                  <a:cubicBezTo>
                    <a:pt x="0" y="1156"/>
                    <a:pt x="335" y="1520"/>
                    <a:pt x="760" y="1520"/>
                  </a:cubicBezTo>
                  <a:cubicBezTo>
                    <a:pt x="1186" y="1520"/>
                    <a:pt x="1520" y="115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2"/>
            <p:cNvSpPr/>
            <p:nvPr/>
          </p:nvSpPr>
          <p:spPr>
            <a:xfrm>
              <a:off x="7531537" y="5082339"/>
              <a:ext cx="51980" cy="46543"/>
            </a:xfrm>
            <a:custGeom>
              <a:avLst/>
              <a:gdLst/>
              <a:ahLst/>
              <a:cxnLst/>
              <a:rect l="l" t="t" r="r" b="b"/>
              <a:pathLst>
                <a:path w="1673" h="1498" extrusionOk="0">
                  <a:moveTo>
                    <a:pt x="825" y="1"/>
                  </a:moveTo>
                  <a:cubicBezTo>
                    <a:pt x="631" y="1"/>
                    <a:pt x="441"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2"/>
            <p:cNvSpPr/>
            <p:nvPr/>
          </p:nvSpPr>
          <p:spPr>
            <a:xfrm>
              <a:off x="7696799" y="4917078"/>
              <a:ext cx="51980" cy="46543"/>
            </a:xfrm>
            <a:custGeom>
              <a:avLst/>
              <a:gdLst/>
              <a:ahLst/>
              <a:cxnLst/>
              <a:rect l="l" t="t" r="r" b="b"/>
              <a:pathLst>
                <a:path w="1673" h="1498" extrusionOk="0">
                  <a:moveTo>
                    <a:pt x="825" y="1"/>
                  </a:moveTo>
                  <a:cubicBezTo>
                    <a:pt x="632" y="1"/>
                    <a:pt x="442"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2"/>
            <p:cNvSpPr/>
            <p:nvPr/>
          </p:nvSpPr>
          <p:spPr>
            <a:xfrm>
              <a:off x="7862091" y="4751816"/>
              <a:ext cx="51949" cy="46543"/>
            </a:xfrm>
            <a:custGeom>
              <a:avLst/>
              <a:gdLst/>
              <a:ahLst/>
              <a:cxnLst/>
              <a:rect l="l" t="t" r="r" b="b"/>
              <a:pathLst>
                <a:path w="1672"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2"/>
            <p:cNvSpPr/>
            <p:nvPr/>
          </p:nvSpPr>
          <p:spPr>
            <a:xfrm>
              <a:off x="7696799" y="5247632"/>
              <a:ext cx="51980" cy="46543"/>
            </a:xfrm>
            <a:custGeom>
              <a:avLst/>
              <a:gdLst/>
              <a:ahLst/>
              <a:cxnLst/>
              <a:rect l="l" t="t" r="r" b="b"/>
              <a:pathLst>
                <a:path w="1673" h="1498" extrusionOk="0">
                  <a:moveTo>
                    <a:pt x="825" y="0"/>
                  </a:moveTo>
                  <a:cubicBezTo>
                    <a:pt x="632" y="0"/>
                    <a:pt x="442" y="69"/>
                    <a:pt x="305" y="205"/>
                  </a:cubicBezTo>
                  <a:cubicBezTo>
                    <a:pt x="1" y="509"/>
                    <a:pt x="1" y="965"/>
                    <a:pt x="305" y="1269"/>
                  </a:cubicBezTo>
                  <a:cubicBezTo>
                    <a:pt x="457" y="1421"/>
                    <a:pt x="647" y="1497"/>
                    <a:pt x="837" y="1497"/>
                  </a:cubicBezTo>
                  <a:cubicBezTo>
                    <a:pt x="1027" y="1497"/>
                    <a:pt x="1217" y="1421"/>
                    <a:pt x="1369" y="1269"/>
                  </a:cubicBezTo>
                  <a:cubicBezTo>
                    <a:pt x="1673" y="965"/>
                    <a:pt x="1673" y="509"/>
                    <a:pt x="1369" y="205"/>
                  </a:cubicBezTo>
                  <a:cubicBezTo>
                    <a:pt x="1217" y="69"/>
                    <a:pt x="1019" y="0"/>
                    <a:pt x="8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2"/>
            <p:cNvSpPr/>
            <p:nvPr/>
          </p:nvSpPr>
          <p:spPr>
            <a:xfrm>
              <a:off x="7862091" y="5082339"/>
              <a:ext cx="51949" cy="46543"/>
            </a:xfrm>
            <a:custGeom>
              <a:avLst/>
              <a:gdLst/>
              <a:ahLst/>
              <a:cxnLst/>
              <a:rect l="l" t="t" r="r" b="b"/>
              <a:pathLst>
                <a:path w="1672"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2"/>
            <p:cNvSpPr/>
            <p:nvPr/>
          </p:nvSpPr>
          <p:spPr>
            <a:xfrm>
              <a:off x="8027352" y="4917078"/>
              <a:ext cx="51980" cy="46543"/>
            </a:xfrm>
            <a:custGeom>
              <a:avLst/>
              <a:gdLst/>
              <a:ahLst/>
              <a:cxnLst/>
              <a:rect l="l" t="t" r="r" b="b"/>
              <a:pathLst>
                <a:path w="1673"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2"/>
            <p:cNvSpPr/>
            <p:nvPr/>
          </p:nvSpPr>
          <p:spPr>
            <a:xfrm>
              <a:off x="7862091" y="5412893"/>
              <a:ext cx="51949" cy="46543"/>
            </a:xfrm>
            <a:custGeom>
              <a:avLst/>
              <a:gdLst/>
              <a:ahLst/>
              <a:cxnLst/>
              <a:rect l="l" t="t" r="r" b="b"/>
              <a:pathLst>
                <a:path w="1672" h="1498" extrusionOk="0">
                  <a:moveTo>
                    <a:pt x="836" y="0"/>
                  </a:moveTo>
                  <a:cubicBezTo>
                    <a:pt x="646" y="0"/>
                    <a:pt x="456" y="69"/>
                    <a:pt x="304" y="206"/>
                  </a:cubicBezTo>
                  <a:cubicBezTo>
                    <a:pt x="0" y="510"/>
                    <a:pt x="0" y="965"/>
                    <a:pt x="304" y="1269"/>
                  </a:cubicBezTo>
                  <a:cubicBezTo>
                    <a:pt x="456" y="1421"/>
                    <a:pt x="646" y="1497"/>
                    <a:pt x="836" y="1497"/>
                  </a:cubicBezTo>
                  <a:cubicBezTo>
                    <a:pt x="1026" y="1497"/>
                    <a:pt x="1216" y="1421"/>
                    <a:pt x="1368" y="1269"/>
                  </a:cubicBezTo>
                  <a:cubicBezTo>
                    <a:pt x="1672" y="965"/>
                    <a:pt x="1672" y="510"/>
                    <a:pt x="1368" y="206"/>
                  </a:cubicBezTo>
                  <a:cubicBezTo>
                    <a:pt x="1216" y="69"/>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32"/>
            <p:cNvSpPr/>
            <p:nvPr/>
          </p:nvSpPr>
          <p:spPr>
            <a:xfrm>
              <a:off x="8027352" y="5247632"/>
              <a:ext cx="51980" cy="46543"/>
            </a:xfrm>
            <a:custGeom>
              <a:avLst/>
              <a:gdLst/>
              <a:ahLst/>
              <a:cxnLst/>
              <a:rect l="l" t="t" r="r" b="b"/>
              <a:pathLst>
                <a:path w="1673" h="1498" extrusionOk="0">
                  <a:moveTo>
                    <a:pt x="836" y="0"/>
                  </a:moveTo>
                  <a:cubicBezTo>
                    <a:pt x="646" y="0"/>
                    <a:pt x="456" y="69"/>
                    <a:pt x="304" y="205"/>
                  </a:cubicBezTo>
                  <a:cubicBezTo>
                    <a:pt x="0" y="509"/>
                    <a:pt x="0" y="965"/>
                    <a:pt x="304" y="1269"/>
                  </a:cubicBezTo>
                  <a:cubicBezTo>
                    <a:pt x="456" y="1421"/>
                    <a:pt x="646" y="1497"/>
                    <a:pt x="836" y="1497"/>
                  </a:cubicBezTo>
                  <a:cubicBezTo>
                    <a:pt x="1026" y="1497"/>
                    <a:pt x="1216" y="1421"/>
                    <a:pt x="1368" y="1269"/>
                  </a:cubicBezTo>
                  <a:cubicBezTo>
                    <a:pt x="1672" y="965"/>
                    <a:pt x="1672" y="509"/>
                    <a:pt x="1368" y="205"/>
                  </a:cubicBezTo>
                  <a:cubicBezTo>
                    <a:pt x="1216" y="69"/>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32"/>
            <p:cNvSpPr/>
            <p:nvPr/>
          </p:nvSpPr>
          <p:spPr>
            <a:xfrm>
              <a:off x="8195441" y="5083054"/>
              <a:ext cx="47257" cy="47257"/>
            </a:xfrm>
            <a:custGeom>
              <a:avLst/>
              <a:gdLst/>
              <a:ahLst/>
              <a:cxnLst/>
              <a:rect l="l" t="t" r="r" b="b"/>
              <a:pathLst>
                <a:path w="1521" h="1521" extrusionOk="0">
                  <a:moveTo>
                    <a:pt x="761" y="1"/>
                  </a:moveTo>
                  <a:cubicBezTo>
                    <a:pt x="335" y="1"/>
                    <a:pt x="1" y="335"/>
                    <a:pt x="1" y="761"/>
                  </a:cubicBezTo>
                  <a:cubicBezTo>
                    <a:pt x="1" y="1186"/>
                    <a:pt x="335" y="1521"/>
                    <a:pt x="761" y="1521"/>
                  </a:cubicBezTo>
                  <a:cubicBezTo>
                    <a:pt x="1186" y="1521"/>
                    <a:pt x="1521" y="1186"/>
                    <a:pt x="1521" y="761"/>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32"/>
            <p:cNvSpPr/>
            <p:nvPr/>
          </p:nvSpPr>
          <p:spPr>
            <a:xfrm>
              <a:off x="7366276" y="5247849"/>
              <a:ext cx="51980" cy="46543"/>
            </a:xfrm>
            <a:custGeom>
              <a:avLst/>
              <a:gdLst/>
              <a:ahLst/>
              <a:cxnLst/>
              <a:rect l="l" t="t" r="r" b="b"/>
              <a:pathLst>
                <a:path w="1673" h="1498" extrusionOk="0">
                  <a:moveTo>
                    <a:pt x="836" y="1"/>
                  </a:moveTo>
                  <a:cubicBezTo>
                    <a:pt x="646" y="1"/>
                    <a:pt x="456" y="77"/>
                    <a:pt x="304" y="229"/>
                  </a:cubicBezTo>
                  <a:cubicBezTo>
                    <a:pt x="0" y="533"/>
                    <a:pt x="0" y="989"/>
                    <a:pt x="304" y="1293"/>
                  </a:cubicBezTo>
                  <a:cubicBezTo>
                    <a:pt x="441" y="1429"/>
                    <a:pt x="631" y="1498"/>
                    <a:pt x="825" y="1498"/>
                  </a:cubicBezTo>
                  <a:cubicBezTo>
                    <a:pt x="1019" y="1498"/>
                    <a:pt x="1216" y="1429"/>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2"/>
            <p:cNvSpPr/>
            <p:nvPr/>
          </p:nvSpPr>
          <p:spPr>
            <a:xfrm>
              <a:off x="7531537" y="5413141"/>
              <a:ext cx="51980" cy="47226"/>
            </a:xfrm>
            <a:custGeom>
              <a:avLst/>
              <a:gdLst/>
              <a:ahLst/>
              <a:cxnLst/>
              <a:rect l="l" t="t" r="r" b="b"/>
              <a:pathLst>
                <a:path w="1673" h="1520" extrusionOk="0">
                  <a:moveTo>
                    <a:pt x="837" y="0"/>
                  </a:moveTo>
                  <a:cubicBezTo>
                    <a:pt x="647" y="0"/>
                    <a:pt x="457" y="76"/>
                    <a:pt x="305" y="228"/>
                  </a:cubicBezTo>
                  <a:cubicBezTo>
                    <a:pt x="1" y="532"/>
                    <a:pt x="1" y="988"/>
                    <a:pt x="305" y="1292"/>
                  </a:cubicBezTo>
                  <a:cubicBezTo>
                    <a:pt x="441" y="1444"/>
                    <a:pt x="631" y="1520"/>
                    <a:pt x="825" y="1520"/>
                  </a:cubicBezTo>
                  <a:cubicBezTo>
                    <a:pt x="1019"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2"/>
            <p:cNvSpPr/>
            <p:nvPr/>
          </p:nvSpPr>
          <p:spPr>
            <a:xfrm>
              <a:off x="7699657" y="5578869"/>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2685"/>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2686"/>
        <p:cNvGrpSpPr/>
        <p:nvPr/>
      </p:nvGrpSpPr>
      <p:grpSpPr>
        <a:xfrm>
          <a:off x="0" y="0"/>
          <a:ext cx="0" cy="0"/>
          <a:chOff x="0" y="0"/>
          <a:chExt cx="0" cy="0"/>
        </a:xfrm>
      </p:grpSpPr>
      <p:sp>
        <p:nvSpPr>
          <p:cNvPr id="2687" name="Google Shape;2687;p36"/>
          <p:cNvSpPr txBox="1">
            <a:spLocks noGrp="1"/>
          </p:cNvSpPr>
          <p:nvPr>
            <p:ph type="title" hasCustomPrompt="1"/>
          </p:nvPr>
        </p:nvSpPr>
        <p:spPr>
          <a:xfrm>
            <a:off x="3782941" y="581924"/>
            <a:ext cx="1044600" cy="709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000"/>
              <a:buNone/>
              <a:defRPr sz="4000">
                <a:solidFill>
                  <a:srgbClr val="FFFFFF"/>
                </a:solidFill>
              </a:defRPr>
            </a:lvl1pPr>
            <a:lvl2pPr lvl="1" rtl="0">
              <a:spcBef>
                <a:spcPts val="0"/>
              </a:spcBef>
              <a:spcAft>
                <a:spcPts val="0"/>
              </a:spcAft>
              <a:buClr>
                <a:srgbClr val="FFFFFF"/>
              </a:buClr>
              <a:buSzPts val="4000"/>
              <a:buNone/>
              <a:defRPr sz="4000">
                <a:solidFill>
                  <a:srgbClr val="FFFFFF"/>
                </a:solidFill>
              </a:defRPr>
            </a:lvl2pPr>
            <a:lvl3pPr lvl="2" rtl="0">
              <a:spcBef>
                <a:spcPts val="0"/>
              </a:spcBef>
              <a:spcAft>
                <a:spcPts val="0"/>
              </a:spcAft>
              <a:buClr>
                <a:srgbClr val="FFFFFF"/>
              </a:buClr>
              <a:buSzPts val="4000"/>
              <a:buNone/>
              <a:defRPr sz="4000">
                <a:solidFill>
                  <a:srgbClr val="FFFFFF"/>
                </a:solidFill>
              </a:defRPr>
            </a:lvl3pPr>
            <a:lvl4pPr lvl="3" rtl="0">
              <a:spcBef>
                <a:spcPts val="0"/>
              </a:spcBef>
              <a:spcAft>
                <a:spcPts val="0"/>
              </a:spcAft>
              <a:buClr>
                <a:srgbClr val="FFFFFF"/>
              </a:buClr>
              <a:buSzPts val="4000"/>
              <a:buNone/>
              <a:defRPr sz="4000">
                <a:solidFill>
                  <a:srgbClr val="FFFFFF"/>
                </a:solidFill>
              </a:defRPr>
            </a:lvl4pPr>
            <a:lvl5pPr lvl="4" rtl="0">
              <a:spcBef>
                <a:spcPts val="0"/>
              </a:spcBef>
              <a:spcAft>
                <a:spcPts val="0"/>
              </a:spcAft>
              <a:buClr>
                <a:srgbClr val="FFFFFF"/>
              </a:buClr>
              <a:buSzPts val="4000"/>
              <a:buNone/>
              <a:defRPr sz="4000">
                <a:solidFill>
                  <a:srgbClr val="FFFFFF"/>
                </a:solidFill>
              </a:defRPr>
            </a:lvl5pPr>
            <a:lvl6pPr lvl="5" rtl="0">
              <a:spcBef>
                <a:spcPts val="0"/>
              </a:spcBef>
              <a:spcAft>
                <a:spcPts val="0"/>
              </a:spcAft>
              <a:buClr>
                <a:srgbClr val="FFFFFF"/>
              </a:buClr>
              <a:buSzPts val="4000"/>
              <a:buNone/>
              <a:defRPr sz="4000">
                <a:solidFill>
                  <a:srgbClr val="FFFFFF"/>
                </a:solidFill>
              </a:defRPr>
            </a:lvl6pPr>
            <a:lvl7pPr lvl="6" rtl="0">
              <a:spcBef>
                <a:spcPts val="0"/>
              </a:spcBef>
              <a:spcAft>
                <a:spcPts val="0"/>
              </a:spcAft>
              <a:buClr>
                <a:srgbClr val="FFFFFF"/>
              </a:buClr>
              <a:buSzPts val="4000"/>
              <a:buNone/>
              <a:defRPr sz="4000">
                <a:solidFill>
                  <a:srgbClr val="FFFFFF"/>
                </a:solidFill>
              </a:defRPr>
            </a:lvl7pPr>
            <a:lvl8pPr lvl="7" rtl="0">
              <a:spcBef>
                <a:spcPts val="0"/>
              </a:spcBef>
              <a:spcAft>
                <a:spcPts val="0"/>
              </a:spcAft>
              <a:buClr>
                <a:srgbClr val="FFFFFF"/>
              </a:buClr>
              <a:buSzPts val="4000"/>
              <a:buNone/>
              <a:defRPr sz="4000">
                <a:solidFill>
                  <a:srgbClr val="FFFFFF"/>
                </a:solidFill>
              </a:defRPr>
            </a:lvl8pPr>
            <a:lvl9pPr lvl="8" rtl="0">
              <a:spcBef>
                <a:spcPts val="0"/>
              </a:spcBef>
              <a:spcAft>
                <a:spcPts val="0"/>
              </a:spcAft>
              <a:buClr>
                <a:srgbClr val="FFFFFF"/>
              </a:buClr>
              <a:buSzPts val="4000"/>
              <a:buNone/>
              <a:defRPr sz="4000">
                <a:solidFill>
                  <a:srgbClr val="FFFFFF"/>
                </a:solidFill>
              </a:defRPr>
            </a:lvl9pPr>
          </a:lstStyle>
          <a:p>
            <a:r>
              <a:t>xx%</a:t>
            </a:r>
          </a:p>
        </p:txBody>
      </p:sp>
      <p:sp>
        <p:nvSpPr>
          <p:cNvPr id="2688" name="Google Shape;2688;p36"/>
          <p:cNvSpPr txBox="1">
            <a:spLocks noGrp="1"/>
          </p:cNvSpPr>
          <p:nvPr>
            <p:ph type="subTitle" idx="1"/>
          </p:nvPr>
        </p:nvSpPr>
        <p:spPr>
          <a:xfrm>
            <a:off x="4912750" y="710774"/>
            <a:ext cx="3261000" cy="359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Catamaran Thin"/>
              <a:buNone/>
              <a:defRPr sz="2000">
                <a:latin typeface="Catamaran Thin"/>
                <a:ea typeface="Catamaran Thin"/>
                <a:cs typeface="Catamaran Thin"/>
                <a:sym typeface="Catamaran Thin"/>
              </a:defRPr>
            </a:lvl1pPr>
            <a:lvl2pPr lvl="1" rtl="0">
              <a:lnSpc>
                <a:spcPct val="100000"/>
              </a:lnSpc>
              <a:spcBef>
                <a:spcPts val="0"/>
              </a:spcBef>
              <a:spcAft>
                <a:spcPts val="0"/>
              </a:spcAft>
              <a:buSzPts val="2000"/>
              <a:buFont typeface="Catamaran Thin"/>
              <a:buNone/>
              <a:defRPr sz="2000">
                <a:latin typeface="Catamaran Thin"/>
                <a:ea typeface="Catamaran Thin"/>
                <a:cs typeface="Catamaran Thin"/>
                <a:sym typeface="Catamaran Thin"/>
              </a:defRPr>
            </a:lvl2pPr>
            <a:lvl3pPr lvl="2" rtl="0">
              <a:lnSpc>
                <a:spcPct val="100000"/>
              </a:lnSpc>
              <a:spcBef>
                <a:spcPts val="0"/>
              </a:spcBef>
              <a:spcAft>
                <a:spcPts val="0"/>
              </a:spcAft>
              <a:buSzPts val="2000"/>
              <a:buFont typeface="Catamaran Thin"/>
              <a:buNone/>
              <a:defRPr sz="2000">
                <a:latin typeface="Catamaran Thin"/>
                <a:ea typeface="Catamaran Thin"/>
                <a:cs typeface="Catamaran Thin"/>
                <a:sym typeface="Catamaran Thin"/>
              </a:defRPr>
            </a:lvl3pPr>
            <a:lvl4pPr lvl="3" rtl="0">
              <a:lnSpc>
                <a:spcPct val="100000"/>
              </a:lnSpc>
              <a:spcBef>
                <a:spcPts val="0"/>
              </a:spcBef>
              <a:spcAft>
                <a:spcPts val="0"/>
              </a:spcAft>
              <a:buSzPts val="2000"/>
              <a:buFont typeface="Catamaran Thin"/>
              <a:buNone/>
              <a:defRPr sz="2000">
                <a:latin typeface="Catamaran Thin"/>
                <a:ea typeface="Catamaran Thin"/>
                <a:cs typeface="Catamaran Thin"/>
                <a:sym typeface="Catamaran Thin"/>
              </a:defRPr>
            </a:lvl4pPr>
            <a:lvl5pPr lvl="4" rtl="0">
              <a:lnSpc>
                <a:spcPct val="100000"/>
              </a:lnSpc>
              <a:spcBef>
                <a:spcPts val="0"/>
              </a:spcBef>
              <a:spcAft>
                <a:spcPts val="0"/>
              </a:spcAft>
              <a:buSzPts val="2000"/>
              <a:buFont typeface="Catamaran Thin"/>
              <a:buNone/>
              <a:defRPr sz="2000">
                <a:latin typeface="Catamaran Thin"/>
                <a:ea typeface="Catamaran Thin"/>
                <a:cs typeface="Catamaran Thin"/>
                <a:sym typeface="Catamaran Thin"/>
              </a:defRPr>
            </a:lvl5pPr>
            <a:lvl6pPr lvl="5" rtl="0">
              <a:lnSpc>
                <a:spcPct val="100000"/>
              </a:lnSpc>
              <a:spcBef>
                <a:spcPts val="0"/>
              </a:spcBef>
              <a:spcAft>
                <a:spcPts val="0"/>
              </a:spcAft>
              <a:buSzPts val="2000"/>
              <a:buFont typeface="Catamaran Thin"/>
              <a:buNone/>
              <a:defRPr sz="2000">
                <a:latin typeface="Catamaran Thin"/>
                <a:ea typeface="Catamaran Thin"/>
                <a:cs typeface="Catamaran Thin"/>
                <a:sym typeface="Catamaran Thin"/>
              </a:defRPr>
            </a:lvl6pPr>
            <a:lvl7pPr lvl="6" rtl="0">
              <a:lnSpc>
                <a:spcPct val="100000"/>
              </a:lnSpc>
              <a:spcBef>
                <a:spcPts val="0"/>
              </a:spcBef>
              <a:spcAft>
                <a:spcPts val="0"/>
              </a:spcAft>
              <a:buSzPts val="2000"/>
              <a:buFont typeface="Catamaran Thin"/>
              <a:buNone/>
              <a:defRPr sz="2000">
                <a:latin typeface="Catamaran Thin"/>
                <a:ea typeface="Catamaran Thin"/>
                <a:cs typeface="Catamaran Thin"/>
                <a:sym typeface="Catamaran Thin"/>
              </a:defRPr>
            </a:lvl7pPr>
            <a:lvl8pPr lvl="7" rtl="0">
              <a:lnSpc>
                <a:spcPct val="100000"/>
              </a:lnSpc>
              <a:spcBef>
                <a:spcPts val="0"/>
              </a:spcBef>
              <a:spcAft>
                <a:spcPts val="0"/>
              </a:spcAft>
              <a:buSzPts val="2000"/>
              <a:buFont typeface="Catamaran Thin"/>
              <a:buNone/>
              <a:defRPr sz="2000">
                <a:latin typeface="Catamaran Thin"/>
                <a:ea typeface="Catamaran Thin"/>
                <a:cs typeface="Catamaran Thin"/>
                <a:sym typeface="Catamaran Thin"/>
              </a:defRPr>
            </a:lvl8pPr>
            <a:lvl9pPr lvl="8" rtl="0">
              <a:lnSpc>
                <a:spcPct val="100000"/>
              </a:lnSpc>
              <a:spcBef>
                <a:spcPts val="0"/>
              </a:spcBef>
              <a:spcAft>
                <a:spcPts val="0"/>
              </a:spcAft>
              <a:buSzPts val="2000"/>
              <a:buFont typeface="Catamaran Thin"/>
              <a:buNone/>
              <a:defRPr sz="2000">
                <a:latin typeface="Catamaran Thin"/>
                <a:ea typeface="Catamaran Thin"/>
                <a:cs typeface="Catamaran Thin"/>
                <a:sym typeface="Catamaran Thin"/>
              </a:defRPr>
            </a:lvl9pPr>
          </a:lstStyle>
          <a:p>
            <a:endParaRPr/>
          </a:p>
        </p:txBody>
      </p:sp>
      <p:grpSp>
        <p:nvGrpSpPr>
          <p:cNvPr id="2689" name="Google Shape;2689;p36"/>
          <p:cNvGrpSpPr/>
          <p:nvPr/>
        </p:nvGrpSpPr>
        <p:grpSpPr>
          <a:xfrm flipH="1">
            <a:off x="-1638931" y="2044512"/>
            <a:ext cx="5893047" cy="4073184"/>
            <a:chOff x="3747367" y="1410331"/>
            <a:chExt cx="5893047" cy="4073184"/>
          </a:xfrm>
        </p:grpSpPr>
        <p:sp>
          <p:nvSpPr>
            <p:cNvPr id="2690" name="Google Shape;2690;p36"/>
            <p:cNvSpPr/>
            <p:nvPr/>
          </p:nvSpPr>
          <p:spPr>
            <a:xfrm>
              <a:off x="8336157" y="3724083"/>
              <a:ext cx="434452" cy="503396"/>
            </a:xfrm>
            <a:custGeom>
              <a:avLst/>
              <a:gdLst/>
              <a:ahLst/>
              <a:cxnLst/>
              <a:rect l="l" t="t" r="r" b="b"/>
              <a:pathLst>
                <a:path w="13983" h="16202" extrusionOk="0">
                  <a:moveTo>
                    <a:pt x="6992" y="1"/>
                  </a:moveTo>
                  <a:lnTo>
                    <a:pt x="1" y="4074"/>
                  </a:lnTo>
                  <a:lnTo>
                    <a:pt x="1" y="12128"/>
                  </a:lnTo>
                  <a:lnTo>
                    <a:pt x="6992" y="16201"/>
                  </a:lnTo>
                  <a:lnTo>
                    <a:pt x="13983" y="12159"/>
                  </a:lnTo>
                  <a:lnTo>
                    <a:pt x="13983" y="4074"/>
                  </a:lnTo>
                  <a:lnTo>
                    <a:pt x="699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6"/>
            <p:cNvSpPr/>
            <p:nvPr/>
          </p:nvSpPr>
          <p:spPr>
            <a:xfrm>
              <a:off x="8988751" y="3850631"/>
              <a:ext cx="434452" cy="501501"/>
            </a:xfrm>
            <a:custGeom>
              <a:avLst/>
              <a:gdLst/>
              <a:ahLst/>
              <a:cxnLst/>
              <a:rect l="l" t="t" r="r" b="b"/>
              <a:pathLst>
                <a:path w="13983" h="16141" extrusionOk="0">
                  <a:moveTo>
                    <a:pt x="0" y="12128"/>
                  </a:moveTo>
                  <a:lnTo>
                    <a:pt x="6991" y="16141"/>
                  </a:lnTo>
                  <a:lnTo>
                    <a:pt x="13982" y="12128"/>
                  </a:lnTo>
                  <a:lnTo>
                    <a:pt x="13982" y="4013"/>
                  </a:lnTo>
                  <a:lnTo>
                    <a:pt x="6991" y="1"/>
                  </a:lnTo>
                  <a:lnTo>
                    <a:pt x="0" y="401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6"/>
            <p:cNvSpPr/>
            <p:nvPr/>
          </p:nvSpPr>
          <p:spPr>
            <a:xfrm>
              <a:off x="7899872" y="4478649"/>
              <a:ext cx="436316" cy="501501"/>
            </a:xfrm>
            <a:custGeom>
              <a:avLst/>
              <a:gdLst/>
              <a:ahLst/>
              <a:cxnLst/>
              <a:rect l="l" t="t" r="r" b="b"/>
              <a:pathLst>
                <a:path w="14043" h="16141" extrusionOk="0">
                  <a:moveTo>
                    <a:pt x="14043" y="12128"/>
                  </a:moveTo>
                  <a:lnTo>
                    <a:pt x="6991" y="16141"/>
                  </a:lnTo>
                  <a:lnTo>
                    <a:pt x="0" y="12128"/>
                  </a:lnTo>
                  <a:lnTo>
                    <a:pt x="0" y="4013"/>
                  </a:lnTo>
                  <a:lnTo>
                    <a:pt x="7052" y="1"/>
                  </a:lnTo>
                  <a:lnTo>
                    <a:pt x="14043" y="401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6"/>
            <p:cNvSpPr/>
            <p:nvPr/>
          </p:nvSpPr>
          <p:spPr>
            <a:xfrm>
              <a:off x="7030068" y="4980119"/>
              <a:ext cx="434452" cy="503396"/>
            </a:xfrm>
            <a:custGeom>
              <a:avLst/>
              <a:gdLst/>
              <a:ahLst/>
              <a:cxnLst/>
              <a:rect l="l" t="t" r="r" b="b"/>
              <a:pathLst>
                <a:path w="13983" h="16202" extrusionOk="0">
                  <a:moveTo>
                    <a:pt x="6992" y="1"/>
                  </a:moveTo>
                  <a:lnTo>
                    <a:pt x="1" y="4074"/>
                  </a:lnTo>
                  <a:lnTo>
                    <a:pt x="1" y="12128"/>
                  </a:lnTo>
                  <a:lnTo>
                    <a:pt x="6992" y="16201"/>
                  </a:lnTo>
                  <a:lnTo>
                    <a:pt x="13983" y="12128"/>
                  </a:lnTo>
                  <a:lnTo>
                    <a:pt x="13983" y="404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6"/>
            <p:cNvSpPr/>
            <p:nvPr/>
          </p:nvSpPr>
          <p:spPr>
            <a:xfrm>
              <a:off x="9205962" y="4980119"/>
              <a:ext cx="434452" cy="503396"/>
            </a:xfrm>
            <a:custGeom>
              <a:avLst/>
              <a:gdLst/>
              <a:ahLst/>
              <a:cxnLst/>
              <a:rect l="l" t="t" r="r" b="b"/>
              <a:pathLst>
                <a:path w="13983" h="16202" extrusionOk="0">
                  <a:moveTo>
                    <a:pt x="6991" y="1"/>
                  </a:moveTo>
                  <a:lnTo>
                    <a:pt x="0" y="4074"/>
                  </a:lnTo>
                  <a:lnTo>
                    <a:pt x="0" y="12128"/>
                  </a:lnTo>
                  <a:lnTo>
                    <a:pt x="6991" y="16201"/>
                  </a:lnTo>
                  <a:lnTo>
                    <a:pt x="13982" y="12128"/>
                  </a:lnTo>
                  <a:lnTo>
                    <a:pt x="13982" y="4043"/>
                  </a:lnTo>
                  <a:lnTo>
                    <a:pt x="69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6"/>
            <p:cNvSpPr/>
            <p:nvPr/>
          </p:nvSpPr>
          <p:spPr>
            <a:xfrm>
              <a:off x="8770578" y="4980119"/>
              <a:ext cx="435415" cy="503396"/>
            </a:xfrm>
            <a:custGeom>
              <a:avLst/>
              <a:gdLst/>
              <a:ahLst/>
              <a:cxnLst/>
              <a:rect l="l" t="t" r="r" b="b"/>
              <a:pathLst>
                <a:path w="14014" h="16202" extrusionOk="0">
                  <a:moveTo>
                    <a:pt x="1" y="12128"/>
                  </a:moveTo>
                  <a:lnTo>
                    <a:pt x="7022" y="16201"/>
                  </a:lnTo>
                  <a:lnTo>
                    <a:pt x="14013" y="12128"/>
                  </a:lnTo>
                  <a:lnTo>
                    <a:pt x="14013" y="4043"/>
                  </a:lnTo>
                  <a:lnTo>
                    <a:pt x="6992" y="1"/>
                  </a:lnTo>
                  <a:lnTo>
                    <a:pt x="1" y="407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6"/>
            <p:cNvSpPr/>
            <p:nvPr/>
          </p:nvSpPr>
          <p:spPr>
            <a:xfrm>
              <a:off x="8988751" y="4603302"/>
              <a:ext cx="434452" cy="502464"/>
            </a:xfrm>
            <a:custGeom>
              <a:avLst/>
              <a:gdLst/>
              <a:ahLst/>
              <a:cxnLst/>
              <a:rect l="l" t="t" r="r" b="b"/>
              <a:pathLst>
                <a:path w="13983" h="16172" extrusionOk="0">
                  <a:moveTo>
                    <a:pt x="0" y="12129"/>
                  </a:moveTo>
                  <a:lnTo>
                    <a:pt x="6991" y="16171"/>
                  </a:lnTo>
                  <a:lnTo>
                    <a:pt x="13982" y="12129"/>
                  </a:lnTo>
                  <a:lnTo>
                    <a:pt x="13982" y="4043"/>
                  </a:lnTo>
                  <a:lnTo>
                    <a:pt x="6991" y="1"/>
                  </a:lnTo>
                  <a:lnTo>
                    <a:pt x="0"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6"/>
            <p:cNvSpPr/>
            <p:nvPr/>
          </p:nvSpPr>
          <p:spPr>
            <a:xfrm>
              <a:off x="8553368" y="4603302"/>
              <a:ext cx="435415" cy="502464"/>
            </a:xfrm>
            <a:custGeom>
              <a:avLst/>
              <a:gdLst/>
              <a:ahLst/>
              <a:cxnLst/>
              <a:rect l="l" t="t" r="r" b="b"/>
              <a:pathLst>
                <a:path w="14014" h="16172" extrusionOk="0">
                  <a:moveTo>
                    <a:pt x="6992" y="1"/>
                  </a:moveTo>
                  <a:lnTo>
                    <a:pt x="1" y="4043"/>
                  </a:lnTo>
                  <a:lnTo>
                    <a:pt x="1" y="12129"/>
                  </a:lnTo>
                  <a:lnTo>
                    <a:pt x="6992" y="16171"/>
                  </a:lnTo>
                  <a:lnTo>
                    <a:pt x="14013" y="12129"/>
                  </a:lnTo>
                  <a:lnTo>
                    <a:pt x="13983" y="4043"/>
                  </a:lnTo>
                  <a:lnTo>
                    <a:pt x="6992"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6"/>
            <p:cNvSpPr/>
            <p:nvPr/>
          </p:nvSpPr>
          <p:spPr>
            <a:xfrm>
              <a:off x="8117083" y="4603302"/>
              <a:ext cx="436316" cy="502464"/>
            </a:xfrm>
            <a:custGeom>
              <a:avLst/>
              <a:gdLst/>
              <a:ahLst/>
              <a:cxnLst/>
              <a:rect l="l" t="t" r="r" b="b"/>
              <a:pathLst>
                <a:path w="14043" h="16172" extrusionOk="0">
                  <a:moveTo>
                    <a:pt x="0" y="12129"/>
                  </a:moveTo>
                  <a:lnTo>
                    <a:pt x="7052" y="16171"/>
                  </a:lnTo>
                  <a:lnTo>
                    <a:pt x="14043" y="12129"/>
                  </a:lnTo>
                  <a:lnTo>
                    <a:pt x="14043" y="4043"/>
                  </a:lnTo>
                  <a:lnTo>
                    <a:pt x="7052" y="1"/>
                  </a:lnTo>
                  <a:lnTo>
                    <a:pt x="0" y="4043"/>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6"/>
            <p:cNvSpPr/>
            <p:nvPr/>
          </p:nvSpPr>
          <p:spPr>
            <a:xfrm>
              <a:off x="7899872" y="4980119"/>
              <a:ext cx="436316" cy="503396"/>
            </a:xfrm>
            <a:custGeom>
              <a:avLst/>
              <a:gdLst/>
              <a:ahLst/>
              <a:cxnLst/>
              <a:rect l="l" t="t" r="r" b="b"/>
              <a:pathLst>
                <a:path w="14043" h="16202" extrusionOk="0">
                  <a:moveTo>
                    <a:pt x="0" y="12128"/>
                  </a:moveTo>
                  <a:lnTo>
                    <a:pt x="7052" y="16201"/>
                  </a:lnTo>
                  <a:lnTo>
                    <a:pt x="14043" y="12128"/>
                  </a:lnTo>
                  <a:lnTo>
                    <a:pt x="14043" y="4043"/>
                  </a:lnTo>
                  <a:lnTo>
                    <a:pt x="6991" y="1"/>
                  </a:lnTo>
                  <a:lnTo>
                    <a:pt x="0" y="4074"/>
                  </a:lnTo>
                  <a:close/>
                </a:path>
              </a:pathLst>
            </a:custGeom>
            <a:solidFill>
              <a:srgbClr val="55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6"/>
            <p:cNvSpPr/>
            <p:nvPr/>
          </p:nvSpPr>
          <p:spPr>
            <a:xfrm>
              <a:off x="7464488" y="4980119"/>
              <a:ext cx="435415" cy="503396"/>
            </a:xfrm>
            <a:custGeom>
              <a:avLst/>
              <a:gdLst/>
              <a:ahLst/>
              <a:cxnLst/>
              <a:rect l="l" t="t" r="r" b="b"/>
              <a:pathLst>
                <a:path w="14014" h="16202" extrusionOk="0">
                  <a:moveTo>
                    <a:pt x="31" y="12128"/>
                  </a:moveTo>
                  <a:lnTo>
                    <a:pt x="7022" y="16201"/>
                  </a:lnTo>
                  <a:lnTo>
                    <a:pt x="14013" y="12128"/>
                  </a:lnTo>
                  <a:lnTo>
                    <a:pt x="14013" y="4043"/>
                  </a:lnTo>
                  <a:lnTo>
                    <a:pt x="7022" y="1"/>
                  </a:lnTo>
                  <a:lnTo>
                    <a:pt x="1" y="407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6"/>
            <p:cNvSpPr/>
            <p:nvPr/>
          </p:nvSpPr>
          <p:spPr>
            <a:xfrm>
              <a:off x="6160294" y="4977046"/>
              <a:ext cx="434452" cy="503396"/>
            </a:xfrm>
            <a:custGeom>
              <a:avLst/>
              <a:gdLst/>
              <a:ahLst/>
              <a:cxnLst/>
              <a:rect l="l" t="t" r="r" b="b"/>
              <a:pathLst>
                <a:path w="13983" h="16202" extrusionOk="0">
                  <a:moveTo>
                    <a:pt x="0" y="12128"/>
                  </a:moveTo>
                  <a:lnTo>
                    <a:pt x="6991" y="16201"/>
                  </a:lnTo>
                  <a:lnTo>
                    <a:pt x="13982" y="12128"/>
                  </a:lnTo>
                  <a:lnTo>
                    <a:pt x="13982" y="4043"/>
                  </a:lnTo>
                  <a:lnTo>
                    <a:pt x="6991" y="1"/>
                  </a:lnTo>
                  <a:lnTo>
                    <a:pt x="0" y="407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6"/>
            <p:cNvSpPr/>
            <p:nvPr/>
          </p:nvSpPr>
          <p:spPr>
            <a:xfrm>
              <a:off x="6377504" y="4603302"/>
              <a:ext cx="435384" cy="502464"/>
            </a:xfrm>
            <a:custGeom>
              <a:avLst/>
              <a:gdLst/>
              <a:ahLst/>
              <a:cxnLst/>
              <a:rect l="l" t="t" r="r" b="b"/>
              <a:pathLst>
                <a:path w="14013" h="16172" extrusionOk="0">
                  <a:moveTo>
                    <a:pt x="0" y="12129"/>
                  </a:moveTo>
                  <a:lnTo>
                    <a:pt x="6991" y="16171"/>
                  </a:lnTo>
                  <a:lnTo>
                    <a:pt x="14013" y="12129"/>
                  </a:lnTo>
                  <a:lnTo>
                    <a:pt x="13982" y="4043"/>
                  </a:lnTo>
                  <a:lnTo>
                    <a:pt x="6991" y="1"/>
                  </a:lnTo>
                  <a:lnTo>
                    <a:pt x="0"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6"/>
            <p:cNvSpPr/>
            <p:nvPr/>
          </p:nvSpPr>
          <p:spPr>
            <a:xfrm>
              <a:off x="5942120" y="4603302"/>
              <a:ext cx="435415" cy="502464"/>
            </a:xfrm>
            <a:custGeom>
              <a:avLst/>
              <a:gdLst/>
              <a:ahLst/>
              <a:cxnLst/>
              <a:rect l="l" t="t" r="r" b="b"/>
              <a:pathLst>
                <a:path w="14014" h="16172" extrusionOk="0">
                  <a:moveTo>
                    <a:pt x="31" y="12129"/>
                  </a:moveTo>
                  <a:lnTo>
                    <a:pt x="7022" y="16171"/>
                  </a:lnTo>
                  <a:lnTo>
                    <a:pt x="14013" y="12129"/>
                  </a:lnTo>
                  <a:lnTo>
                    <a:pt x="14013" y="4043"/>
                  </a:lnTo>
                  <a:lnTo>
                    <a:pt x="7022" y="1"/>
                  </a:lnTo>
                  <a:lnTo>
                    <a:pt x="1"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6"/>
            <p:cNvSpPr/>
            <p:nvPr/>
          </p:nvSpPr>
          <p:spPr>
            <a:xfrm>
              <a:off x="5507700" y="4603302"/>
              <a:ext cx="434452" cy="502464"/>
            </a:xfrm>
            <a:custGeom>
              <a:avLst/>
              <a:gdLst/>
              <a:ahLst/>
              <a:cxnLst/>
              <a:rect l="l" t="t" r="r" b="b"/>
              <a:pathLst>
                <a:path w="13983" h="16172" extrusionOk="0">
                  <a:moveTo>
                    <a:pt x="6992" y="1"/>
                  </a:moveTo>
                  <a:lnTo>
                    <a:pt x="1" y="4043"/>
                  </a:lnTo>
                  <a:lnTo>
                    <a:pt x="1" y="12129"/>
                  </a:lnTo>
                  <a:lnTo>
                    <a:pt x="6992" y="16171"/>
                  </a:lnTo>
                  <a:lnTo>
                    <a:pt x="13983" y="12129"/>
                  </a:lnTo>
                  <a:lnTo>
                    <a:pt x="13983" y="404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6"/>
            <p:cNvSpPr/>
            <p:nvPr/>
          </p:nvSpPr>
          <p:spPr>
            <a:xfrm>
              <a:off x="5290489" y="4980119"/>
              <a:ext cx="434452" cy="503396"/>
            </a:xfrm>
            <a:custGeom>
              <a:avLst/>
              <a:gdLst/>
              <a:ahLst/>
              <a:cxnLst/>
              <a:rect l="l" t="t" r="r" b="b"/>
              <a:pathLst>
                <a:path w="13983" h="16202" extrusionOk="0">
                  <a:moveTo>
                    <a:pt x="1" y="12128"/>
                  </a:moveTo>
                  <a:lnTo>
                    <a:pt x="6992" y="16201"/>
                  </a:lnTo>
                  <a:lnTo>
                    <a:pt x="13983" y="12128"/>
                  </a:lnTo>
                  <a:lnTo>
                    <a:pt x="13983" y="4043"/>
                  </a:lnTo>
                  <a:lnTo>
                    <a:pt x="6992" y="1"/>
                  </a:lnTo>
                  <a:lnTo>
                    <a:pt x="1" y="407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6"/>
            <p:cNvSpPr/>
            <p:nvPr/>
          </p:nvSpPr>
          <p:spPr>
            <a:xfrm>
              <a:off x="8770578" y="4227448"/>
              <a:ext cx="435415" cy="501501"/>
            </a:xfrm>
            <a:custGeom>
              <a:avLst/>
              <a:gdLst/>
              <a:ahLst/>
              <a:cxnLst/>
              <a:rect l="l" t="t" r="r" b="b"/>
              <a:pathLst>
                <a:path w="14014" h="16141" extrusionOk="0">
                  <a:moveTo>
                    <a:pt x="1" y="12098"/>
                  </a:moveTo>
                  <a:lnTo>
                    <a:pt x="7022" y="16140"/>
                  </a:lnTo>
                  <a:lnTo>
                    <a:pt x="14013" y="12098"/>
                  </a:lnTo>
                  <a:lnTo>
                    <a:pt x="14013" y="4013"/>
                  </a:lnTo>
                  <a:lnTo>
                    <a:pt x="6992" y="0"/>
                  </a:lnTo>
                  <a:lnTo>
                    <a:pt x="1"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6"/>
            <p:cNvSpPr/>
            <p:nvPr/>
          </p:nvSpPr>
          <p:spPr>
            <a:xfrm>
              <a:off x="8553368" y="3850631"/>
              <a:ext cx="435415" cy="501501"/>
            </a:xfrm>
            <a:custGeom>
              <a:avLst/>
              <a:gdLst/>
              <a:ahLst/>
              <a:cxnLst/>
              <a:rect l="l" t="t" r="r" b="b"/>
              <a:pathLst>
                <a:path w="14014" h="16141" extrusionOk="0">
                  <a:moveTo>
                    <a:pt x="1" y="12128"/>
                  </a:moveTo>
                  <a:lnTo>
                    <a:pt x="6992" y="16141"/>
                  </a:lnTo>
                  <a:lnTo>
                    <a:pt x="14013" y="12128"/>
                  </a:lnTo>
                  <a:lnTo>
                    <a:pt x="13983" y="4013"/>
                  </a:lnTo>
                  <a:lnTo>
                    <a:pt x="6992" y="1"/>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6"/>
            <p:cNvSpPr/>
            <p:nvPr/>
          </p:nvSpPr>
          <p:spPr>
            <a:xfrm>
              <a:off x="7899872" y="4227448"/>
              <a:ext cx="436316" cy="501501"/>
            </a:xfrm>
            <a:custGeom>
              <a:avLst/>
              <a:gdLst/>
              <a:ahLst/>
              <a:cxnLst/>
              <a:rect l="l" t="t" r="r" b="b"/>
              <a:pathLst>
                <a:path w="14043" h="16141" extrusionOk="0">
                  <a:moveTo>
                    <a:pt x="6991" y="0"/>
                  </a:moveTo>
                  <a:lnTo>
                    <a:pt x="0" y="4013"/>
                  </a:lnTo>
                  <a:lnTo>
                    <a:pt x="0" y="12098"/>
                  </a:lnTo>
                  <a:lnTo>
                    <a:pt x="7052" y="16140"/>
                  </a:lnTo>
                  <a:lnTo>
                    <a:pt x="14043" y="12098"/>
                  </a:lnTo>
                  <a:lnTo>
                    <a:pt x="14043" y="4013"/>
                  </a:lnTo>
                  <a:lnTo>
                    <a:pt x="699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6"/>
            <p:cNvSpPr/>
            <p:nvPr/>
          </p:nvSpPr>
          <p:spPr>
            <a:xfrm>
              <a:off x="7464488" y="4227448"/>
              <a:ext cx="435415" cy="501501"/>
            </a:xfrm>
            <a:custGeom>
              <a:avLst/>
              <a:gdLst/>
              <a:ahLst/>
              <a:cxnLst/>
              <a:rect l="l" t="t" r="r" b="b"/>
              <a:pathLst>
                <a:path w="14014" h="16141" extrusionOk="0">
                  <a:moveTo>
                    <a:pt x="31" y="12098"/>
                  </a:moveTo>
                  <a:lnTo>
                    <a:pt x="7022" y="16140"/>
                  </a:lnTo>
                  <a:lnTo>
                    <a:pt x="14013" y="12098"/>
                  </a:lnTo>
                  <a:lnTo>
                    <a:pt x="14013" y="4013"/>
                  </a:lnTo>
                  <a:lnTo>
                    <a:pt x="7022" y="0"/>
                  </a:lnTo>
                  <a:lnTo>
                    <a:pt x="1"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6"/>
            <p:cNvSpPr/>
            <p:nvPr/>
          </p:nvSpPr>
          <p:spPr>
            <a:xfrm>
              <a:off x="6812857" y="3850631"/>
              <a:ext cx="434452" cy="501501"/>
            </a:xfrm>
            <a:custGeom>
              <a:avLst/>
              <a:gdLst/>
              <a:ahLst/>
              <a:cxnLst/>
              <a:rect l="l" t="t" r="r" b="b"/>
              <a:pathLst>
                <a:path w="13983" h="16141" extrusionOk="0">
                  <a:moveTo>
                    <a:pt x="6992" y="1"/>
                  </a:moveTo>
                  <a:lnTo>
                    <a:pt x="1" y="4013"/>
                  </a:lnTo>
                  <a:lnTo>
                    <a:pt x="1" y="12128"/>
                  </a:lnTo>
                  <a:lnTo>
                    <a:pt x="6992" y="16141"/>
                  </a:lnTo>
                  <a:lnTo>
                    <a:pt x="13983" y="12128"/>
                  </a:lnTo>
                  <a:lnTo>
                    <a:pt x="13983" y="401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6"/>
            <p:cNvSpPr/>
            <p:nvPr/>
          </p:nvSpPr>
          <p:spPr>
            <a:xfrm>
              <a:off x="6594715" y="4228984"/>
              <a:ext cx="435384" cy="501501"/>
            </a:xfrm>
            <a:custGeom>
              <a:avLst/>
              <a:gdLst/>
              <a:ahLst/>
              <a:cxnLst/>
              <a:rect l="l" t="t" r="r" b="b"/>
              <a:pathLst>
                <a:path w="14013" h="16141" extrusionOk="0">
                  <a:moveTo>
                    <a:pt x="0" y="12098"/>
                  </a:moveTo>
                  <a:lnTo>
                    <a:pt x="7022" y="16140"/>
                  </a:lnTo>
                  <a:lnTo>
                    <a:pt x="14013" y="12098"/>
                  </a:lnTo>
                  <a:lnTo>
                    <a:pt x="14013" y="4013"/>
                  </a:lnTo>
                  <a:lnTo>
                    <a:pt x="6991" y="0"/>
                  </a:lnTo>
                  <a:lnTo>
                    <a:pt x="0" y="40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6"/>
            <p:cNvSpPr/>
            <p:nvPr/>
          </p:nvSpPr>
          <p:spPr>
            <a:xfrm>
              <a:off x="5290489" y="4227448"/>
              <a:ext cx="434452" cy="501501"/>
            </a:xfrm>
            <a:custGeom>
              <a:avLst/>
              <a:gdLst/>
              <a:ahLst/>
              <a:cxnLst/>
              <a:rect l="l" t="t" r="r" b="b"/>
              <a:pathLst>
                <a:path w="13983" h="16141" extrusionOk="0">
                  <a:moveTo>
                    <a:pt x="1" y="12098"/>
                  </a:moveTo>
                  <a:lnTo>
                    <a:pt x="6992" y="16140"/>
                  </a:lnTo>
                  <a:lnTo>
                    <a:pt x="13983" y="12098"/>
                  </a:lnTo>
                  <a:lnTo>
                    <a:pt x="13983" y="4013"/>
                  </a:lnTo>
                  <a:lnTo>
                    <a:pt x="6992" y="0"/>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6"/>
            <p:cNvSpPr/>
            <p:nvPr/>
          </p:nvSpPr>
          <p:spPr>
            <a:xfrm>
              <a:off x="8770578" y="3473814"/>
              <a:ext cx="435415" cy="501501"/>
            </a:xfrm>
            <a:custGeom>
              <a:avLst/>
              <a:gdLst/>
              <a:ahLst/>
              <a:cxnLst/>
              <a:rect l="l" t="t" r="r" b="b"/>
              <a:pathLst>
                <a:path w="14014" h="16141" extrusionOk="0">
                  <a:moveTo>
                    <a:pt x="1" y="12129"/>
                  </a:moveTo>
                  <a:lnTo>
                    <a:pt x="7022" y="16141"/>
                  </a:lnTo>
                  <a:lnTo>
                    <a:pt x="14013" y="12129"/>
                  </a:lnTo>
                  <a:lnTo>
                    <a:pt x="14013" y="4043"/>
                  </a:lnTo>
                  <a:lnTo>
                    <a:pt x="6992" y="1"/>
                  </a:lnTo>
                  <a:lnTo>
                    <a:pt x="1" y="404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6"/>
            <p:cNvSpPr/>
            <p:nvPr/>
          </p:nvSpPr>
          <p:spPr>
            <a:xfrm>
              <a:off x="8988751" y="3096065"/>
              <a:ext cx="434452" cy="503396"/>
            </a:xfrm>
            <a:custGeom>
              <a:avLst/>
              <a:gdLst/>
              <a:ahLst/>
              <a:cxnLst/>
              <a:rect l="l" t="t" r="r" b="b"/>
              <a:pathLst>
                <a:path w="13983" h="16202" extrusionOk="0">
                  <a:moveTo>
                    <a:pt x="0" y="12159"/>
                  </a:moveTo>
                  <a:lnTo>
                    <a:pt x="6991" y="16201"/>
                  </a:lnTo>
                  <a:lnTo>
                    <a:pt x="13982" y="12128"/>
                  </a:lnTo>
                  <a:lnTo>
                    <a:pt x="13982" y="4073"/>
                  </a:lnTo>
                  <a:lnTo>
                    <a:pt x="6991" y="0"/>
                  </a:lnTo>
                  <a:lnTo>
                    <a:pt x="0" y="407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6"/>
            <p:cNvSpPr/>
            <p:nvPr/>
          </p:nvSpPr>
          <p:spPr>
            <a:xfrm>
              <a:off x="8117083" y="3096065"/>
              <a:ext cx="436316" cy="503396"/>
            </a:xfrm>
            <a:custGeom>
              <a:avLst/>
              <a:gdLst/>
              <a:ahLst/>
              <a:cxnLst/>
              <a:rect l="l" t="t" r="r" b="b"/>
              <a:pathLst>
                <a:path w="14043" h="16202" extrusionOk="0">
                  <a:moveTo>
                    <a:pt x="0" y="12159"/>
                  </a:moveTo>
                  <a:lnTo>
                    <a:pt x="7052" y="16201"/>
                  </a:lnTo>
                  <a:lnTo>
                    <a:pt x="14043" y="12128"/>
                  </a:lnTo>
                  <a:lnTo>
                    <a:pt x="14043" y="4073"/>
                  </a:lnTo>
                  <a:lnTo>
                    <a:pt x="7052" y="0"/>
                  </a:lnTo>
                  <a:lnTo>
                    <a:pt x="0" y="407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6"/>
            <p:cNvSpPr/>
            <p:nvPr/>
          </p:nvSpPr>
          <p:spPr>
            <a:xfrm>
              <a:off x="7899872" y="3473814"/>
              <a:ext cx="436316" cy="501501"/>
            </a:xfrm>
            <a:custGeom>
              <a:avLst/>
              <a:gdLst/>
              <a:ahLst/>
              <a:cxnLst/>
              <a:rect l="l" t="t" r="r" b="b"/>
              <a:pathLst>
                <a:path w="14043" h="16141" extrusionOk="0">
                  <a:moveTo>
                    <a:pt x="0" y="12129"/>
                  </a:moveTo>
                  <a:lnTo>
                    <a:pt x="7052" y="16141"/>
                  </a:lnTo>
                  <a:lnTo>
                    <a:pt x="14043" y="12129"/>
                  </a:lnTo>
                  <a:lnTo>
                    <a:pt x="14043" y="4043"/>
                  </a:lnTo>
                  <a:lnTo>
                    <a:pt x="6991" y="1"/>
                  </a:lnTo>
                  <a:lnTo>
                    <a:pt x="0" y="404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6"/>
            <p:cNvSpPr/>
            <p:nvPr/>
          </p:nvSpPr>
          <p:spPr>
            <a:xfrm>
              <a:off x="7464488" y="3473814"/>
              <a:ext cx="435415" cy="501501"/>
            </a:xfrm>
            <a:custGeom>
              <a:avLst/>
              <a:gdLst/>
              <a:ahLst/>
              <a:cxnLst/>
              <a:rect l="l" t="t" r="r" b="b"/>
              <a:pathLst>
                <a:path w="14014" h="16141" extrusionOk="0">
                  <a:moveTo>
                    <a:pt x="31" y="12129"/>
                  </a:moveTo>
                  <a:lnTo>
                    <a:pt x="7022" y="16141"/>
                  </a:lnTo>
                  <a:lnTo>
                    <a:pt x="14013" y="12129"/>
                  </a:lnTo>
                  <a:lnTo>
                    <a:pt x="14013" y="4043"/>
                  </a:lnTo>
                  <a:lnTo>
                    <a:pt x="7022" y="1"/>
                  </a:lnTo>
                  <a:lnTo>
                    <a:pt x="1" y="404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6"/>
            <p:cNvSpPr/>
            <p:nvPr/>
          </p:nvSpPr>
          <p:spPr>
            <a:xfrm>
              <a:off x="7030068" y="3473814"/>
              <a:ext cx="434452" cy="501501"/>
            </a:xfrm>
            <a:custGeom>
              <a:avLst/>
              <a:gdLst/>
              <a:ahLst/>
              <a:cxnLst/>
              <a:rect l="l" t="t" r="r" b="b"/>
              <a:pathLst>
                <a:path w="13983" h="16141" extrusionOk="0">
                  <a:moveTo>
                    <a:pt x="1" y="12129"/>
                  </a:moveTo>
                  <a:lnTo>
                    <a:pt x="6992" y="16141"/>
                  </a:lnTo>
                  <a:lnTo>
                    <a:pt x="13983" y="12129"/>
                  </a:lnTo>
                  <a:lnTo>
                    <a:pt x="13983" y="4043"/>
                  </a:lnTo>
                  <a:lnTo>
                    <a:pt x="6992" y="1"/>
                  </a:lnTo>
                  <a:lnTo>
                    <a:pt x="1"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6"/>
            <p:cNvSpPr/>
            <p:nvPr/>
          </p:nvSpPr>
          <p:spPr>
            <a:xfrm>
              <a:off x="7247278" y="3096065"/>
              <a:ext cx="435415" cy="503396"/>
            </a:xfrm>
            <a:custGeom>
              <a:avLst/>
              <a:gdLst/>
              <a:ahLst/>
              <a:cxnLst/>
              <a:rect l="l" t="t" r="r" b="b"/>
              <a:pathLst>
                <a:path w="14014" h="16202" extrusionOk="0">
                  <a:moveTo>
                    <a:pt x="6992" y="0"/>
                  </a:moveTo>
                  <a:lnTo>
                    <a:pt x="1" y="4073"/>
                  </a:lnTo>
                  <a:lnTo>
                    <a:pt x="1" y="12159"/>
                  </a:lnTo>
                  <a:lnTo>
                    <a:pt x="7022" y="16201"/>
                  </a:lnTo>
                  <a:lnTo>
                    <a:pt x="14013" y="12128"/>
                  </a:lnTo>
                  <a:lnTo>
                    <a:pt x="14013" y="4073"/>
                  </a:lnTo>
                  <a:lnTo>
                    <a:pt x="6992"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6"/>
            <p:cNvSpPr/>
            <p:nvPr/>
          </p:nvSpPr>
          <p:spPr>
            <a:xfrm>
              <a:off x="9205962" y="2719248"/>
              <a:ext cx="434452" cy="503396"/>
            </a:xfrm>
            <a:custGeom>
              <a:avLst/>
              <a:gdLst/>
              <a:ahLst/>
              <a:cxnLst/>
              <a:rect l="l" t="t" r="r" b="b"/>
              <a:pathLst>
                <a:path w="13983" h="16202" extrusionOk="0">
                  <a:moveTo>
                    <a:pt x="6991" y="1"/>
                  </a:moveTo>
                  <a:lnTo>
                    <a:pt x="0" y="4074"/>
                  </a:lnTo>
                  <a:lnTo>
                    <a:pt x="0" y="12159"/>
                  </a:lnTo>
                  <a:lnTo>
                    <a:pt x="6991" y="16201"/>
                  </a:lnTo>
                  <a:lnTo>
                    <a:pt x="13982" y="12128"/>
                  </a:lnTo>
                  <a:lnTo>
                    <a:pt x="13982" y="4074"/>
                  </a:lnTo>
                  <a:lnTo>
                    <a:pt x="6991"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36"/>
            <p:cNvSpPr/>
            <p:nvPr/>
          </p:nvSpPr>
          <p:spPr>
            <a:xfrm>
              <a:off x="8770578" y="2719248"/>
              <a:ext cx="435415" cy="503396"/>
            </a:xfrm>
            <a:custGeom>
              <a:avLst/>
              <a:gdLst/>
              <a:ahLst/>
              <a:cxnLst/>
              <a:rect l="l" t="t" r="r" b="b"/>
              <a:pathLst>
                <a:path w="14014" h="16202" extrusionOk="0">
                  <a:moveTo>
                    <a:pt x="1" y="12159"/>
                  </a:moveTo>
                  <a:lnTo>
                    <a:pt x="7022" y="16201"/>
                  </a:lnTo>
                  <a:lnTo>
                    <a:pt x="14013" y="12128"/>
                  </a:lnTo>
                  <a:lnTo>
                    <a:pt x="14013" y="4074"/>
                  </a:lnTo>
                  <a:lnTo>
                    <a:pt x="6992" y="1"/>
                  </a:lnTo>
                  <a:lnTo>
                    <a:pt x="1" y="4074"/>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6"/>
            <p:cNvSpPr/>
            <p:nvPr/>
          </p:nvSpPr>
          <p:spPr>
            <a:xfrm>
              <a:off x="5071384" y="4855466"/>
              <a:ext cx="436347" cy="501501"/>
            </a:xfrm>
            <a:custGeom>
              <a:avLst/>
              <a:gdLst/>
              <a:ahLst/>
              <a:cxnLst/>
              <a:rect l="l" t="t" r="r" b="b"/>
              <a:pathLst>
                <a:path w="14044" h="16141" extrusionOk="0">
                  <a:moveTo>
                    <a:pt x="7053" y="0"/>
                  </a:moveTo>
                  <a:lnTo>
                    <a:pt x="1" y="4013"/>
                  </a:lnTo>
                  <a:lnTo>
                    <a:pt x="1" y="12098"/>
                  </a:lnTo>
                  <a:lnTo>
                    <a:pt x="6992" y="16140"/>
                  </a:lnTo>
                  <a:lnTo>
                    <a:pt x="14044" y="12098"/>
                  </a:lnTo>
                  <a:lnTo>
                    <a:pt x="14044" y="4013"/>
                  </a:lnTo>
                  <a:lnTo>
                    <a:pt x="7053"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6"/>
            <p:cNvSpPr/>
            <p:nvPr/>
          </p:nvSpPr>
          <p:spPr>
            <a:xfrm>
              <a:off x="3747367" y="4855466"/>
              <a:ext cx="434452" cy="501501"/>
            </a:xfrm>
            <a:custGeom>
              <a:avLst/>
              <a:gdLst/>
              <a:ahLst/>
              <a:cxnLst/>
              <a:rect l="l" t="t" r="r" b="b"/>
              <a:pathLst>
                <a:path w="13983" h="16141" extrusionOk="0">
                  <a:moveTo>
                    <a:pt x="6991" y="0"/>
                  </a:moveTo>
                  <a:lnTo>
                    <a:pt x="0" y="4013"/>
                  </a:lnTo>
                  <a:lnTo>
                    <a:pt x="0" y="12098"/>
                  </a:lnTo>
                  <a:lnTo>
                    <a:pt x="6991" y="16140"/>
                  </a:lnTo>
                  <a:lnTo>
                    <a:pt x="13982" y="12098"/>
                  </a:lnTo>
                  <a:lnTo>
                    <a:pt x="13982" y="4013"/>
                  </a:lnTo>
                  <a:lnTo>
                    <a:pt x="6991" y="0"/>
                  </a:lnTo>
                  <a:close/>
                </a:path>
              </a:pathLst>
            </a:custGeom>
            <a:solidFill>
              <a:srgbClr val="FFFFFF">
                <a:alpha val="3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6"/>
            <p:cNvSpPr/>
            <p:nvPr/>
          </p:nvSpPr>
          <p:spPr>
            <a:xfrm>
              <a:off x="8553368" y="1410331"/>
              <a:ext cx="435415" cy="501501"/>
            </a:xfrm>
            <a:custGeom>
              <a:avLst/>
              <a:gdLst/>
              <a:ahLst/>
              <a:cxnLst/>
              <a:rect l="l" t="t" r="r" b="b"/>
              <a:pathLst>
                <a:path w="14014" h="16141" extrusionOk="0">
                  <a:moveTo>
                    <a:pt x="6992" y="0"/>
                  </a:moveTo>
                  <a:lnTo>
                    <a:pt x="1" y="4043"/>
                  </a:lnTo>
                  <a:lnTo>
                    <a:pt x="1" y="12128"/>
                  </a:lnTo>
                  <a:lnTo>
                    <a:pt x="6992" y="16140"/>
                  </a:lnTo>
                  <a:lnTo>
                    <a:pt x="13983" y="12128"/>
                  </a:lnTo>
                  <a:lnTo>
                    <a:pt x="14013" y="4043"/>
                  </a:lnTo>
                  <a:lnTo>
                    <a:pt x="69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6"/>
            <p:cNvSpPr/>
            <p:nvPr/>
          </p:nvSpPr>
          <p:spPr>
            <a:xfrm>
              <a:off x="5507700" y="4855466"/>
              <a:ext cx="434452" cy="501501"/>
            </a:xfrm>
            <a:custGeom>
              <a:avLst/>
              <a:gdLst/>
              <a:ahLst/>
              <a:cxnLst/>
              <a:rect l="l" t="t" r="r" b="b"/>
              <a:pathLst>
                <a:path w="13983" h="16141" extrusionOk="0">
                  <a:moveTo>
                    <a:pt x="13983" y="12098"/>
                  </a:moveTo>
                  <a:lnTo>
                    <a:pt x="6992" y="16140"/>
                  </a:lnTo>
                  <a:lnTo>
                    <a:pt x="1" y="12098"/>
                  </a:lnTo>
                  <a:lnTo>
                    <a:pt x="1" y="4013"/>
                  </a:lnTo>
                  <a:lnTo>
                    <a:pt x="6992" y="0"/>
                  </a:lnTo>
                  <a:lnTo>
                    <a:pt x="1398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6"/>
            <p:cNvSpPr/>
            <p:nvPr/>
          </p:nvSpPr>
          <p:spPr>
            <a:xfrm>
              <a:off x="5290489" y="4478649"/>
              <a:ext cx="434452" cy="501501"/>
            </a:xfrm>
            <a:custGeom>
              <a:avLst/>
              <a:gdLst/>
              <a:ahLst/>
              <a:cxnLst/>
              <a:rect l="l" t="t" r="r" b="b"/>
              <a:pathLst>
                <a:path w="13983" h="16141" extrusionOk="0">
                  <a:moveTo>
                    <a:pt x="13983" y="12128"/>
                  </a:moveTo>
                  <a:lnTo>
                    <a:pt x="6992" y="16141"/>
                  </a:lnTo>
                  <a:lnTo>
                    <a:pt x="1" y="12128"/>
                  </a:lnTo>
                  <a:lnTo>
                    <a:pt x="1" y="4013"/>
                  </a:lnTo>
                  <a:lnTo>
                    <a:pt x="6992" y="1"/>
                  </a:lnTo>
                  <a:lnTo>
                    <a:pt x="13983" y="4013"/>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727" name="Google Shape;2727;p36"/>
            <p:cNvSpPr/>
            <p:nvPr/>
          </p:nvSpPr>
          <p:spPr>
            <a:xfrm>
              <a:off x="6160294" y="3677820"/>
              <a:ext cx="434452" cy="503365"/>
            </a:xfrm>
            <a:custGeom>
              <a:avLst/>
              <a:gdLst/>
              <a:ahLst/>
              <a:cxnLst/>
              <a:rect l="l" t="t" r="r" b="b"/>
              <a:pathLst>
                <a:path w="13983" h="16201" extrusionOk="0">
                  <a:moveTo>
                    <a:pt x="6991" y="0"/>
                  </a:moveTo>
                  <a:lnTo>
                    <a:pt x="0" y="4073"/>
                  </a:lnTo>
                  <a:lnTo>
                    <a:pt x="0" y="12128"/>
                  </a:lnTo>
                  <a:lnTo>
                    <a:pt x="6991" y="16201"/>
                  </a:lnTo>
                  <a:lnTo>
                    <a:pt x="13982" y="12158"/>
                  </a:lnTo>
                  <a:lnTo>
                    <a:pt x="13982" y="4073"/>
                  </a:lnTo>
                  <a:lnTo>
                    <a:pt x="6991"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6"/>
            <p:cNvSpPr/>
            <p:nvPr/>
          </p:nvSpPr>
          <p:spPr>
            <a:xfrm>
              <a:off x="6160294" y="4478649"/>
              <a:ext cx="434452" cy="501501"/>
            </a:xfrm>
            <a:custGeom>
              <a:avLst/>
              <a:gdLst/>
              <a:ahLst/>
              <a:cxnLst/>
              <a:rect l="l" t="t" r="r" b="b"/>
              <a:pathLst>
                <a:path w="13983" h="16141" extrusionOk="0">
                  <a:moveTo>
                    <a:pt x="13982" y="12128"/>
                  </a:moveTo>
                  <a:lnTo>
                    <a:pt x="6991" y="16141"/>
                  </a:lnTo>
                  <a:lnTo>
                    <a:pt x="0" y="12128"/>
                  </a:lnTo>
                  <a:lnTo>
                    <a:pt x="0" y="4013"/>
                  </a:lnTo>
                  <a:lnTo>
                    <a:pt x="6991" y="1"/>
                  </a:lnTo>
                  <a:lnTo>
                    <a:pt x="13982" y="4013"/>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6"/>
            <p:cNvSpPr/>
            <p:nvPr/>
          </p:nvSpPr>
          <p:spPr>
            <a:xfrm>
              <a:off x="5724910" y="3427551"/>
              <a:ext cx="435415" cy="502433"/>
            </a:xfrm>
            <a:custGeom>
              <a:avLst/>
              <a:gdLst/>
              <a:ahLst/>
              <a:cxnLst/>
              <a:rect l="l" t="t" r="r" b="b"/>
              <a:pathLst>
                <a:path w="14014" h="16171" extrusionOk="0">
                  <a:moveTo>
                    <a:pt x="14013" y="12128"/>
                  </a:moveTo>
                  <a:lnTo>
                    <a:pt x="6992" y="16171"/>
                  </a:lnTo>
                  <a:lnTo>
                    <a:pt x="1" y="12128"/>
                  </a:lnTo>
                  <a:lnTo>
                    <a:pt x="1" y="4043"/>
                  </a:lnTo>
                  <a:lnTo>
                    <a:pt x="7022" y="0"/>
                  </a:lnTo>
                  <a:lnTo>
                    <a:pt x="14013"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6"/>
            <p:cNvSpPr/>
            <p:nvPr/>
          </p:nvSpPr>
          <p:spPr>
            <a:xfrm>
              <a:off x="4418821" y="4478649"/>
              <a:ext cx="435384" cy="501501"/>
            </a:xfrm>
            <a:custGeom>
              <a:avLst/>
              <a:gdLst/>
              <a:ahLst/>
              <a:cxnLst/>
              <a:rect l="l" t="t" r="r" b="b"/>
              <a:pathLst>
                <a:path w="14013" h="16141" extrusionOk="0">
                  <a:moveTo>
                    <a:pt x="14013" y="12128"/>
                  </a:moveTo>
                  <a:lnTo>
                    <a:pt x="7022" y="16141"/>
                  </a:lnTo>
                  <a:lnTo>
                    <a:pt x="1" y="12128"/>
                  </a:lnTo>
                  <a:lnTo>
                    <a:pt x="31" y="4013"/>
                  </a:lnTo>
                  <a:lnTo>
                    <a:pt x="7022" y="1"/>
                  </a:lnTo>
                  <a:lnTo>
                    <a:pt x="1401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6"/>
            <p:cNvSpPr/>
            <p:nvPr/>
          </p:nvSpPr>
          <p:spPr>
            <a:xfrm>
              <a:off x="8117083" y="2093126"/>
              <a:ext cx="436316" cy="501501"/>
            </a:xfrm>
            <a:custGeom>
              <a:avLst/>
              <a:gdLst/>
              <a:ahLst/>
              <a:cxnLst/>
              <a:rect l="l" t="t" r="r" b="b"/>
              <a:pathLst>
                <a:path w="14043" h="16141" extrusionOk="0">
                  <a:moveTo>
                    <a:pt x="14043" y="12098"/>
                  </a:moveTo>
                  <a:lnTo>
                    <a:pt x="7052" y="16140"/>
                  </a:lnTo>
                  <a:lnTo>
                    <a:pt x="0" y="12098"/>
                  </a:lnTo>
                  <a:lnTo>
                    <a:pt x="61" y="4013"/>
                  </a:lnTo>
                  <a:lnTo>
                    <a:pt x="7052" y="0"/>
                  </a:lnTo>
                  <a:lnTo>
                    <a:pt x="1404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6"/>
            <p:cNvSpPr/>
            <p:nvPr/>
          </p:nvSpPr>
          <p:spPr>
            <a:xfrm>
              <a:off x="6377504" y="4855466"/>
              <a:ext cx="435384" cy="501501"/>
            </a:xfrm>
            <a:custGeom>
              <a:avLst/>
              <a:gdLst/>
              <a:ahLst/>
              <a:cxnLst/>
              <a:rect l="l" t="t" r="r" b="b"/>
              <a:pathLst>
                <a:path w="14013" h="16141" extrusionOk="0">
                  <a:moveTo>
                    <a:pt x="13982" y="12098"/>
                  </a:moveTo>
                  <a:lnTo>
                    <a:pt x="6991" y="16140"/>
                  </a:lnTo>
                  <a:lnTo>
                    <a:pt x="0" y="12098"/>
                  </a:lnTo>
                  <a:lnTo>
                    <a:pt x="0" y="4013"/>
                  </a:lnTo>
                  <a:lnTo>
                    <a:pt x="6991" y="0"/>
                  </a:lnTo>
                  <a:lnTo>
                    <a:pt x="14013"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6"/>
            <p:cNvSpPr/>
            <p:nvPr/>
          </p:nvSpPr>
          <p:spPr>
            <a:xfrm>
              <a:off x="6812857" y="4855466"/>
              <a:ext cx="434452" cy="501501"/>
            </a:xfrm>
            <a:custGeom>
              <a:avLst/>
              <a:gdLst/>
              <a:ahLst/>
              <a:cxnLst/>
              <a:rect l="l" t="t" r="r" b="b"/>
              <a:pathLst>
                <a:path w="13983" h="16141" extrusionOk="0">
                  <a:moveTo>
                    <a:pt x="13983" y="12098"/>
                  </a:moveTo>
                  <a:lnTo>
                    <a:pt x="6992" y="16140"/>
                  </a:lnTo>
                  <a:lnTo>
                    <a:pt x="1" y="12098"/>
                  </a:lnTo>
                  <a:lnTo>
                    <a:pt x="1" y="4013"/>
                  </a:lnTo>
                  <a:lnTo>
                    <a:pt x="6992" y="0"/>
                  </a:lnTo>
                  <a:lnTo>
                    <a:pt x="1398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6"/>
            <p:cNvSpPr/>
            <p:nvPr/>
          </p:nvSpPr>
          <p:spPr>
            <a:xfrm>
              <a:off x="8117083" y="4855466"/>
              <a:ext cx="436316" cy="501501"/>
            </a:xfrm>
            <a:custGeom>
              <a:avLst/>
              <a:gdLst/>
              <a:ahLst/>
              <a:cxnLst/>
              <a:rect l="l" t="t" r="r" b="b"/>
              <a:pathLst>
                <a:path w="14043" h="16141" extrusionOk="0">
                  <a:moveTo>
                    <a:pt x="14043" y="12098"/>
                  </a:moveTo>
                  <a:lnTo>
                    <a:pt x="7052" y="16140"/>
                  </a:lnTo>
                  <a:lnTo>
                    <a:pt x="0" y="12098"/>
                  </a:lnTo>
                  <a:lnTo>
                    <a:pt x="0" y="4013"/>
                  </a:lnTo>
                  <a:lnTo>
                    <a:pt x="7052" y="0"/>
                  </a:lnTo>
                  <a:lnTo>
                    <a:pt x="14043" y="4013"/>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6"/>
            <p:cNvSpPr/>
            <p:nvPr/>
          </p:nvSpPr>
          <p:spPr>
            <a:xfrm>
              <a:off x="8336157" y="4478649"/>
              <a:ext cx="434452" cy="501501"/>
            </a:xfrm>
            <a:custGeom>
              <a:avLst/>
              <a:gdLst/>
              <a:ahLst/>
              <a:cxnLst/>
              <a:rect l="l" t="t" r="r" b="b"/>
              <a:pathLst>
                <a:path w="13983" h="16141" extrusionOk="0">
                  <a:moveTo>
                    <a:pt x="13983" y="12128"/>
                  </a:moveTo>
                  <a:lnTo>
                    <a:pt x="6992" y="16141"/>
                  </a:lnTo>
                  <a:lnTo>
                    <a:pt x="1" y="12128"/>
                  </a:lnTo>
                  <a:lnTo>
                    <a:pt x="1" y="4013"/>
                  </a:lnTo>
                  <a:lnTo>
                    <a:pt x="6992" y="1"/>
                  </a:lnTo>
                  <a:lnTo>
                    <a:pt x="13983"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6"/>
            <p:cNvSpPr/>
            <p:nvPr/>
          </p:nvSpPr>
          <p:spPr>
            <a:xfrm>
              <a:off x="8770578" y="4478649"/>
              <a:ext cx="435415" cy="501501"/>
            </a:xfrm>
            <a:custGeom>
              <a:avLst/>
              <a:gdLst/>
              <a:ahLst/>
              <a:cxnLst/>
              <a:rect l="l" t="t" r="r" b="b"/>
              <a:pathLst>
                <a:path w="14014" h="16141" extrusionOk="0">
                  <a:moveTo>
                    <a:pt x="7022" y="1"/>
                  </a:moveTo>
                  <a:lnTo>
                    <a:pt x="1" y="4013"/>
                  </a:lnTo>
                  <a:lnTo>
                    <a:pt x="1" y="12128"/>
                  </a:lnTo>
                  <a:lnTo>
                    <a:pt x="6992" y="16141"/>
                  </a:lnTo>
                  <a:lnTo>
                    <a:pt x="14013" y="12128"/>
                  </a:lnTo>
                  <a:lnTo>
                    <a:pt x="14013" y="4013"/>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6"/>
            <p:cNvSpPr/>
            <p:nvPr/>
          </p:nvSpPr>
          <p:spPr>
            <a:xfrm>
              <a:off x="8988751" y="4855466"/>
              <a:ext cx="434452" cy="501501"/>
            </a:xfrm>
            <a:custGeom>
              <a:avLst/>
              <a:gdLst/>
              <a:ahLst/>
              <a:cxnLst/>
              <a:rect l="l" t="t" r="r" b="b"/>
              <a:pathLst>
                <a:path w="13983" h="16141" extrusionOk="0">
                  <a:moveTo>
                    <a:pt x="13982" y="12098"/>
                  </a:moveTo>
                  <a:lnTo>
                    <a:pt x="6991" y="16140"/>
                  </a:lnTo>
                  <a:lnTo>
                    <a:pt x="0" y="12098"/>
                  </a:lnTo>
                  <a:lnTo>
                    <a:pt x="0" y="4013"/>
                  </a:lnTo>
                  <a:lnTo>
                    <a:pt x="6991" y="0"/>
                  </a:lnTo>
                  <a:lnTo>
                    <a:pt x="13982"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6"/>
            <p:cNvSpPr/>
            <p:nvPr/>
          </p:nvSpPr>
          <p:spPr>
            <a:xfrm>
              <a:off x="6812857" y="41018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6"/>
            <p:cNvSpPr/>
            <p:nvPr/>
          </p:nvSpPr>
          <p:spPr>
            <a:xfrm>
              <a:off x="4636963" y="41018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6"/>
            <p:cNvSpPr/>
            <p:nvPr/>
          </p:nvSpPr>
          <p:spPr>
            <a:xfrm>
              <a:off x="7464488" y="3724083"/>
              <a:ext cx="435415" cy="503396"/>
            </a:xfrm>
            <a:custGeom>
              <a:avLst/>
              <a:gdLst/>
              <a:ahLst/>
              <a:cxnLst/>
              <a:rect l="l" t="t" r="r" b="b"/>
              <a:pathLst>
                <a:path w="14014" h="16202" extrusionOk="0">
                  <a:moveTo>
                    <a:pt x="7022" y="1"/>
                  </a:moveTo>
                  <a:lnTo>
                    <a:pt x="31" y="4074"/>
                  </a:lnTo>
                  <a:lnTo>
                    <a:pt x="1" y="12128"/>
                  </a:lnTo>
                  <a:lnTo>
                    <a:pt x="7022" y="16201"/>
                  </a:lnTo>
                  <a:lnTo>
                    <a:pt x="14013" y="12159"/>
                  </a:lnTo>
                  <a:lnTo>
                    <a:pt x="14013" y="4074"/>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6"/>
            <p:cNvSpPr/>
            <p:nvPr/>
          </p:nvSpPr>
          <p:spPr>
            <a:xfrm>
              <a:off x="7682662" y="4101832"/>
              <a:ext cx="434452" cy="501501"/>
            </a:xfrm>
            <a:custGeom>
              <a:avLst/>
              <a:gdLst/>
              <a:ahLst/>
              <a:cxnLst/>
              <a:rect l="l" t="t" r="r" b="b"/>
              <a:pathLst>
                <a:path w="13983" h="16141" extrusionOk="0">
                  <a:moveTo>
                    <a:pt x="13982" y="12129"/>
                  </a:moveTo>
                  <a:lnTo>
                    <a:pt x="6991" y="16141"/>
                  </a:lnTo>
                  <a:lnTo>
                    <a:pt x="0" y="12129"/>
                  </a:lnTo>
                  <a:lnTo>
                    <a:pt x="0" y="4043"/>
                  </a:lnTo>
                  <a:lnTo>
                    <a:pt x="6991" y="1"/>
                  </a:lnTo>
                  <a:lnTo>
                    <a:pt x="13982" y="404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6"/>
            <p:cNvSpPr/>
            <p:nvPr/>
          </p:nvSpPr>
          <p:spPr>
            <a:xfrm>
              <a:off x="8770578" y="3724083"/>
              <a:ext cx="435415" cy="503396"/>
            </a:xfrm>
            <a:custGeom>
              <a:avLst/>
              <a:gdLst/>
              <a:ahLst/>
              <a:cxnLst/>
              <a:rect l="l" t="t" r="r" b="b"/>
              <a:pathLst>
                <a:path w="14014" h="16202" extrusionOk="0">
                  <a:moveTo>
                    <a:pt x="14013" y="12159"/>
                  </a:moveTo>
                  <a:lnTo>
                    <a:pt x="6992" y="16201"/>
                  </a:lnTo>
                  <a:lnTo>
                    <a:pt x="1" y="12128"/>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6"/>
            <p:cNvSpPr/>
            <p:nvPr/>
          </p:nvSpPr>
          <p:spPr>
            <a:xfrm>
              <a:off x="8988751" y="4101832"/>
              <a:ext cx="434452" cy="501501"/>
            </a:xfrm>
            <a:custGeom>
              <a:avLst/>
              <a:gdLst/>
              <a:ahLst/>
              <a:cxnLst/>
              <a:rect l="l" t="t" r="r" b="b"/>
              <a:pathLst>
                <a:path w="13983" h="16141" extrusionOk="0">
                  <a:moveTo>
                    <a:pt x="13982" y="12129"/>
                  </a:moveTo>
                  <a:lnTo>
                    <a:pt x="6991" y="16141"/>
                  </a:lnTo>
                  <a:lnTo>
                    <a:pt x="0" y="12129"/>
                  </a:lnTo>
                  <a:lnTo>
                    <a:pt x="0" y="4043"/>
                  </a:lnTo>
                  <a:lnTo>
                    <a:pt x="6991" y="1"/>
                  </a:lnTo>
                  <a:lnTo>
                    <a:pt x="13982"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6"/>
            <p:cNvSpPr/>
            <p:nvPr/>
          </p:nvSpPr>
          <p:spPr>
            <a:xfrm>
              <a:off x="7247278" y="3347266"/>
              <a:ext cx="435415" cy="503396"/>
            </a:xfrm>
            <a:custGeom>
              <a:avLst/>
              <a:gdLst/>
              <a:ahLst/>
              <a:cxnLst/>
              <a:rect l="l" t="t" r="r" b="b"/>
              <a:pathLst>
                <a:path w="14014" h="16202" extrusionOk="0">
                  <a:moveTo>
                    <a:pt x="14013" y="12129"/>
                  </a:moveTo>
                  <a:lnTo>
                    <a:pt x="6992" y="16202"/>
                  </a:lnTo>
                  <a:lnTo>
                    <a:pt x="1" y="12129"/>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6"/>
            <p:cNvSpPr/>
            <p:nvPr/>
          </p:nvSpPr>
          <p:spPr>
            <a:xfrm>
              <a:off x="8117083" y="3347266"/>
              <a:ext cx="436316" cy="503396"/>
            </a:xfrm>
            <a:custGeom>
              <a:avLst/>
              <a:gdLst/>
              <a:ahLst/>
              <a:cxnLst/>
              <a:rect l="l" t="t" r="r" b="b"/>
              <a:pathLst>
                <a:path w="14043" h="16202" extrusionOk="0">
                  <a:moveTo>
                    <a:pt x="14043" y="12129"/>
                  </a:moveTo>
                  <a:lnTo>
                    <a:pt x="7052" y="16202"/>
                  </a:lnTo>
                  <a:lnTo>
                    <a:pt x="0" y="12129"/>
                  </a:lnTo>
                  <a:lnTo>
                    <a:pt x="0" y="4074"/>
                  </a:lnTo>
                  <a:lnTo>
                    <a:pt x="7052" y="1"/>
                  </a:lnTo>
                  <a:lnTo>
                    <a:pt x="14043" y="4074"/>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6"/>
            <p:cNvSpPr/>
            <p:nvPr/>
          </p:nvSpPr>
          <p:spPr>
            <a:xfrm>
              <a:off x="8117083" y="2594595"/>
              <a:ext cx="436316" cy="501501"/>
            </a:xfrm>
            <a:custGeom>
              <a:avLst/>
              <a:gdLst/>
              <a:ahLst/>
              <a:cxnLst/>
              <a:rect l="l" t="t" r="r" b="b"/>
              <a:pathLst>
                <a:path w="14043" h="16141" extrusionOk="0">
                  <a:moveTo>
                    <a:pt x="14043" y="12128"/>
                  </a:moveTo>
                  <a:lnTo>
                    <a:pt x="7052" y="16140"/>
                  </a:lnTo>
                  <a:lnTo>
                    <a:pt x="0" y="12128"/>
                  </a:lnTo>
                  <a:lnTo>
                    <a:pt x="0" y="4013"/>
                  </a:lnTo>
                  <a:lnTo>
                    <a:pt x="7052" y="0"/>
                  </a:lnTo>
                  <a:lnTo>
                    <a:pt x="14043"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6"/>
            <p:cNvSpPr/>
            <p:nvPr/>
          </p:nvSpPr>
          <p:spPr>
            <a:xfrm>
              <a:off x="8336157" y="2971412"/>
              <a:ext cx="434452" cy="502433"/>
            </a:xfrm>
            <a:custGeom>
              <a:avLst/>
              <a:gdLst/>
              <a:ahLst/>
              <a:cxnLst/>
              <a:rect l="l" t="t" r="r" b="b"/>
              <a:pathLst>
                <a:path w="13983" h="16171" extrusionOk="0">
                  <a:moveTo>
                    <a:pt x="6992" y="0"/>
                  </a:moveTo>
                  <a:lnTo>
                    <a:pt x="1" y="4012"/>
                  </a:lnTo>
                  <a:lnTo>
                    <a:pt x="1" y="12098"/>
                  </a:lnTo>
                  <a:lnTo>
                    <a:pt x="6992" y="16171"/>
                  </a:lnTo>
                  <a:lnTo>
                    <a:pt x="13983" y="12098"/>
                  </a:lnTo>
                  <a:lnTo>
                    <a:pt x="13983" y="4043"/>
                  </a:lnTo>
                  <a:lnTo>
                    <a:pt x="6992" y="0"/>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6"/>
            <p:cNvSpPr/>
            <p:nvPr/>
          </p:nvSpPr>
          <p:spPr>
            <a:xfrm>
              <a:off x="8770578" y="2971412"/>
              <a:ext cx="435415" cy="502433"/>
            </a:xfrm>
            <a:custGeom>
              <a:avLst/>
              <a:gdLst/>
              <a:ahLst/>
              <a:cxnLst/>
              <a:rect l="l" t="t" r="r" b="b"/>
              <a:pathLst>
                <a:path w="14014" h="16171" extrusionOk="0">
                  <a:moveTo>
                    <a:pt x="14013" y="12098"/>
                  </a:moveTo>
                  <a:lnTo>
                    <a:pt x="6992" y="16171"/>
                  </a:lnTo>
                  <a:lnTo>
                    <a:pt x="1" y="12098"/>
                  </a:lnTo>
                  <a:lnTo>
                    <a:pt x="1" y="4012"/>
                  </a:lnTo>
                  <a:lnTo>
                    <a:pt x="7022" y="0"/>
                  </a:lnTo>
                  <a:lnTo>
                    <a:pt x="14013" y="4043"/>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6"/>
            <p:cNvSpPr/>
            <p:nvPr/>
          </p:nvSpPr>
          <p:spPr>
            <a:xfrm>
              <a:off x="8988751" y="3347266"/>
              <a:ext cx="434452" cy="503396"/>
            </a:xfrm>
            <a:custGeom>
              <a:avLst/>
              <a:gdLst/>
              <a:ahLst/>
              <a:cxnLst/>
              <a:rect l="l" t="t" r="r" b="b"/>
              <a:pathLst>
                <a:path w="13983" h="16202" extrusionOk="0">
                  <a:moveTo>
                    <a:pt x="6991" y="1"/>
                  </a:moveTo>
                  <a:lnTo>
                    <a:pt x="0" y="4074"/>
                  </a:lnTo>
                  <a:lnTo>
                    <a:pt x="0" y="12129"/>
                  </a:lnTo>
                  <a:lnTo>
                    <a:pt x="6991" y="16202"/>
                  </a:lnTo>
                  <a:lnTo>
                    <a:pt x="13982" y="12129"/>
                  </a:lnTo>
                  <a:lnTo>
                    <a:pt x="13982" y="4074"/>
                  </a:lnTo>
                  <a:lnTo>
                    <a:pt x="6991"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6"/>
            <p:cNvSpPr/>
            <p:nvPr/>
          </p:nvSpPr>
          <p:spPr>
            <a:xfrm>
              <a:off x="8988751" y="2594595"/>
              <a:ext cx="434452" cy="501501"/>
            </a:xfrm>
            <a:custGeom>
              <a:avLst/>
              <a:gdLst/>
              <a:ahLst/>
              <a:cxnLst/>
              <a:rect l="l" t="t" r="r" b="b"/>
              <a:pathLst>
                <a:path w="13983" h="16141" extrusionOk="0">
                  <a:moveTo>
                    <a:pt x="13982" y="12128"/>
                  </a:moveTo>
                  <a:lnTo>
                    <a:pt x="6991" y="16140"/>
                  </a:lnTo>
                  <a:lnTo>
                    <a:pt x="0" y="12128"/>
                  </a:lnTo>
                  <a:lnTo>
                    <a:pt x="0" y="4013"/>
                  </a:lnTo>
                  <a:lnTo>
                    <a:pt x="6991" y="0"/>
                  </a:lnTo>
                  <a:lnTo>
                    <a:pt x="13982"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6"/>
            <p:cNvSpPr/>
            <p:nvPr/>
          </p:nvSpPr>
          <p:spPr>
            <a:xfrm>
              <a:off x="5724910" y="4478649"/>
              <a:ext cx="435415" cy="501501"/>
            </a:xfrm>
            <a:custGeom>
              <a:avLst/>
              <a:gdLst/>
              <a:ahLst/>
              <a:cxnLst/>
              <a:rect l="l" t="t" r="r" b="b"/>
              <a:pathLst>
                <a:path w="14014" h="16141" extrusionOk="0">
                  <a:moveTo>
                    <a:pt x="7022" y="1"/>
                  </a:moveTo>
                  <a:lnTo>
                    <a:pt x="1" y="4013"/>
                  </a:lnTo>
                  <a:lnTo>
                    <a:pt x="1" y="12128"/>
                  </a:lnTo>
                  <a:lnTo>
                    <a:pt x="6992" y="16141"/>
                  </a:lnTo>
                  <a:lnTo>
                    <a:pt x="14013" y="12128"/>
                  </a:lnTo>
                  <a:lnTo>
                    <a:pt x="14013" y="4013"/>
                  </a:lnTo>
                  <a:lnTo>
                    <a:pt x="7022"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2" name="Google Shape;2752;p36"/>
          <p:cNvGrpSpPr/>
          <p:nvPr/>
        </p:nvGrpSpPr>
        <p:grpSpPr>
          <a:xfrm flipH="1">
            <a:off x="-1158216" y="3211066"/>
            <a:ext cx="1044511" cy="1040037"/>
            <a:chOff x="8115187" y="2576885"/>
            <a:chExt cx="1044511" cy="1040037"/>
          </a:xfrm>
        </p:grpSpPr>
        <p:sp>
          <p:nvSpPr>
            <p:cNvPr id="2753" name="Google Shape;2753;p36"/>
            <p:cNvSpPr/>
            <p:nvPr/>
          </p:nvSpPr>
          <p:spPr>
            <a:xfrm>
              <a:off x="8115187" y="3073384"/>
              <a:ext cx="51980" cy="46791"/>
            </a:xfrm>
            <a:custGeom>
              <a:avLst/>
              <a:gdLst/>
              <a:ahLst/>
              <a:cxnLst/>
              <a:rect l="l" t="t" r="r" b="b"/>
              <a:pathLst>
                <a:path w="1673" h="1506" extrusionOk="0">
                  <a:moveTo>
                    <a:pt x="848" y="1"/>
                  </a:moveTo>
                  <a:cubicBezTo>
                    <a:pt x="654" y="1"/>
                    <a:pt x="456" y="62"/>
                    <a:pt x="304" y="183"/>
                  </a:cubicBezTo>
                  <a:cubicBezTo>
                    <a:pt x="0" y="518"/>
                    <a:pt x="0" y="943"/>
                    <a:pt x="304" y="1278"/>
                  </a:cubicBezTo>
                  <a:cubicBezTo>
                    <a:pt x="456" y="1430"/>
                    <a:pt x="646" y="1506"/>
                    <a:pt x="836" y="1506"/>
                  </a:cubicBezTo>
                  <a:cubicBezTo>
                    <a:pt x="1026" y="1506"/>
                    <a:pt x="1216" y="1430"/>
                    <a:pt x="1368" y="1278"/>
                  </a:cubicBezTo>
                  <a:cubicBezTo>
                    <a:pt x="1672" y="943"/>
                    <a:pt x="1672" y="518"/>
                    <a:pt x="1368" y="183"/>
                  </a:cubicBezTo>
                  <a:cubicBezTo>
                    <a:pt x="1231" y="62"/>
                    <a:pt x="1041" y="1"/>
                    <a:pt x="8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6"/>
            <p:cNvSpPr/>
            <p:nvPr/>
          </p:nvSpPr>
          <p:spPr>
            <a:xfrm>
              <a:off x="8281381" y="2907408"/>
              <a:ext cx="51980" cy="47506"/>
            </a:xfrm>
            <a:custGeom>
              <a:avLst/>
              <a:gdLst/>
              <a:ahLst/>
              <a:cxnLst/>
              <a:rect l="l" t="t" r="r" b="b"/>
              <a:pathLst>
                <a:path w="1673" h="1529" extrusionOk="0">
                  <a:moveTo>
                    <a:pt x="825" y="1"/>
                  </a:moveTo>
                  <a:cubicBezTo>
                    <a:pt x="632" y="1"/>
                    <a:pt x="442" y="69"/>
                    <a:pt x="305" y="206"/>
                  </a:cubicBezTo>
                  <a:cubicBezTo>
                    <a:pt x="1" y="540"/>
                    <a:pt x="1" y="966"/>
                    <a:pt x="305" y="1300"/>
                  </a:cubicBezTo>
                  <a:cubicBezTo>
                    <a:pt x="457" y="1452"/>
                    <a:pt x="647" y="1528"/>
                    <a:pt x="837" y="1528"/>
                  </a:cubicBezTo>
                  <a:cubicBezTo>
                    <a:pt x="1027" y="1528"/>
                    <a:pt x="1217" y="1452"/>
                    <a:pt x="1369" y="1300"/>
                  </a:cubicBezTo>
                  <a:cubicBezTo>
                    <a:pt x="1673" y="966"/>
                    <a:pt x="1673" y="54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6"/>
            <p:cNvSpPr/>
            <p:nvPr/>
          </p:nvSpPr>
          <p:spPr>
            <a:xfrm>
              <a:off x="8446673" y="2742147"/>
              <a:ext cx="51949" cy="47506"/>
            </a:xfrm>
            <a:custGeom>
              <a:avLst/>
              <a:gdLst/>
              <a:ahLst/>
              <a:cxnLst/>
              <a:rect l="l" t="t" r="r" b="b"/>
              <a:pathLst>
                <a:path w="1672" h="1529" extrusionOk="0">
                  <a:moveTo>
                    <a:pt x="825" y="1"/>
                  </a:moveTo>
                  <a:cubicBezTo>
                    <a:pt x="631" y="1"/>
                    <a:pt x="441" y="69"/>
                    <a:pt x="304" y="206"/>
                  </a:cubicBezTo>
                  <a:cubicBezTo>
                    <a:pt x="0" y="540"/>
                    <a:pt x="0" y="966"/>
                    <a:pt x="304" y="1300"/>
                  </a:cubicBezTo>
                  <a:cubicBezTo>
                    <a:pt x="456" y="1452"/>
                    <a:pt x="646" y="1528"/>
                    <a:pt x="836" y="1528"/>
                  </a:cubicBezTo>
                  <a:cubicBezTo>
                    <a:pt x="1026" y="1528"/>
                    <a:pt x="1216" y="1452"/>
                    <a:pt x="1368" y="1300"/>
                  </a:cubicBezTo>
                  <a:cubicBezTo>
                    <a:pt x="1672" y="966"/>
                    <a:pt x="1672" y="540"/>
                    <a:pt x="1368" y="206"/>
                  </a:cubicBezTo>
                  <a:cubicBezTo>
                    <a:pt x="1216" y="69"/>
                    <a:pt x="1018"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6"/>
            <p:cNvSpPr/>
            <p:nvPr/>
          </p:nvSpPr>
          <p:spPr>
            <a:xfrm>
              <a:off x="8611935" y="2576885"/>
              <a:ext cx="51980" cy="47475"/>
            </a:xfrm>
            <a:custGeom>
              <a:avLst/>
              <a:gdLst/>
              <a:ahLst/>
              <a:cxnLst/>
              <a:rect l="l" t="t" r="r" b="b"/>
              <a:pathLst>
                <a:path w="1673" h="1528" extrusionOk="0">
                  <a:moveTo>
                    <a:pt x="825" y="1"/>
                  </a:moveTo>
                  <a:cubicBezTo>
                    <a:pt x="631" y="1"/>
                    <a:pt x="441" y="69"/>
                    <a:pt x="304" y="206"/>
                  </a:cubicBezTo>
                  <a:cubicBezTo>
                    <a:pt x="0" y="540"/>
                    <a:pt x="0" y="966"/>
                    <a:pt x="304" y="1300"/>
                  </a:cubicBezTo>
                  <a:cubicBezTo>
                    <a:pt x="456" y="1452"/>
                    <a:pt x="646" y="1528"/>
                    <a:pt x="836" y="1528"/>
                  </a:cubicBezTo>
                  <a:cubicBezTo>
                    <a:pt x="1026" y="1528"/>
                    <a:pt x="1216" y="1452"/>
                    <a:pt x="1368" y="1300"/>
                  </a:cubicBezTo>
                  <a:cubicBezTo>
                    <a:pt x="1672" y="966"/>
                    <a:pt x="1672" y="54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6"/>
            <p:cNvSpPr/>
            <p:nvPr/>
          </p:nvSpPr>
          <p:spPr>
            <a:xfrm>
              <a:off x="8446673" y="3073384"/>
              <a:ext cx="51949" cy="46791"/>
            </a:xfrm>
            <a:custGeom>
              <a:avLst/>
              <a:gdLst/>
              <a:ahLst/>
              <a:cxnLst/>
              <a:rect l="l" t="t" r="r" b="b"/>
              <a:pathLst>
                <a:path w="1672" h="1506" extrusionOk="0">
                  <a:moveTo>
                    <a:pt x="825" y="1"/>
                  </a:moveTo>
                  <a:cubicBezTo>
                    <a:pt x="631" y="1"/>
                    <a:pt x="441" y="62"/>
                    <a:pt x="304" y="183"/>
                  </a:cubicBezTo>
                  <a:cubicBezTo>
                    <a:pt x="0" y="518"/>
                    <a:pt x="0" y="943"/>
                    <a:pt x="304" y="1278"/>
                  </a:cubicBezTo>
                  <a:cubicBezTo>
                    <a:pt x="456" y="1430"/>
                    <a:pt x="646" y="1506"/>
                    <a:pt x="836" y="1506"/>
                  </a:cubicBezTo>
                  <a:cubicBezTo>
                    <a:pt x="1026" y="1506"/>
                    <a:pt x="1216" y="1430"/>
                    <a:pt x="1368" y="1278"/>
                  </a:cubicBezTo>
                  <a:cubicBezTo>
                    <a:pt x="1672" y="943"/>
                    <a:pt x="1672" y="518"/>
                    <a:pt x="1368" y="183"/>
                  </a:cubicBezTo>
                  <a:cubicBezTo>
                    <a:pt x="1216" y="62"/>
                    <a:pt x="1018"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36"/>
            <p:cNvSpPr/>
            <p:nvPr/>
          </p:nvSpPr>
          <p:spPr>
            <a:xfrm>
              <a:off x="8611935" y="2907408"/>
              <a:ext cx="51980" cy="47506"/>
            </a:xfrm>
            <a:custGeom>
              <a:avLst/>
              <a:gdLst/>
              <a:ahLst/>
              <a:cxnLst/>
              <a:rect l="l" t="t" r="r" b="b"/>
              <a:pathLst>
                <a:path w="1673" h="1529" extrusionOk="0">
                  <a:moveTo>
                    <a:pt x="825" y="1"/>
                  </a:moveTo>
                  <a:cubicBezTo>
                    <a:pt x="631" y="1"/>
                    <a:pt x="441" y="69"/>
                    <a:pt x="304" y="206"/>
                  </a:cubicBezTo>
                  <a:cubicBezTo>
                    <a:pt x="0" y="540"/>
                    <a:pt x="0" y="966"/>
                    <a:pt x="304" y="1300"/>
                  </a:cubicBezTo>
                  <a:cubicBezTo>
                    <a:pt x="456" y="1452"/>
                    <a:pt x="646" y="1528"/>
                    <a:pt x="836" y="1528"/>
                  </a:cubicBezTo>
                  <a:cubicBezTo>
                    <a:pt x="1026" y="1528"/>
                    <a:pt x="1216" y="1452"/>
                    <a:pt x="1368" y="1300"/>
                  </a:cubicBezTo>
                  <a:cubicBezTo>
                    <a:pt x="1672" y="966"/>
                    <a:pt x="1672" y="54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6"/>
            <p:cNvSpPr/>
            <p:nvPr/>
          </p:nvSpPr>
          <p:spPr>
            <a:xfrm>
              <a:off x="8776264" y="2742395"/>
              <a:ext cx="51017" cy="47257"/>
            </a:xfrm>
            <a:custGeom>
              <a:avLst/>
              <a:gdLst/>
              <a:ahLst/>
              <a:cxnLst/>
              <a:rect l="l" t="t" r="r" b="b"/>
              <a:pathLst>
                <a:path w="1642" h="1521" extrusionOk="0">
                  <a:moveTo>
                    <a:pt x="821" y="0"/>
                  </a:moveTo>
                  <a:cubicBezTo>
                    <a:pt x="623" y="0"/>
                    <a:pt x="426" y="76"/>
                    <a:pt x="274" y="228"/>
                  </a:cubicBezTo>
                  <a:cubicBezTo>
                    <a:pt x="0" y="532"/>
                    <a:pt x="0" y="1019"/>
                    <a:pt x="274" y="1292"/>
                  </a:cubicBezTo>
                  <a:cubicBezTo>
                    <a:pt x="426" y="1444"/>
                    <a:pt x="623" y="1520"/>
                    <a:pt x="821" y="1520"/>
                  </a:cubicBezTo>
                  <a:cubicBezTo>
                    <a:pt x="1019" y="1520"/>
                    <a:pt x="1216" y="1444"/>
                    <a:pt x="1368" y="1292"/>
                  </a:cubicBezTo>
                  <a:cubicBezTo>
                    <a:pt x="1642" y="1019"/>
                    <a:pt x="1642" y="532"/>
                    <a:pt x="1368" y="228"/>
                  </a:cubicBezTo>
                  <a:cubicBezTo>
                    <a:pt x="1216" y="76"/>
                    <a:pt x="1019" y="0"/>
                    <a:pt x="8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6"/>
            <p:cNvSpPr/>
            <p:nvPr/>
          </p:nvSpPr>
          <p:spPr>
            <a:xfrm>
              <a:off x="8611935" y="3238894"/>
              <a:ext cx="51980" cy="46543"/>
            </a:xfrm>
            <a:custGeom>
              <a:avLst/>
              <a:gdLst/>
              <a:ahLst/>
              <a:cxnLst/>
              <a:rect l="l" t="t" r="r" b="b"/>
              <a:pathLst>
                <a:path w="1673" h="1498" extrusionOk="0">
                  <a:moveTo>
                    <a:pt x="825" y="1"/>
                  </a:moveTo>
                  <a:cubicBezTo>
                    <a:pt x="631" y="1"/>
                    <a:pt x="441"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6"/>
            <p:cNvSpPr/>
            <p:nvPr/>
          </p:nvSpPr>
          <p:spPr>
            <a:xfrm>
              <a:off x="8777196" y="3073384"/>
              <a:ext cx="51980" cy="46791"/>
            </a:xfrm>
            <a:custGeom>
              <a:avLst/>
              <a:gdLst/>
              <a:ahLst/>
              <a:cxnLst/>
              <a:rect l="l" t="t" r="r" b="b"/>
              <a:pathLst>
                <a:path w="1673" h="1506" extrusionOk="0">
                  <a:moveTo>
                    <a:pt x="825" y="1"/>
                  </a:moveTo>
                  <a:cubicBezTo>
                    <a:pt x="631" y="1"/>
                    <a:pt x="441" y="62"/>
                    <a:pt x="305" y="183"/>
                  </a:cubicBezTo>
                  <a:cubicBezTo>
                    <a:pt x="1" y="518"/>
                    <a:pt x="1" y="943"/>
                    <a:pt x="305" y="1278"/>
                  </a:cubicBezTo>
                  <a:cubicBezTo>
                    <a:pt x="457" y="1430"/>
                    <a:pt x="647" y="1506"/>
                    <a:pt x="837" y="1506"/>
                  </a:cubicBezTo>
                  <a:cubicBezTo>
                    <a:pt x="1027" y="1506"/>
                    <a:pt x="1217" y="1430"/>
                    <a:pt x="1368" y="1278"/>
                  </a:cubicBezTo>
                  <a:cubicBezTo>
                    <a:pt x="1672" y="943"/>
                    <a:pt x="1672" y="518"/>
                    <a:pt x="1368" y="183"/>
                  </a:cubicBezTo>
                  <a:cubicBezTo>
                    <a:pt x="1217" y="62"/>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36"/>
            <p:cNvSpPr/>
            <p:nvPr/>
          </p:nvSpPr>
          <p:spPr>
            <a:xfrm>
              <a:off x="8942457" y="2907408"/>
              <a:ext cx="51980" cy="47506"/>
            </a:xfrm>
            <a:custGeom>
              <a:avLst/>
              <a:gdLst/>
              <a:ahLst/>
              <a:cxnLst/>
              <a:rect l="l" t="t" r="r" b="b"/>
              <a:pathLst>
                <a:path w="1673" h="1529" extrusionOk="0">
                  <a:moveTo>
                    <a:pt x="825" y="1"/>
                  </a:moveTo>
                  <a:cubicBezTo>
                    <a:pt x="632" y="1"/>
                    <a:pt x="442" y="69"/>
                    <a:pt x="305" y="206"/>
                  </a:cubicBezTo>
                  <a:cubicBezTo>
                    <a:pt x="1" y="540"/>
                    <a:pt x="1" y="966"/>
                    <a:pt x="305" y="1300"/>
                  </a:cubicBezTo>
                  <a:cubicBezTo>
                    <a:pt x="457" y="1452"/>
                    <a:pt x="647" y="1528"/>
                    <a:pt x="837" y="1528"/>
                  </a:cubicBezTo>
                  <a:cubicBezTo>
                    <a:pt x="1027" y="1528"/>
                    <a:pt x="1217" y="1452"/>
                    <a:pt x="1369" y="1300"/>
                  </a:cubicBezTo>
                  <a:cubicBezTo>
                    <a:pt x="1673" y="966"/>
                    <a:pt x="1673" y="54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6"/>
            <p:cNvSpPr/>
            <p:nvPr/>
          </p:nvSpPr>
          <p:spPr>
            <a:xfrm>
              <a:off x="8777196" y="3404186"/>
              <a:ext cx="51980" cy="46543"/>
            </a:xfrm>
            <a:custGeom>
              <a:avLst/>
              <a:gdLst/>
              <a:ahLst/>
              <a:cxnLst/>
              <a:rect l="l" t="t" r="r" b="b"/>
              <a:pathLst>
                <a:path w="1673" h="1498" extrusionOk="0">
                  <a:moveTo>
                    <a:pt x="825" y="0"/>
                  </a:moveTo>
                  <a:cubicBezTo>
                    <a:pt x="631" y="0"/>
                    <a:pt x="441" y="68"/>
                    <a:pt x="305" y="205"/>
                  </a:cubicBezTo>
                  <a:cubicBezTo>
                    <a:pt x="1" y="509"/>
                    <a:pt x="1" y="965"/>
                    <a:pt x="305" y="1269"/>
                  </a:cubicBezTo>
                  <a:cubicBezTo>
                    <a:pt x="457" y="1421"/>
                    <a:pt x="647" y="1497"/>
                    <a:pt x="837" y="1497"/>
                  </a:cubicBezTo>
                  <a:cubicBezTo>
                    <a:pt x="1027" y="1497"/>
                    <a:pt x="1217" y="1421"/>
                    <a:pt x="1368" y="1269"/>
                  </a:cubicBezTo>
                  <a:cubicBezTo>
                    <a:pt x="1672" y="965"/>
                    <a:pt x="1672" y="509"/>
                    <a:pt x="1368" y="205"/>
                  </a:cubicBezTo>
                  <a:cubicBezTo>
                    <a:pt x="1217" y="68"/>
                    <a:pt x="1019" y="0"/>
                    <a:pt x="8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6"/>
            <p:cNvSpPr/>
            <p:nvPr/>
          </p:nvSpPr>
          <p:spPr>
            <a:xfrm>
              <a:off x="8942457" y="3238894"/>
              <a:ext cx="51980" cy="46543"/>
            </a:xfrm>
            <a:custGeom>
              <a:avLst/>
              <a:gdLst/>
              <a:ahLst/>
              <a:cxnLst/>
              <a:rect l="l" t="t" r="r" b="b"/>
              <a:pathLst>
                <a:path w="1673" h="1498" extrusionOk="0">
                  <a:moveTo>
                    <a:pt x="825" y="1"/>
                  </a:moveTo>
                  <a:cubicBezTo>
                    <a:pt x="632" y="1"/>
                    <a:pt x="442"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6"/>
            <p:cNvSpPr/>
            <p:nvPr/>
          </p:nvSpPr>
          <p:spPr>
            <a:xfrm>
              <a:off x="9107750" y="3073384"/>
              <a:ext cx="51949" cy="46791"/>
            </a:xfrm>
            <a:custGeom>
              <a:avLst/>
              <a:gdLst/>
              <a:ahLst/>
              <a:cxnLst/>
              <a:rect l="l" t="t" r="r" b="b"/>
              <a:pathLst>
                <a:path w="1672" h="1506" extrusionOk="0">
                  <a:moveTo>
                    <a:pt x="825" y="1"/>
                  </a:moveTo>
                  <a:cubicBezTo>
                    <a:pt x="631" y="1"/>
                    <a:pt x="441" y="62"/>
                    <a:pt x="304" y="183"/>
                  </a:cubicBezTo>
                  <a:cubicBezTo>
                    <a:pt x="0" y="518"/>
                    <a:pt x="0" y="943"/>
                    <a:pt x="304" y="1278"/>
                  </a:cubicBezTo>
                  <a:cubicBezTo>
                    <a:pt x="456" y="1430"/>
                    <a:pt x="646" y="1506"/>
                    <a:pt x="836" y="1506"/>
                  </a:cubicBezTo>
                  <a:cubicBezTo>
                    <a:pt x="1026" y="1506"/>
                    <a:pt x="1216" y="1430"/>
                    <a:pt x="1368" y="1278"/>
                  </a:cubicBezTo>
                  <a:cubicBezTo>
                    <a:pt x="1672" y="943"/>
                    <a:pt x="1672" y="518"/>
                    <a:pt x="1368" y="183"/>
                  </a:cubicBezTo>
                  <a:cubicBezTo>
                    <a:pt x="1216" y="62"/>
                    <a:pt x="1018"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6"/>
            <p:cNvSpPr/>
            <p:nvPr/>
          </p:nvSpPr>
          <p:spPr>
            <a:xfrm>
              <a:off x="8282344" y="3237713"/>
              <a:ext cx="47257" cy="47257"/>
            </a:xfrm>
            <a:custGeom>
              <a:avLst/>
              <a:gdLst/>
              <a:ahLst/>
              <a:cxnLst/>
              <a:rect l="l" t="t" r="r" b="b"/>
              <a:pathLst>
                <a:path w="1521"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6"/>
            <p:cNvSpPr/>
            <p:nvPr/>
          </p:nvSpPr>
          <p:spPr>
            <a:xfrm>
              <a:off x="8446673" y="3404404"/>
              <a:ext cx="51949" cy="46543"/>
            </a:xfrm>
            <a:custGeom>
              <a:avLst/>
              <a:gdLst/>
              <a:ahLst/>
              <a:cxnLst/>
              <a:rect l="l" t="t" r="r" b="b"/>
              <a:pathLst>
                <a:path w="1672" h="1498" extrusionOk="0">
                  <a:moveTo>
                    <a:pt x="836" y="1"/>
                  </a:moveTo>
                  <a:cubicBezTo>
                    <a:pt x="646" y="1"/>
                    <a:pt x="456" y="77"/>
                    <a:pt x="304" y="229"/>
                  </a:cubicBezTo>
                  <a:cubicBezTo>
                    <a:pt x="0" y="533"/>
                    <a:pt x="0" y="988"/>
                    <a:pt x="304" y="1292"/>
                  </a:cubicBezTo>
                  <a:cubicBezTo>
                    <a:pt x="441" y="1429"/>
                    <a:pt x="631" y="1498"/>
                    <a:pt x="825" y="1498"/>
                  </a:cubicBezTo>
                  <a:cubicBezTo>
                    <a:pt x="1018" y="1498"/>
                    <a:pt x="1216" y="1429"/>
                    <a:pt x="1368" y="1292"/>
                  </a:cubicBezTo>
                  <a:cubicBezTo>
                    <a:pt x="1672" y="988"/>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36"/>
            <p:cNvSpPr/>
            <p:nvPr/>
          </p:nvSpPr>
          <p:spPr>
            <a:xfrm>
              <a:off x="8611935" y="3569665"/>
              <a:ext cx="51980" cy="47257"/>
            </a:xfrm>
            <a:custGeom>
              <a:avLst/>
              <a:gdLst/>
              <a:ahLst/>
              <a:cxnLst/>
              <a:rect l="l" t="t" r="r" b="b"/>
              <a:pathLst>
                <a:path w="1673" h="1521" extrusionOk="0">
                  <a:moveTo>
                    <a:pt x="836" y="1"/>
                  </a:moveTo>
                  <a:cubicBezTo>
                    <a:pt x="646" y="1"/>
                    <a:pt x="456" y="77"/>
                    <a:pt x="304" y="229"/>
                  </a:cubicBezTo>
                  <a:cubicBezTo>
                    <a:pt x="0" y="533"/>
                    <a:pt x="0" y="989"/>
                    <a:pt x="304" y="1293"/>
                  </a:cubicBezTo>
                  <a:cubicBezTo>
                    <a:pt x="441" y="1445"/>
                    <a:pt x="631" y="1521"/>
                    <a:pt x="825" y="1521"/>
                  </a:cubicBezTo>
                  <a:cubicBezTo>
                    <a:pt x="1019" y="1521"/>
                    <a:pt x="1216" y="1445"/>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9" name="Google Shape;2769;p36"/>
          <p:cNvGrpSpPr/>
          <p:nvPr/>
        </p:nvGrpSpPr>
        <p:grpSpPr>
          <a:xfrm flipH="1">
            <a:off x="1080936" y="3934220"/>
            <a:ext cx="1038857" cy="1038888"/>
            <a:chOff x="5881689" y="3300040"/>
            <a:chExt cx="1038857" cy="1038888"/>
          </a:xfrm>
        </p:grpSpPr>
        <p:sp>
          <p:nvSpPr>
            <p:cNvPr id="2770" name="Google Shape;2770;p36"/>
            <p:cNvSpPr/>
            <p:nvPr/>
          </p:nvSpPr>
          <p:spPr>
            <a:xfrm>
              <a:off x="6209385" y="3796321"/>
              <a:ext cx="51980" cy="47257"/>
            </a:xfrm>
            <a:custGeom>
              <a:avLst/>
              <a:gdLst/>
              <a:ahLst/>
              <a:cxnLst/>
              <a:rect l="l" t="t" r="r" b="b"/>
              <a:pathLst>
                <a:path w="1673" h="1521" extrusionOk="0">
                  <a:moveTo>
                    <a:pt x="837" y="1"/>
                  </a:moveTo>
                  <a:cubicBezTo>
                    <a:pt x="647" y="1"/>
                    <a:pt x="457" y="77"/>
                    <a:pt x="305" y="229"/>
                  </a:cubicBezTo>
                  <a:cubicBezTo>
                    <a:pt x="1" y="533"/>
                    <a:pt x="1" y="989"/>
                    <a:pt x="305" y="1293"/>
                  </a:cubicBezTo>
                  <a:cubicBezTo>
                    <a:pt x="457" y="1445"/>
                    <a:pt x="647" y="1521"/>
                    <a:pt x="837" y="1521"/>
                  </a:cubicBezTo>
                  <a:cubicBezTo>
                    <a:pt x="1027" y="1521"/>
                    <a:pt x="1217" y="1445"/>
                    <a:pt x="1369" y="1293"/>
                  </a:cubicBezTo>
                  <a:cubicBezTo>
                    <a:pt x="1673" y="989"/>
                    <a:pt x="1673" y="533"/>
                    <a:pt x="1369" y="229"/>
                  </a:cubicBezTo>
                  <a:cubicBezTo>
                    <a:pt x="1217" y="77"/>
                    <a:pt x="1027"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1" name="Google Shape;2771;p36"/>
            <p:cNvGrpSpPr/>
            <p:nvPr/>
          </p:nvGrpSpPr>
          <p:grpSpPr>
            <a:xfrm>
              <a:off x="5881689" y="3300040"/>
              <a:ext cx="1038857" cy="1038888"/>
              <a:chOff x="5881689" y="3300040"/>
              <a:chExt cx="1038857" cy="1038888"/>
            </a:xfrm>
          </p:grpSpPr>
          <p:sp>
            <p:nvSpPr>
              <p:cNvPr id="2772" name="Google Shape;2772;p36"/>
              <p:cNvSpPr/>
              <p:nvPr/>
            </p:nvSpPr>
            <p:spPr>
              <a:xfrm>
                <a:off x="5881689" y="3795855"/>
                <a:ext cx="47257" cy="47257"/>
              </a:xfrm>
              <a:custGeom>
                <a:avLst/>
                <a:gdLst/>
                <a:ahLst/>
                <a:cxnLst/>
                <a:rect l="l" t="t" r="r" b="b"/>
                <a:pathLst>
                  <a:path w="1521" h="1521" extrusionOk="0">
                    <a:moveTo>
                      <a:pt x="760" y="1"/>
                    </a:moveTo>
                    <a:cubicBezTo>
                      <a:pt x="335" y="1"/>
                      <a:pt x="0" y="335"/>
                      <a:pt x="0" y="760"/>
                    </a:cubicBezTo>
                    <a:cubicBezTo>
                      <a:pt x="0" y="1186"/>
                      <a:pt x="335" y="1520"/>
                      <a:pt x="760" y="1520"/>
                    </a:cubicBezTo>
                    <a:cubicBezTo>
                      <a:pt x="1186" y="1520"/>
                      <a:pt x="1520" y="1186"/>
                      <a:pt x="1520" y="760"/>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6"/>
              <p:cNvSpPr/>
              <p:nvPr/>
            </p:nvSpPr>
            <p:spPr>
              <a:xfrm>
                <a:off x="6044123"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36"/>
              <p:cNvSpPr/>
              <p:nvPr/>
            </p:nvSpPr>
            <p:spPr>
              <a:xfrm>
                <a:off x="6209385" y="3465798"/>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6"/>
              <p:cNvSpPr/>
              <p:nvPr/>
            </p:nvSpPr>
            <p:spPr>
              <a:xfrm>
                <a:off x="6377504" y="3300040"/>
                <a:ext cx="47226" cy="47257"/>
              </a:xfrm>
              <a:custGeom>
                <a:avLst/>
                <a:gdLst/>
                <a:ahLst/>
                <a:cxnLst/>
                <a:rect l="l" t="t" r="r" b="b"/>
                <a:pathLst>
                  <a:path w="1520"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p:cNvSpPr/>
              <p:nvPr/>
            </p:nvSpPr>
            <p:spPr>
              <a:xfrm>
                <a:off x="6374677" y="3631059"/>
                <a:ext cx="51949" cy="47257"/>
              </a:xfrm>
              <a:custGeom>
                <a:avLst/>
                <a:gdLst/>
                <a:ahLst/>
                <a:cxnLst/>
                <a:rect l="l" t="t" r="r" b="b"/>
                <a:pathLst>
                  <a:path w="1672" h="1521" extrusionOk="0">
                    <a:moveTo>
                      <a:pt x="836" y="1"/>
                    </a:moveTo>
                    <a:cubicBezTo>
                      <a:pt x="646" y="1"/>
                      <a:pt x="456" y="77"/>
                      <a:pt x="304" y="229"/>
                    </a:cubicBezTo>
                    <a:cubicBezTo>
                      <a:pt x="0" y="532"/>
                      <a:pt x="0"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6"/>
              <p:cNvSpPr/>
              <p:nvPr/>
            </p:nvSpPr>
            <p:spPr>
              <a:xfrm>
                <a:off x="6539938" y="3465798"/>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6"/>
              <p:cNvSpPr/>
              <p:nvPr/>
            </p:nvSpPr>
            <p:spPr>
              <a:xfrm>
                <a:off x="6374677" y="3961613"/>
                <a:ext cx="51949" cy="47226"/>
              </a:xfrm>
              <a:custGeom>
                <a:avLst/>
                <a:gdLst/>
                <a:ahLst/>
                <a:cxnLst/>
                <a:rect l="l" t="t" r="r" b="b"/>
                <a:pathLst>
                  <a:path w="1672" h="1520"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p:cNvSpPr/>
              <p:nvPr/>
            </p:nvSpPr>
            <p:spPr>
              <a:xfrm>
                <a:off x="6539938" y="3796321"/>
                <a:ext cx="51980" cy="47257"/>
              </a:xfrm>
              <a:custGeom>
                <a:avLst/>
                <a:gdLst/>
                <a:ahLst/>
                <a:cxnLst/>
                <a:rect l="l" t="t" r="r" b="b"/>
                <a:pathLst>
                  <a:path w="1673" h="1521" extrusionOk="0">
                    <a:moveTo>
                      <a:pt x="836" y="1"/>
                    </a:moveTo>
                    <a:cubicBezTo>
                      <a:pt x="646" y="1"/>
                      <a:pt x="456" y="77"/>
                      <a:pt x="304" y="229"/>
                    </a:cubicBezTo>
                    <a:cubicBezTo>
                      <a:pt x="0" y="533"/>
                      <a:pt x="0" y="989"/>
                      <a:pt x="304" y="1293"/>
                    </a:cubicBezTo>
                    <a:cubicBezTo>
                      <a:pt x="456" y="1445"/>
                      <a:pt x="646" y="1521"/>
                      <a:pt x="836" y="1521"/>
                    </a:cubicBezTo>
                    <a:cubicBezTo>
                      <a:pt x="1026" y="1521"/>
                      <a:pt x="1216" y="1445"/>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p:cNvSpPr/>
              <p:nvPr/>
            </p:nvSpPr>
            <p:spPr>
              <a:xfrm>
                <a:off x="6705200"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p:cNvSpPr/>
              <p:nvPr/>
            </p:nvSpPr>
            <p:spPr>
              <a:xfrm>
                <a:off x="6539938" y="4126875"/>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p:cNvSpPr/>
              <p:nvPr/>
            </p:nvSpPr>
            <p:spPr>
              <a:xfrm>
                <a:off x="6705200"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p:cNvSpPr/>
              <p:nvPr/>
            </p:nvSpPr>
            <p:spPr>
              <a:xfrm>
                <a:off x="6873288" y="3795855"/>
                <a:ext cx="47257" cy="47257"/>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6"/>
              <p:cNvSpPr/>
              <p:nvPr/>
            </p:nvSpPr>
            <p:spPr>
              <a:xfrm>
                <a:off x="6044123"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6"/>
              <p:cNvSpPr/>
              <p:nvPr/>
            </p:nvSpPr>
            <p:spPr>
              <a:xfrm>
                <a:off x="6209385" y="4126875"/>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p:cNvSpPr/>
              <p:nvPr/>
            </p:nvSpPr>
            <p:spPr>
              <a:xfrm>
                <a:off x="6377504" y="4291670"/>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87" name="Google Shape;2787;p36"/>
          <p:cNvGrpSpPr/>
          <p:nvPr/>
        </p:nvGrpSpPr>
        <p:grpSpPr>
          <a:xfrm flipH="1">
            <a:off x="139784" y="4839487"/>
            <a:ext cx="1038857" cy="1039820"/>
            <a:chOff x="7203842" y="4586307"/>
            <a:chExt cx="1038857" cy="1039820"/>
          </a:xfrm>
        </p:grpSpPr>
        <p:sp>
          <p:nvSpPr>
            <p:cNvPr id="2788" name="Google Shape;2788;p36"/>
            <p:cNvSpPr/>
            <p:nvPr/>
          </p:nvSpPr>
          <p:spPr>
            <a:xfrm>
              <a:off x="7203842" y="5083054"/>
              <a:ext cx="47257" cy="47257"/>
            </a:xfrm>
            <a:custGeom>
              <a:avLst/>
              <a:gdLst/>
              <a:ahLst/>
              <a:cxnLst/>
              <a:rect l="l" t="t" r="r" b="b"/>
              <a:pathLst>
                <a:path w="1521"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p:cNvSpPr/>
            <p:nvPr/>
          </p:nvSpPr>
          <p:spPr>
            <a:xfrm>
              <a:off x="7366276" y="4917078"/>
              <a:ext cx="51980" cy="46543"/>
            </a:xfrm>
            <a:custGeom>
              <a:avLst/>
              <a:gdLst/>
              <a:ahLst/>
              <a:cxnLst/>
              <a:rect l="l" t="t" r="r" b="b"/>
              <a:pathLst>
                <a:path w="1673" h="1498" extrusionOk="0">
                  <a:moveTo>
                    <a:pt x="825" y="1"/>
                  </a:moveTo>
                  <a:cubicBezTo>
                    <a:pt x="631" y="1"/>
                    <a:pt x="441"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36"/>
            <p:cNvSpPr/>
            <p:nvPr/>
          </p:nvSpPr>
          <p:spPr>
            <a:xfrm>
              <a:off x="7531537" y="4751816"/>
              <a:ext cx="51980" cy="46543"/>
            </a:xfrm>
            <a:custGeom>
              <a:avLst/>
              <a:gdLst/>
              <a:ahLst/>
              <a:cxnLst/>
              <a:rect l="l" t="t" r="r" b="b"/>
              <a:pathLst>
                <a:path w="1673" h="1498" extrusionOk="0">
                  <a:moveTo>
                    <a:pt x="825" y="1"/>
                  </a:moveTo>
                  <a:cubicBezTo>
                    <a:pt x="631" y="1"/>
                    <a:pt x="441"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36"/>
            <p:cNvSpPr/>
            <p:nvPr/>
          </p:nvSpPr>
          <p:spPr>
            <a:xfrm>
              <a:off x="7699657" y="4586307"/>
              <a:ext cx="47226" cy="47257"/>
            </a:xfrm>
            <a:custGeom>
              <a:avLst/>
              <a:gdLst/>
              <a:ahLst/>
              <a:cxnLst/>
              <a:rect l="l" t="t" r="r" b="b"/>
              <a:pathLst>
                <a:path w="1520" h="1521" extrusionOk="0">
                  <a:moveTo>
                    <a:pt x="760" y="1"/>
                  </a:moveTo>
                  <a:cubicBezTo>
                    <a:pt x="335" y="1"/>
                    <a:pt x="0" y="335"/>
                    <a:pt x="0" y="761"/>
                  </a:cubicBezTo>
                  <a:cubicBezTo>
                    <a:pt x="0" y="1156"/>
                    <a:pt x="335" y="1520"/>
                    <a:pt x="760" y="1520"/>
                  </a:cubicBezTo>
                  <a:cubicBezTo>
                    <a:pt x="1186" y="1520"/>
                    <a:pt x="1520" y="115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p:cNvSpPr/>
            <p:nvPr/>
          </p:nvSpPr>
          <p:spPr>
            <a:xfrm>
              <a:off x="7531537" y="5082339"/>
              <a:ext cx="51980" cy="46543"/>
            </a:xfrm>
            <a:custGeom>
              <a:avLst/>
              <a:gdLst/>
              <a:ahLst/>
              <a:cxnLst/>
              <a:rect l="l" t="t" r="r" b="b"/>
              <a:pathLst>
                <a:path w="1673" h="1498" extrusionOk="0">
                  <a:moveTo>
                    <a:pt x="825" y="1"/>
                  </a:moveTo>
                  <a:cubicBezTo>
                    <a:pt x="631" y="1"/>
                    <a:pt x="441"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p:cNvSpPr/>
            <p:nvPr/>
          </p:nvSpPr>
          <p:spPr>
            <a:xfrm>
              <a:off x="7696799" y="4917078"/>
              <a:ext cx="51980" cy="46543"/>
            </a:xfrm>
            <a:custGeom>
              <a:avLst/>
              <a:gdLst/>
              <a:ahLst/>
              <a:cxnLst/>
              <a:rect l="l" t="t" r="r" b="b"/>
              <a:pathLst>
                <a:path w="1673" h="1498" extrusionOk="0">
                  <a:moveTo>
                    <a:pt x="825" y="1"/>
                  </a:moveTo>
                  <a:cubicBezTo>
                    <a:pt x="632" y="1"/>
                    <a:pt x="442"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p:cNvSpPr/>
            <p:nvPr/>
          </p:nvSpPr>
          <p:spPr>
            <a:xfrm>
              <a:off x="7862091" y="4751816"/>
              <a:ext cx="51949" cy="46543"/>
            </a:xfrm>
            <a:custGeom>
              <a:avLst/>
              <a:gdLst/>
              <a:ahLst/>
              <a:cxnLst/>
              <a:rect l="l" t="t" r="r" b="b"/>
              <a:pathLst>
                <a:path w="1672"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7696799" y="5247632"/>
              <a:ext cx="51980" cy="46543"/>
            </a:xfrm>
            <a:custGeom>
              <a:avLst/>
              <a:gdLst/>
              <a:ahLst/>
              <a:cxnLst/>
              <a:rect l="l" t="t" r="r" b="b"/>
              <a:pathLst>
                <a:path w="1673" h="1498" extrusionOk="0">
                  <a:moveTo>
                    <a:pt x="825" y="0"/>
                  </a:moveTo>
                  <a:cubicBezTo>
                    <a:pt x="632" y="0"/>
                    <a:pt x="442" y="69"/>
                    <a:pt x="305" y="205"/>
                  </a:cubicBezTo>
                  <a:cubicBezTo>
                    <a:pt x="1" y="509"/>
                    <a:pt x="1" y="965"/>
                    <a:pt x="305" y="1269"/>
                  </a:cubicBezTo>
                  <a:cubicBezTo>
                    <a:pt x="457" y="1421"/>
                    <a:pt x="647" y="1497"/>
                    <a:pt x="837" y="1497"/>
                  </a:cubicBezTo>
                  <a:cubicBezTo>
                    <a:pt x="1027" y="1497"/>
                    <a:pt x="1217" y="1421"/>
                    <a:pt x="1369" y="1269"/>
                  </a:cubicBezTo>
                  <a:cubicBezTo>
                    <a:pt x="1673" y="965"/>
                    <a:pt x="1673" y="509"/>
                    <a:pt x="1369" y="205"/>
                  </a:cubicBezTo>
                  <a:cubicBezTo>
                    <a:pt x="1217" y="69"/>
                    <a:pt x="1019" y="0"/>
                    <a:pt x="8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p:cNvSpPr/>
            <p:nvPr/>
          </p:nvSpPr>
          <p:spPr>
            <a:xfrm>
              <a:off x="7862091" y="5082339"/>
              <a:ext cx="51949" cy="46543"/>
            </a:xfrm>
            <a:custGeom>
              <a:avLst/>
              <a:gdLst/>
              <a:ahLst/>
              <a:cxnLst/>
              <a:rect l="l" t="t" r="r" b="b"/>
              <a:pathLst>
                <a:path w="1672"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6"/>
            <p:cNvSpPr/>
            <p:nvPr/>
          </p:nvSpPr>
          <p:spPr>
            <a:xfrm>
              <a:off x="8027352" y="4917078"/>
              <a:ext cx="51980" cy="46543"/>
            </a:xfrm>
            <a:custGeom>
              <a:avLst/>
              <a:gdLst/>
              <a:ahLst/>
              <a:cxnLst/>
              <a:rect l="l" t="t" r="r" b="b"/>
              <a:pathLst>
                <a:path w="1673"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36"/>
            <p:cNvSpPr/>
            <p:nvPr/>
          </p:nvSpPr>
          <p:spPr>
            <a:xfrm>
              <a:off x="7862091" y="5412893"/>
              <a:ext cx="51949" cy="46543"/>
            </a:xfrm>
            <a:custGeom>
              <a:avLst/>
              <a:gdLst/>
              <a:ahLst/>
              <a:cxnLst/>
              <a:rect l="l" t="t" r="r" b="b"/>
              <a:pathLst>
                <a:path w="1672" h="1498" extrusionOk="0">
                  <a:moveTo>
                    <a:pt x="836" y="0"/>
                  </a:moveTo>
                  <a:cubicBezTo>
                    <a:pt x="646" y="0"/>
                    <a:pt x="456" y="69"/>
                    <a:pt x="304" y="206"/>
                  </a:cubicBezTo>
                  <a:cubicBezTo>
                    <a:pt x="0" y="510"/>
                    <a:pt x="0" y="965"/>
                    <a:pt x="304" y="1269"/>
                  </a:cubicBezTo>
                  <a:cubicBezTo>
                    <a:pt x="456" y="1421"/>
                    <a:pt x="646" y="1497"/>
                    <a:pt x="836" y="1497"/>
                  </a:cubicBezTo>
                  <a:cubicBezTo>
                    <a:pt x="1026" y="1497"/>
                    <a:pt x="1216" y="1421"/>
                    <a:pt x="1368" y="1269"/>
                  </a:cubicBezTo>
                  <a:cubicBezTo>
                    <a:pt x="1672" y="965"/>
                    <a:pt x="1672" y="510"/>
                    <a:pt x="1368" y="206"/>
                  </a:cubicBezTo>
                  <a:cubicBezTo>
                    <a:pt x="1216" y="69"/>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36"/>
            <p:cNvSpPr/>
            <p:nvPr/>
          </p:nvSpPr>
          <p:spPr>
            <a:xfrm>
              <a:off x="8027352" y="5247632"/>
              <a:ext cx="51980" cy="46543"/>
            </a:xfrm>
            <a:custGeom>
              <a:avLst/>
              <a:gdLst/>
              <a:ahLst/>
              <a:cxnLst/>
              <a:rect l="l" t="t" r="r" b="b"/>
              <a:pathLst>
                <a:path w="1673" h="1498" extrusionOk="0">
                  <a:moveTo>
                    <a:pt x="836" y="0"/>
                  </a:moveTo>
                  <a:cubicBezTo>
                    <a:pt x="646" y="0"/>
                    <a:pt x="456" y="69"/>
                    <a:pt x="304" y="205"/>
                  </a:cubicBezTo>
                  <a:cubicBezTo>
                    <a:pt x="0" y="509"/>
                    <a:pt x="0" y="965"/>
                    <a:pt x="304" y="1269"/>
                  </a:cubicBezTo>
                  <a:cubicBezTo>
                    <a:pt x="456" y="1421"/>
                    <a:pt x="646" y="1497"/>
                    <a:pt x="836" y="1497"/>
                  </a:cubicBezTo>
                  <a:cubicBezTo>
                    <a:pt x="1026" y="1497"/>
                    <a:pt x="1216" y="1421"/>
                    <a:pt x="1368" y="1269"/>
                  </a:cubicBezTo>
                  <a:cubicBezTo>
                    <a:pt x="1672" y="965"/>
                    <a:pt x="1672" y="509"/>
                    <a:pt x="1368" y="205"/>
                  </a:cubicBezTo>
                  <a:cubicBezTo>
                    <a:pt x="1216" y="69"/>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8195441" y="5083054"/>
              <a:ext cx="47257" cy="47257"/>
            </a:xfrm>
            <a:custGeom>
              <a:avLst/>
              <a:gdLst/>
              <a:ahLst/>
              <a:cxnLst/>
              <a:rect l="l" t="t" r="r" b="b"/>
              <a:pathLst>
                <a:path w="1521" h="1521" extrusionOk="0">
                  <a:moveTo>
                    <a:pt x="761" y="1"/>
                  </a:moveTo>
                  <a:cubicBezTo>
                    <a:pt x="335" y="1"/>
                    <a:pt x="1" y="335"/>
                    <a:pt x="1" y="761"/>
                  </a:cubicBezTo>
                  <a:cubicBezTo>
                    <a:pt x="1" y="1186"/>
                    <a:pt x="335" y="1521"/>
                    <a:pt x="761" y="1521"/>
                  </a:cubicBezTo>
                  <a:cubicBezTo>
                    <a:pt x="1186" y="1521"/>
                    <a:pt x="1521" y="1186"/>
                    <a:pt x="1521" y="761"/>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7366276" y="5247849"/>
              <a:ext cx="51980" cy="46543"/>
            </a:xfrm>
            <a:custGeom>
              <a:avLst/>
              <a:gdLst/>
              <a:ahLst/>
              <a:cxnLst/>
              <a:rect l="l" t="t" r="r" b="b"/>
              <a:pathLst>
                <a:path w="1673" h="1498" extrusionOk="0">
                  <a:moveTo>
                    <a:pt x="836" y="1"/>
                  </a:moveTo>
                  <a:cubicBezTo>
                    <a:pt x="646" y="1"/>
                    <a:pt x="456" y="77"/>
                    <a:pt x="304" y="229"/>
                  </a:cubicBezTo>
                  <a:cubicBezTo>
                    <a:pt x="0" y="533"/>
                    <a:pt x="0" y="989"/>
                    <a:pt x="304" y="1293"/>
                  </a:cubicBezTo>
                  <a:cubicBezTo>
                    <a:pt x="441" y="1429"/>
                    <a:pt x="631" y="1498"/>
                    <a:pt x="825" y="1498"/>
                  </a:cubicBezTo>
                  <a:cubicBezTo>
                    <a:pt x="1019" y="1498"/>
                    <a:pt x="1216" y="1429"/>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7531537" y="5413141"/>
              <a:ext cx="51980" cy="47226"/>
            </a:xfrm>
            <a:custGeom>
              <a:avLst/>
              <a:gdLst/>
              <a:ahLst/>
              <a:cxnLst/>
              <a:rect l="l" t="t" r="r" b="b"/>
              <a:pathLst>
                <a:path w="1673" h="1520" extrusionOk="0">
                  <a:moveTo>
                    <a:pt x="837" y="0"/>
                  </a:moveTo>
                  <a:cubicBezTo>
                    <a:pt x="647" y="0"/>
                    <a:pt x="457" y="76"/>
                    <a:pt x="305" y="228"/>
                  </a:cubicBezTo>
                  <a:cubicBezTo>
                    <a:pt x="1" y="532"/>
                    <a:pt x="1" y="988"/>
                    <a:pt x="305" y="1292"/>
                  </a:cubicBezTo>
                  <a:cubicBezTo>
                    <a:pt x="441" y="1444"/>
                    <a:pt x="631" y="1520"/>
                    <a:pt x="825" y="1520"/>
                  </a:cubicBezTo>
                  <a:cubicBezTo>
                    <a:pt x="1019"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7699657" y="5578869"/>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4" name="Google Shape;2804;p36"/>
          <p:cNvSpPr txBox="1">
            <a:spLocks noGrp="1"/>
          </p:cNvSpPr>
          <p:nvPr>
            <p:ph type="title" idx="2"/>
          </p:nvPr>
        </p:nvSpPr>
        <p:spPr>
          <a:xfrm>
            <a:off x="1143575" y="2306550"/>
            <a:ext cx="3111600" cy="530400"/>
          </a:xfrm>
          <a:prstGeom prst="rect">
            <a:avLst/>
          </a:prstGeom>
        </p:spPr>
        <p:txBody>
          <a:bodyPr spcFirstLastPara="1" wrap="square" lIns="91425" tIns="91425" rIns="91425" bIns="91425" anchor="ctr"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805" name="Google Shape;2805;p36"/>
          <p:cNvGrpSpPr/>
          <p:nvPr/>
        </p:nvGrpSpPr>
        <p:grpSpPr>
          <a:xfrm rot="10800000" flipH="1">
            <a:off x="7609414" y="-131277"/>
            <a:ext cx="1038857" cy="1038888"/>
            <a:chOff x="5881689" y="3300040"/>
            <a:chExt cx="1038857" cy="1038888"/>
          </a:xfrm>
        </p:grpSpPr>
        <p:sp>
          <p:nvSpPr>
            <p:cNvPr id="2806" name="Google Shape;2806;p36"/>
            <p:cNvSpPr/>
            <p:nvPr/>
          </p:nvSpPr>
          <p:spPr>
            <a:xfrm>
              <a:off x="6209385" y="3796321"/>
              <a:ext cx="51980" cy="47257"/>
            </a:xfrm>
            <a:custGeom>
              <a:avLst/>
              <a:gdLst/>
              <a:ahLst/>
              <a:cxnLst/>
              <a:rect l="l" t="t" r="r" b="b"/>
              <a:pathLst>
                <a:path w="1673" h="1521" extrusionOk="0">
                  <a:moveTo>
                    <a:pt x="837" y="1"/>
                  </a:moveTo>
                  <a:cubicBezTo>
                    <a:pt x="647" y="1"/>
                    <a:pt x="457" y="77"/>
                    <a:pt x="305" y="229"/>
                  </a:cubicBezTo>
                  <a:cubicBezTo>
                    <a:pt x="1" y="533"/>
                    <a:pt x="1" y="989"/>
                    <a:pt x="305" y="1293"/>
                  </a:cubicBezTo>
                  <a:cubicBezTo>
                    <a:pt x="457" y="1445"/>
                    <a:pt x="647" y="1521"/>
                    <a:pt x="837" y="1521"/>
                  </a:cubicBezTo>
                  <a:cubicBezTo>
                    <a:pt x="1027" y="1521"/>
                    <a:pt x="1217" y="1445"/>
                    <a:pt x="1369" y="1293"/>
                  </a:cubicBezTo>
                  <a:cubicBezTo>
                    <a:pt x="1673" y="989"/>
                    <a:pt x="1673" y="533"/>
                    <a:pt x="1369" y="229"/>
                  </a:cubicBezTo>
                  <a:cubicBezTo>
                    <a:pt x="1217" y="77"/>
                    <a:pt x="1027"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7" name="Google Shape;2807;p36"/>
            <p:cNvGrpSpPr/>
            <p:nvPr/>
          </p:nvGrpSpPr>
          <p:grpSpPr>
            <a:xfrm>
              <a:off x="5881689" y="3300040"/>
              <a:ext cx="1038857" cy="1038888"/>
              <a:chOff x="5881689" y="3300040"/>
              <a:chExt cx="1038857" cy="1038888"/>
            </a:xfrm>
          </p:grpSpPr>
          <p:sp>
            <p:nvSpPr>
              <p:cNvPr id="2808" name="Google Shape;2808;p36"/>
              <p:cNvSpPr/>
              <p:nvPr/>
            </p:nvSpPr>
            <p:spPr>
              <a:xfrm>
                <a:off x="5881689" y="3795855"/>
                <a:ext cx="47257" cy="47257"/>
              </a:xfrm>
              <a:custGeom>
                <a:avLst/>
                <a:gdLst/>
                <a:ahLst/>
                <a:cxnLst/>
                <a:rect l="l" t="t" r="r" b="b"/>
                <a:pathLst>
                  <a:path w="1521" h="1521" extrusionOk="0">
                    <a:moveTo>
                      <a:pt x="760" y="1"/>
                    </a:moveTo>
                    <a:cubicBezTo>
                      <a:pt x="335" y="1"/>
                      <a:pt x="0" y="335"/>
                      <a:pt x="0" y="760"/>
                    </a:cubicBezTo>
                    <a:cubicBezTo>
                      <a:pt x="0" y="1186"/>
                      <a:pt x="335" y="1520"/>
                      <a:pt x="760" y="1520"/>
                    </a:cubicBezTo>
                    <a:cubicBezTo>
                      <a:pt x="1186" y="1520"/>
                      <a:pt x="1520" y="1186"/>
                      <a:pt x="1520" y="760"/>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6"/>
              <p:cNvSpPr/>
              <p:nvPr/>
            </p:nvSpPr>
            <p:spPr>
              <a:xfrm>
                <a:off x="6044123"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6"/>
              <p:cNvSpPr/>
              <p:nvPr/>
            </p:nvSpPr>
            <p:spPr>
              <a:xfrm>
                <a:off x="6209385" y="3465798"/>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6377504" y="3300040"/>
                <a:ext cx="47226" cy="47257"/>
              </a:xfrm>
              <a:custGeom>
                <a:avLst/>
                <a:gdLst/>
                <a:ahLst/>
                <a:cxnLst/>
                <a:rect l="l" t="t" r="r" b="b"/>
                <a:pathLst>
                  <a:path w="1520"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6374677" y="3631059"/>
                <a:ext cx="51949" cy="47257"/>
              </a:xfrm>
              <a:custGeom>
                <a:avLst/>
                <a:gdLst/>
                <a:ahLst/>
                <a:cxnLst/>
                <a:rect l="l" t="t" r="r" b="b"/>
                <a:pathLst>
                  <a:path w="1672" h="1521" extrusionOk="0">
                    <a:moveTo>
                      <a:pt x="836" y="1"/>
                    </a:moveTo>
                    <a:cubicBezTo>
                      <a:pt x="646" y="1"/>
                      <a:pt x="456" y="77"/>
                      <a:pt x="304" y="229"/>
                    </a:cubicBezTo>
                    <a:cubicBezTo>
                      <a:pt x="0" y="532"/>
                      <a:pt x="0"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6539938" y="3465798"/>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6374677" y="3961613"/>
                <a:ext cx="51949" cy="47226"/>
              </a:xfrm>
              <a:custGeom>
                <a:avLst/>
                <a:gdLst/>
                <a:ahLst/>
                <a:cxnLst/>
                <a:rect l="l" t="t" r="r" b="b"/>
                <a:pathLst>
                  <a:path w="1672" h="1520"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6539938" y="3796321"/>
                <a:ext cx="51980" cy="47257"/>
              </a:xfrm>
              <a:custGeom>
                <a:avLst/>
                <a:gdLst/>
                <a:ahLst/>
                <a:cxnLst/>
                <a:rect l="l" t="t" r="r" b="b"/>
                <a:pathLst>
                  <a:path w="1673" h="1521" extrusionOk="0">
                    <a:moveTo>
                      <a:pt x="836" y="1"/>
                    </a:moveTo>
                    <a:cubicBezTo>
                      <a:pt x="646" y="1"/>
                      <a:pt x="456" y="77"/>
                      <a:pt x="304" y="229"/>
                    </a:cubicBezTo>
                    <a:cubicBezTo>
                      <a:pt x="0" y="533"/>
                      <a:pt x="0" y="989"/>
                      <a:pt x="304" y="1293"/>
                    </a:cubicBezTo>
                    <a:cubicBezTo>
                      <a:pt x="456" y="1445"/>
                      <a:pt x="646" y="1521"/>
                      <a:pt x="836" y="1521"/>
                    </a:cubicBezTo>
                    <a:cubicBezTo>
                      <a:pt x="1026" y="1521"/>
                      <a:pt x="1216" y="1445"/>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6705200"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6539938" y="4126875"/>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6705200"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6873288" y="3795855"/>
                <a:ext cx="47257" cy="47257"/>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36"/>
              <p:cNvSpPr/>
              <p:nvPr/>
            </p:nvSpPr>
            <p:spPr>
              <a:xfrm>
                <a:off x="6044123"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6"/>
              <p:cNvSpPr/>
              <p:nvPr/>
            </p:nvSpPr>
            <p:spPr>
              <a:xfrm>
                <a:off x="6209385" y="4126875"/>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36"/>
              <p:cNvSpPr/>
              <p:nvPr/>
            </p:nvSpPr>
            <p:spPr>
              <a:xfrm>
                <a:off x="6377504" y="4291670"/>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23" name="Google Shape;2823;p36"/>
          <p:cNvGrpSpPr/>
          <p:nvPr/>
        </p:nvGrpSpPr>
        <p:grpSpPr>
          <a:xfrm>
            <a:off x="6364688" y="-473685"/>
            <a:ext cx="3262940" cy="2478716"/>
            <a:chOff x="6364688" y="-473685"/>
            <a:chExt cx="3262940" cy="2478716"/>
          </a:xfrm>
        </p:grpSpPr>
        <p:sp>
          <p:nvSpPr>
            <p:cNvPr id="2824" name="Google Shape;2824;p36"/>
            <p:cNvSpPr/>
            <p:nvPr/>
          </p:nvSpPr>
          <p:spPr>
            <a:xfrm rot="10800000" flipH="1">
              <a:off x="9192213" y="-472148"/>
              <a:ext cx="435415" cy="501501"/>
            </a:xfrm>
            <a:custGeom>
              <a:avLst/>
              <a:gdLst/>
              <a:ahLst/>
              <a:cxnLst/>
              <a:rect l="l" t="t" r="r" b="b"/>
              <a:pathLst>
                <a:path w="14014" h="16141" extrusionOk="0">
                  <a:moveTo>
                    <a:pt x="31" y="12098"/>
                  </a:moveTo>
                  <a:lnTo>
                    <a:pt x="7022" y="16140"/>
                  </a:lnTo>
                  <a:lnTo>
                    <a:pt x="14013" y="12098"/>
                  </a:lnTo>
                  <a:lnTo>
                    <a:pt x="14013" y="4013"/>
                  </a:lnTo>
                  <a:lnTo>
                    <a:pt x="7022" y="0"/>
                  </a:lnTo>
                  <a:lnTo>
                    <a:pt x="1"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36"/>
            <p:cNvSpPr/>
            <p:nvPr/>
          </p:nvSpPr>
          <p:spPr>
            <a:xfrm rot="10800000" flipH="1">
              <a:off x="8540582" y="-95331"/>
              <a:ext cx="434452" cy="501501"/>
            </a:xfrm>
            <a:custGeom>
              <a:avLst/>
              <a:gdLst/>
              <a:ahLst/>
              <a:cxnLst/>
              <a:rect l="l" t="t" r="r" b="b"/>
              <a:pathLst>
                <a:path w="13983" h="16141" extrusionOk="0">
                  <a:moveTo>
                    <a:pt x="6992" y="1"/>
                  </a:moveTo>
                  <a:lnTo>
                    <a:pt x="1" y="4013"/>
                  </a:lnTo>
                  <a:lnTo>
                    <a:pt x="1" y="12128"/>
                  </a:lnTo>
                  <a:lnTo>
                    <a:pt x="6992" y="16141"/>
                  </a:lnTo>
                  <a:lnTo>
                    <a:pt x="13983" y="12128"/>
                  </a:lnTo>
                  <a:lnTo>
                    <a:pt x="13983" y="401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36"/>
            <p:cNvSpPr/>
            <p:nvPr/>
          </p:nvSpPr>
          <p:spPr>
            <a:xfrm rot="10800000" flipH="1">
              <a:off x="8322440" y="-473685"/>
              <a:ext cx="435384" cy="501501"/>
            </a:xfrm>
            <a:custGeom>
              <a:avLst/>
              <a:gdLst/>
              <a:ahLst/>
              <a:cxnLst/>
              <a:rect l="l" t="t" r="r" b="b"/>
              <a:pathLst>
                <a:path w="14013" h="16141" extrusionOk="0">
                  <a:moveTo>
                    <a:pt x="0" y="12098"/>
                  </a:moveTo>
                  <a:lnTo>
                    <a:pt x="7022" y="16140"/>
                  </a:lnTo>
                  <a:lnTo>
                    <a:pt x="14013" y="12098"/>
                  </a:lnTo>
                  <a:lnTo>
                    <a:pt x="14013" y="4013"/>
                  </a:lnTo>
                  <a:lnTo>
                    <a:pt x="6991" y="0"/>
                  </a:lnTo>
                  <a:lnTo>
                    <a:pt x="0" y="40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36"/>
            <p:cNvSpPr/>
            <p:nvPr/>
          </p:nvSpPr>
          <p:spPr>
            <a:xfrm rot="10800000" flipH="1">
              <a:off x="7018214" y="-472148"/>
              <a:ext cx="434452" cy="501501"/>
            </a:xfrm>
            <a:custGeom>
              <a:avLst/>
              <a:gdLst/>
              <a:ahLst/>
              <a:cxnLst/>
              <a:rect l="l" t="t" r="r" b="b"/>
              <a:pathLst>
                <a:path w="13983" h="16141" extrusionOk="0">
                  <a:moveTo>
                    <a:pt x="1" y="12098"/>
                  </a:moveTo>
                  <a:lnTo>
                    <a:pt x="6992" y="16140"/>
                  </a:lnTo>
                  <a:lnTo>
                    <a:pt x="13983" y="12098"/>
                  </a:lnTo>
                  <a:lnTo>
                    <a:pt x="13983" y="4013"/>
                  </a:lnTo>
                  <a:lnTo>
                    <a:pt x="6992" y="0"/>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6"/>
            <p:cNvSpPr/>
            <p:nvPr/>
          </p:nvSpPr>
          <p:spPr>
            <a:xfrm rot="10800000" flipH="1">
              <a:off x="9192213" y="281486"/>
              <a:ext cx="435415" cy="501501"/>
            </a:xfrm>
            <a:custGeom>
              <a:avLst/>
              <a:gdLst/>
              <a:ahLst/>
              <a:cxnLst/>
              <a:rect l="l" t="t" r="r" b="b"/>
              <a:pathLst>
                <a:path w="14014" h="16141" extrusionOk="0">
                  <a:moveTo>
                    <a:pt x="31" y="12129"/>
                  </a:moveTo>
                  <a:lnTo>
                    <a:pt x="7022" y="16141"/>
                  </a:lnTo>
                  <a:lnTo>
                    <a:pt x="14013" y="12129"/>
                  </a:lnTo>
                  <a:lnTo>
                    <a:pt x="14013" y="4043"/>
                  </a:lnTo>
                  <a:lnTo>
                    <a:pt x="7022" y="1"/>
                  </a:lnTo>
                  <a:lnTo>
                    <a:pt x="1" y="404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6"/>
            <p:cNvSpPr/>
            <p:nvPr/>
          </p:nvSpPr>
          <p:spPr>
            <a:xfrm rot="10800000" flipH="1">
              <a:off x="8757793" y="281486"/>
              <a:ext cx="434452" cy="501501"/>
            </a:xfrm>
            <a:custGeom>
              <a:avLst/>
              <a:gdLst/>
              <a:ahLst/>
              <a:cxnLst/>
              <a:rect l="l" t="t" r="r" b="b"/>
              <a:pathLst>
                <a:path w="13983" h="16141" extrusionOk="0">
                  <a:moveTo>
                    <a:pt x="1" y="12129"/>
                  </a:moveTo>
                  <a:lnTo>
                    <a:pt x="6992" y="16141"/>
                  </a:lnTo>
                  <a:lnTo>
                    <a:pt x="13983" y="12129"/>
                  </a:lnTo>
                  <a:lnTo>
                    <a:pt x="13983" y="4043"/>
                  </a:lnTo>
                  <a:lnTo>
                    <a:pt x="6992" y="1"/>
                  </a:lnTo>
                  <a:lnTo>
                    <a:pt x="1"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6"/>
            <p:cNvSpPr/>
            <p:nvPr/>
          </p:nvSpPr>
          <p:spPr>
            <a:xfrm rot="10800000" flipH="1">
              <a:off x="8975003" y="657339"/>
              <a:ext cx="435415" cy="503396"/>
            </a:xfrm>
            <a:custGeom>
              <a:avLst/>
              <a:gdLst/>
              <a:ahLst/>
              <a:cxnLst/>
              <a:rect l="l" t="t" r="r" b="b"/>
              <a:pathLst>
                <a:path w="14014" h="16202" extrusionOk="0">
                  <a:moveTo>
                    <a:pt x="6992" y="0"/>
                  </a:moveTo>
                  <a:lnTo>
                    <a:pt x="1" y="4073"/>
                  </a:lnTo>
                  <a:lnTo>
                    <a:pt x="1" y="12159"/>
                  </a:lnTo>
                  <a:lnTo>
                    <a:pt x="7022" y="16201"/>
                  </a:lnTo>
                  <a:lnTo>
                    <a:pt x="14013" y="12128"/>
                  </a:lnTo>
                  <a:lnTo>
                    <a:pt x="14013" y="4073"/>
                  </a:lnTo>
                  <a:lnTo>
                    <a:pt x="6992"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6"/>
            <p:cNvSpPr/>
            <p:nvPr/>
          </p:nvSpPr>
          <p:spPr>
            <a:xfrm rot="10800000" flipH="1">
              <a:off x="7888019" y="75616"/>
              <a:ext cx="434452" cy="503365"/>
            </a:xfrm>
            <a:custGeom>
              <a:avLst/>
              <a:gdLst/>
              <a:ahLst/>
              <a:cxnLst/>
              <a:rect l="l" t="t" r="r" b="b"/>
              <a:pathLst>
                <a:path w="13983" h="16201" extrusionOk="0">
                  <a:moveTo>
                    <a:pt x="6991" y="0"/>
                  </a:moveTo>
                  <a:lnTo>
                    <a:pt x="0" y="4073"/>
                  </a:lnTo>
                  <a:lnTo>
                    <a:pt x="0" y="12128"/>
                  </a:lnTo>
                  <a:lnTo>
                    <a:pt x="6991" y="16201"/>
                  </a:lnTo>
                  <a:lnTo>
                    <a:pt x="13982" y="12158"/>
                  </a:lnTo>
                  <a:lnTo>
                    <a:pt x="13982" y="4073"/>
                  </a:lnTo>
                  <a:lnTo>
                    <a:pt x="6991"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6"/>
            <p:cNvSpPr/>
            <p:nvPr/>
          </p:nvSpPr>
          <p:spPr>
            <a:xfrm rot="10800000" flipH="1">
              <a:off x="8540582" y="-3465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36"/>
            <p:cNvSpPr/>
            <p:nvPr/>
          </p:nvSpPr>
          <p:spPr>
            <a:xfrm rot="10800000" flipH="1">
              <a:off x="6364688" y="-3465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36"/>
            <p:cNvSpPr/>
            <p:nvPr/>
          </p:nvSpPr>
          <p:spPr>
            <a:xfrm rot="10800000" flipH="1">
              <a:off x="9192213" y="29321"/>
              <a:ext cx="435415" cy="503396"/>
            </a:xfrm>
            <a:custGeom>
              <a:avLst/>
              <a:gdLst/>
              <a:ahLst/>
              <a:cxnLst/>
              <a:rect l="l" t="t" r="r" b="b"/>
              <a:pathLst>
                <a:path w="14014" h="16202" extrusionOk="0">
                  <a:moveTo>
                    <a:pt x="7022" y="1"/>
                  </a:moveTo>
                  <a:lnTo>
                    <a:pt x="31" y="4074"/>
                  </a:lnTo>
                  <a:lnTo>
                    <a:pt x="1" y="12128"/>
                  </a:lnTo>
                  <a:lnTo>
                    <a:pt x="7022" y="16201"/>
                  </a:lnTo>
                  <a:lnTo>
                    <a:pt x="14013" y="12159"/>
                  </a:lnTo>
                  <a:lnTo>
                    <a:pt x="14013" y="4074"/>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36"/>
            <p:cNvSpPr/>
            <p:nvPr/>
          </p:nvSpPr>
          <p:spPr>
            <a:xfrm rot="10800000" flipH="1">
              <a:off x="8975003" y="406138"/>
              <a:ext cx="435415" cy="503396"/>
            </a:xfrm>
            <a:custGeom>
              <a:avLst/>
              <a:gdLst/>
              <a:ahLst/>
              <a:cxnLst/>
              <a:rect l="l" t="t" r="r" b="b"/>
              <a:pathLst>
                <a:path w="14014" h="16202" extrusionOk="0">
                  <a:moveTo>
                    <a:pt x="14013" y="12129"/>
                  </a:moveTo>
                  <a:lnTo>
                    <a:pt x="6992" y="16202"/>
                  </a:lnTo>
                  <a:lnTo>
                    <a:pt x="1" y="12129"/>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6"/>
            <p:cNvSpPr/>
            <p:nvPr/>
          </p:nvSpPr>
          <p:spPr>
            <a:xfrm rot="10800000" flipH="1">
              <a:off x="8540582" y="1501636"/>
              <a:ext cx="434452" cy="503396"/>
            </a:xfrm>
            <a:custGeom>
              <a:avLst/>
              <a:gdLst/>
              <a:ahLst/>
              <a:cxnLst/>
              <a:rect l="l" t="t" r="r" b="b"/>
              <a:pathLst>
                <a:path w="13983" h="16202" extrusionOk="0">
                  <a:moveTo>
                    <a:pt x="13983" y="12159"/>
                  </a:moveTo>
                  <a:lnTo>
                    <a:pt x="6992" y="16202"/>
                  </a:lnTo>
                  <a:lnTo>
                    <a:pt x="1" y="12129"/>
                  </a:lnTo>
                  <a:lnTo>
                    <a:pt x="1" y="4074"/>
                  </a:lnTo>
                  <a:lnTo>
                    <a:pt x="6992" y="1"/>
                  </a:lnTo>
                  <a:lnTo>
                    <a:pt x="1398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7" name="Google Shape;2837;p36"/>
          <p:cNvSpPr txBox="1">
            <a:spLocks noGrp="1"/>
          </p:cNvSpPr>
          <p:nvPr>
            <p:ph type="subTitle" idx="3"/>
          </p:nvPr>
        </p:nvSpPr>
        <p:spPr>
          <a:xfrm>
            <a:off x="4912750" y="1010475"/>
            <a:ext cx="2389200" cy="35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2300"/>
              <a:buFont typeface="Roboto Condensed"/>
              <a:buNone/>
              <a:defRPr sz="2300">
                <a:solidFill>
                  <a:schemeClr val="lt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lt1"/>
              </a:buClr>
              <a:buSzPts val="2300"/>
              <a:buFont typeface="Roboto Condensed"/>
              <a:buNone/>
              <a:defRPr sz="2300">
                <a:solidFill>
                  <a:schemeClr val="lt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lt1"/>
              </a:buClr>
              <a:buSzPts val="2300"/>
              <a:buFont typeface="Roboto Condensed"/>
              <a:buNone/>
              <a:defRPr sz="2300">
                <a:solidFill>
                  <a:schemeClr val="lt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lt1"/>
              </a:buClr>
              <a:buSzPts val="2300"/>
              <a:buFont typeface="Roboto Condensed"/>
              <a:buNone/>
              <a:defRPr sz="2300">
                <a:solidFill>
                  <a:schemeClr val="lt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lt1"/>
              </a:buClr>
              <a:buSzPts val="2300"/>
              <a:buFont typeface="Roboto Condensed"/>
              <a:buNone/>
              <a:defRPr sz="2300">
                <a:solidFill>
                  <a:schemeClr val="lt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lt1"/>
              </a:buClr>
              <a:buSzPts val="2300"/>
              <a:buFont typeface="Roboto Condensed"/>
              <a:buNone/>
              <a:defRPr sz="2300">
                <a:solidFill>
                  <a:schemeClr val="lt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lt1"/>
              </a:buClr>
              <a:buSzPts val="2300"/>
              <a:buFont typeface="Roboto Condensed"/>
              <a:buNone/>
              <a:defRPr sz="2300">
                <a:solidFill>
                  <a:schemeClr val="lt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lt1"/>
              </a:buClr>
              <a:buSzPts val="2300"/>
              <a:buFont typeface="Roboto Condensed"/>
              <a:buNone/>
              <a:defRPr sz="2300">
                <a:solidFill>
                  <a:schemeClr val="lt1"/>
                </a:solidFill>
                <a:latin typeface="Roboto Condensed"/>
                <a:ea typeface="Roboto Condensed"/>
                <a:cs typeface="Roboto Condensed"/>
                <a:sym typeface="Roboto Condensed"/>
              </a:defRPr>
            </a:lvl9pPr>
          </a:lstStyle>
          <a:p>
            <a:endParaRPr/>
          </a:p>
        </p:txBody>
      </p:sp>
      <p:sp>
        <p:nvSpPr>
          <p:cNvPr id="2838" name="Google Shape;2838;p36"/>
          <p:cNvSpPr txBox="1">
            <a:spLocks noGrp="1"/>
          </p:cNvSpPr>
          <p:nvPr>
            <p:ph type="title" idx="4" hasCustomPrompt="1"/>
          </p:nvPr>
        </p:nvSpPr>
        <p:spPr>
          <a:xfrm>
            <a:off x="3782941" y="1551149"/>
            <a:ext cx="1044600" cy="709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000"/>
              <a:buNone/>
              <a:defRPr sz="4000">
                <a:solidFill>
                  <a:srgbClr val="FFFFFF"/>
                </a:solidFill>
              </a:defRPr>
            </a:lvl1pPr>
            <a:lvl2pPr lvl="1" rtl="0">
              <a:spcBef>
                <a:spcPts val="0"/>
              </a:spcBef>
              <a:spcAft>
                <a:spcPts val="0"/>
              </a:spcAft>
              <a:buClr>
                <a:srgbClr val="FFFFFF"/>
              </a:buClr>
              <a:buSzPts val="4000"/>
              <a:buNone/>
              <a:defRPr sz="4000">
                <a:solidFill>
                  <a:srgbClr val="FFFFFF"/>
                </a:solidFill>
              </a:defRPr>
            </a:lvl2pPr>
            <a:lvl3pPr lvl="2" rtl="0">
              <a:spcBef>
                <a:spcPts val="0"/>
              </a:spcBef>
              <a:spcAft>
                <a:spcPts val="0"/>
              </a:spcAft>
              <a:buClr>
                <a:srgbClr val="FFFFFF"/>
              </a:buClr>
              <a:buSzPts val="4000"/>
              <a:buNone/>
              <a:defRPr sz="4000">
                <a:solidFill>
                  <a:srgbClr val="FFFFFF"/>
                </a:solidFill>
              </a:defRPr>
            </a:lvl3pPr>
            <a:lvl4pPr lvl="3" rtl="0">
              <a:spcBef>
                <a:spcPts val="0"/>
              </a:spcBef>
              <a:spcAft>
                <a:spcPts val="0"/>
              </a:spcAft>
              <a:buClr>
                <a:srgbClr val="FFFFFF"/>
              </a:buClr>
              <a:buSzPts val="4000"/>
              <a:buNone/>
              <a:defRPr sz="4000">
                <a:solidFill>
                  <a:srgbClr val="FFFFFF"/>
                </a:solidFill>
              </a:defRPr>
            </a:lvl4pPr>
            <a:lvl5pPr lvl="4" rtl="0">
              <a:spcBef>
                <a:spcPts val="0"/>
              </a:spcBef>
              <a:spcAft>
                <a:spcPts val="0"/>
              </a:spcAft>
              <a:buClr>
                <a:srgbClr val="FFFFFF"/>
              </a:buClr>
              <a:buSzPts val="4000"/>
              <a:buNone/>
              <a:defRPr sz="4000">
                <a:solidFill>
                  <a:srgbClr val="FFFFFF"/>
                </a:solidFill>
              </a:defRPr>
            </a:lvl5pPr>
            <a:lvl6pPr lvl="5" rtl="0">
              <a:spcBef>
                <a:spcPts val="0"/>
              </a:spcBef>
              <a:spcAft>
                <a:spcPts val="0"/>
              </a:spcAft>
              <a:buClr>
                <a:srgbClr val="FFFFFF"/>
              </a:buClr>
              <a:buSzPts val="4000"/>
              <a:buNone/>
              <a:defRPr sz="4000">
                <a:solidFill>
                  <a:srgbClr val="FFFFFF"/>
                </a:solidFill>
              </a:defRPr>
            </a:lvl6pPr>
            <a:lvl7pPr lvl="6" rtl="0">
              <a:spcBef>
                <a:spcPts val="0"/>
              </a:spcBef>
              <a:spcAft>
                <a:spcPts val="0"/>
              </a:spcAft>
              <a:buClr>
                <a:srgbClr val="FFFFFF"/>
              </a:buClr>
              <a:buSzPts val="4000"/>
              <a:buNone/>
              <a:defRPr sz="4000">
                <a:solidFill>
                  <a:srgbClr val="FFFFFF"/>
                </a:solidFill>
              </a:defRPr>
            </a:lvl7pPr>
            <a:lvl8pPr lvl="7" rtl="0">
              <a:spcBef>
                <a:spcPts val="0"/>
              </a:spcBef>
              <a:spcAft>
                <a:spcPts val="0"/>
              </a:spcAft>
              <a:buClr>
                <a:srgbClr val="FFFFFF"/>
              </a:buClr>
              <a:buSzPts val="4000"/>
              <a:buNone/>
              <a:defRPr sz="4000">
                <a:solidFill>
                  <a:srgbClr val="FFFFFF"/>
                </a:solidFill>
              </a:defRPr>
            </a:lvl8pPr>
            <a:lvl9pPr lvl="8" rtl="0">
              <a:spcBef>
                <a:spcPts val="0"/>
              </a:spcBef>
              <a:spcAft>
                <a:spcPts val="0"/>
              </a:spcAft>
              <a:buClr>
                <a:srgbClr val="FFFFFF"/>
              </a:buClr>
              <a:buSzPts val="4000"/>
              <a:buNone/>
              <a:defRPr sz="4000">
                <a:solidFill>
                  <a:srgbClr val="FFFFFF"/>
                </a:solidFill>
              </a:defRPr>
            </a:lvl9pPr>
          </a:lstStyle>
          <a:p>
            <a:r>
              <a:t>xx%</a:t>
            </a:r>
          </a:p>
        </p:txBody>
      </p:sp>
      <p:sp>
        <p:nvSpPr>
          <p:cNvPr id="2839" name="Google Shape;2839;p36"/>
          <p:cNvSpPr txBox="1">
            <a:spLocks noGrp="1"/>
          </p:cNvSpPr>
          <p:nvPr>
            <p:ph type="subTitle" idx="5"/>
          </p:nvPr>
        </p:nvSpPr>
        <p:spPr>
          <a:xfrm>
            <a:off x="4912750" y="1654599"/>
            <a:ext cx="3261000" cy="35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Catamaran Thin"/>
              <a:buNone/>
              <a:defRPr sz="2000">
                <a:latin typeface="Catamaran Thin"/>
                <a:ea typeface="Catamaran Thin"/>
                <a:cs typeface="Catamaran Thin"/>
                <a:sym typeface="Catamaran Thin"/>
              </a:defRPr>
            </a:lvl1pPr>
            <a:lvl2pPr lvl="1" rtl="0">
              <a:lnSpc>
                <a:spcPct val="100000"/>
              </a:lnSpc>
              <a:spcBef>
                <a:spcPts val="0"/>
              </a:spcBef>
              <a:spcAft>
                <a:spcPts val="0"/>
              </a:spcAft>
              <a:buSzPts val="2000"/>
              <a:buFont typeface="Catamaran Thin"/>
              <a:buNone/>
              <a:defRPr sz="2000">
                <a:latin typeface="Catamaran Thin"/>
                <a:ea typeface="Catamaran Thin"/>
                <a:cs typeface="Catamaran Thin"/>
                <a:sym typeface="Catamaran Thin"/>
              </a:defRPr>
            </a:lvl2pPr>
            <a:lvl3pPr lvl="2" rtl="0">
              <a:lnSpc>
                <a:spcPct val="100000"/>
              </a:lnSpc>
              <a:spcBef>
                <a:spcPts val="0"/>
              </a:spcBef>
              <a:spcAft>
                <a:spcPts val="0"/>
              </a:spcAft>
              <a:buSzPts val="2000"/>
              <a:buFont typeface="Catamaran Thin"/>
              <a:buNone/>
              <a:defRPr sz="2000">
                <a:latin typeface="Catamaran Thin"/>
                <a:ea typeface="Catamaran Thin"/>
                <a:cs typeface="Catamaran Thin"/>
                <a:sym typeface="Catamaran Thin"/>
              </a:defRPr>
            </a:lvl3pPr>
            <a:lvl4pPr lvl="3" rtl="0">
              <a:lnSpc>
                <a:spcPct val="100000"/>
              </a:lnSpc>
              <a:spcBef>
                <a:spcPts val="0"/>
              </a:spcBef>
              <a:spcAft>
                <a:spcPts val="0"/>
              </a:spcAft>
              <a:buSzPts val="2000"/>
              <a:buFont typeface="Catamaran Thin"/>
              <a:buNone/>
              <a:defRPr sz="2000">
                <a:latin typeface="Catamaran Thin"/>
                <a:ea typeface="Catamaran Thin"/>
                <a:cs typeface="Catamaran Thin"/>
                <a:sym typeface="Catamaran Thin"/>
              </a:defRPr>
            </a:lvl4pPr>
            <a:lvl5pPr lvl="4" rtl="0">
              <a:lnSpc>
                <a:spcPct val="100000"/>
              </a:lnSpc>
              <a:spcBef>
                <a:spcPts val="0"/>
              </a:spcBef>
              <a:spcAft>
                <a:spcPts val="0"/>
              </a:spcAft>
              <a:buSzPts val="2000"/>
              <a:buFont typeface="Catamaran Thin"/>
              <a:buNone/>
              <a:defRPr sz="2000">
                <a:latin typeface="Catamaran Thin"/>
                <a:ea typeface="Catamaran Thin"/>
                <a:cs typeface="Catamaran Thin"/>
                <a:sym typeface="Catamaran Thin"/>
              </a:defRPr>
            </a:lvl5pPr>
            <a:lvl6pPr lvl="5" rtl="0">
              <a:lnSpc>
                <a:spcPct val="100000"/>
              </a:lnSpc>
              <a:spcBef>
                <a:spcPts val="0"/>
              </a:spcBef>
              <a:spcAft>
                <a:spcPts val="0"/>
              </a:spcAft>
              <a:buSzPts val="2000"/>
              <a:buFont typeface="Catamaran Thin"/>
              <a:buNone/>
              <a:defRPr sz="2000">
                <a:latin typeface="Catamaran Thin"/>
                <a:ea typeface="Catamaran Thin"/>
                <a:cs typeface="Catamaran Thin"/>
                <a:sym typeface="Catamaran Thin"/>
              </a:defRPr>
            </a:lvl6pPr>
            <a:lvl7pPr lvl="6" rtl="0">
              <a:lnSpc>
                <a:spcPct val="100000"/>
              </a:lnSpc>
              <a:spcBef>
                <a:spcPts val="0"/>
              </a:spcBef>
              <a:spcAft>
                <a:spcPts val="0"/>
              </a:spcAft>
              <a:buSzPts val="2000"/>
              <a:buFont typeface="Catamaran Thin"/>
              <a:buNone/>
              <a:defRPr sz="2000">
                <a:latin typeface="Catamaran Thin"/>
                <a:ea typeface="Catamaran Thin"/>
                <a:cs typeface="Catamaran Thin"/>
                <a:sym typeface="Catamaran Thin"/>
              </a:defRPr>
            </a:lvl7pPr>
            <a:lvl8pPr lvl="7" rtl="0">
              <a:lnSpc>
                <a:spcPct val="100000"/>
              </a:lnSpc>
              <a:spcBef>
                <a:spcPts val="0"/>
              </a:spcBef>
              <a:spcAft>
                <a:spcPts val="0"/>
              </a:spcAft>
              <a:buSzPts val="2000"/>
              <a:buFont typeface="Catamaran Thin"/>
              <a:buNone/>
              <a:defRPr sz="2000">
                <a:latin typeface="Catamaran Thin"/>
                <a:ea typeface="Catamaran Thin"/>
                <a:cs typeface="Catamaran Thin"/>
                <a:sym typeface="Catamaran Thin"/>
              </a:defRPr>
            </a:lvl8pPr>
            <a:lvl9pPr lvl="8" rtl="0">
              <a:lnSpc>
                <a:spcPct val="100000"/>
              </a:lnSpc>
              <a:spcBef>
                <a:spcPts val="0"/>
              </a:spcBef>
              <a:spcAft>
                <a:spcPts val="0"/>
              </a:spcAft>
              <a:buSzPts val="2000"/>
              <a:buFont typeface="Catamaran Thin"/>
              <a:buNone/>
              <a:defRPr sz="2000">
                <a:latin typeface="Catamaran Thin"/>
                <a:ea typeface="Catamaran Thin"/>
                <a:cs typeface="Catamaran Thin"/>
                <a:sym typeface="Catamaran Thin"/>
              </a:defRPr>
            </a:lvl9pPr>
          </a:lstStyle>
          <a:p>
            <a:endParaRPr/>
          </a:p>
        </p:txBody>
      </p:sp>
      <p:sp>
        <p:nvSpPr>
          <p:cNvPr id="2840" name="Google Shape;2840;p36"/>
          <p:cNvSpPr txBox="1">
            <a:spLocks noGrp="1"/>
          </p:cNvSpPr>
          <p:nvPr>
            <p:ph type="subTitle" idx="6"/>
          </p:nvPr>
        </p:nvSpPr>
        <p:spPr>
          <a:xfrm>
            <a:off x="4912750" y="1954300"/>
            <a:ext cx="2389200" cy="35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2300"/>
              <a:buFont typeface="Roboto Condensed"/>
              <a:buNone/>
              <a:defRPr sz="2300">
                <a:solidFill>
                  <a:schemeClr val="lt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lt1"/>
              </a:buClr>
              <a:buSzPts val="2300"/>
              <a:buFont typeface="Roboto Condensed"/>
              <a:buNone/>
              <a:defRPr sz="2300">
                <a:solidFill>
                  <a:schemeClr val="lt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lt1"/>
              </a:buClr>
              <a:buSzPts val="2300"/>
              <a:buFont typeface="Roboto Condensed"/>
              <a:buNone/>
              <a:defRPr sz="2300">
                <a:solidFill>
                  <a:schemeClr val="lt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lt1"/>
              </a:buClr>
              <a:buSzPts val="2300"/>
              <a:buFont typeface="Roboto Condensed"/>
              <a:buNone/>
              <a:defRPr sz="2300">
                <a:solidFill>
                  <a:schemeClr val="lt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lt1"/>
              </a:buClr>
              <a:buSzPts val="2300"/>
              <a:buFont typeface="Roboto Condensed"/>
              <a:buNone/>
              <a:defRPr sz="2300">
                <a:solidFill>
                  <a:schemeClr val="lt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lt1"/>
              </a:buClr>
              <a:buSzPts val="2300"/>
              <a:buFont typeface="Roboto Condensed"/>
              <a:buNone/>
              <a:defRPr sz="2300">
                <a:solidFill>
                  <a:schemeClr val="lt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lt1"/>
              </a:buClr>
              <a:buSzPts val="2300"/>
              <a:buFont typeface="Roboto Condensed"/>
              <a:buNone/>
              <a:defRPr sz="2300">
                <a:solidFill>
                  <a:schemeClr val="lt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lt1"/>
              </a:buClr>
              <a:buSzPts val="2300"/>
              <a:buFont typeface="Roboto Condensed"/>
              <a:buNone/>
              <a:defRPr sz="2300">
                <a:solidFill>
                  <a:schemeClr val="lt1"/>
                </a:solidFill>
                <a:latin typeface="Roboto Condensed"/>
                <a:ea typeface="Roboto Condensed"/>
                <a:cs typeface="Roboto Condensed"/>
                <a:sym typeface="Roboto Condensed"/>
              </a:defRPr>
            </a:lvl9pPr>
          </a:lstStyle>
          <a:p>
            <a:endParaRPr/>
          </a:p>
        </p:txBody>
      </p:sp>
      <p:sp>
        <p:nvSpPr>
          <p:cNvPr id="2841" name="Google Shape;2841;p36"/>
          <p:cNvSpPr txBox="1">
            <a:spLocks noGrp="1"/>
          </p:cNvSpPr>
          <p:nvPr>
            <p:ph type="title" idx="7" hasCustomPrompt="1"/>
          </p:nvPr>
        </p:nvSpPr>
        <p:spPr>
          <a:xfrm>
            <a:off x="3782941" y="2520374"/>
            <a:ext cx="1044600" cy="709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000"/>
              <a:buNone/>
              <a:defRPr sz="4000">
                <a:solidFill>
                  <a:srgbClr val="FFFFFF"/>
                </a:solidFill>
              </a:defRPr>
            </a:lvl1pPr>
            <a:lvl2pPr lvl="1" rtl="0">
              <a:spcBef>
                <a:spcPts val="0"/>
              </a:spcBef>
              <a:spcAft>
                <a:spcPts val="0"/>
              </a:spcAft>
              <a:buClr>
                <a:srgbClr val="FFFFFF"/>
              </a:buClr>
              <a:buSzPts val="4000"/>
              <a:buNone/>
              <a:defRPr sz="4000">
                <a:solidFill>
                  <a:srgbClr val="FFFFFF"/>
                </a:solidFill>
              </a:defRPr>
            </a:lvl2pPr>
            <a:lvl3pPr lvl="2" rtl="0">
              <a:spcBef>
                <a:spcPts val="0"/>
              </a:spcBef>
              <a:spcAft>
                <a:spcPts val="0"/>
              </a:spcAft>
              <a:buClr>
                <a:srgbClr val="FFFFFF"/>
              </a:buClr>
              <a:buSzPts val="4000"/>
              <a:buNone/>
              <a:defRPr sz="4000">
                <a:solidFill>
                  <a:srgbClr val="FFFFFF"/>
                </a:solidFill>
              </a:defRPr>
            </a:lvl3pPr>
            <a:lvl4pPr lvl="3" rtl="0">
              <a:spcBef>
                <a:spcPts val="0"/>
              </a:spcBef>
              <a:spcAft>
                <a:spcPts val="0"/>
              </a:spcAft>
              <a:buClr>
                <a:srgbClr val="FFFFFF"/>
              </a:buClr>
              <a:buSzPts val="4000"/>
              <a:buNone/>
              <a:defRPr sz="4000">
                <a:solidFill>
                  <a:srgbClr val="FFFFFF"/>
                </a:solidFill>
              </a:defRPr>
            </a:lvl4pPr>
            <a:lvl5pPr lvl="4" rtl="0">
              <a:spcBef>
                <a:spcPts val="0"/>
              </a:spcBef>
              <a:spcAft>
                <a:spcPts val="0"/>
              </a:spcAft>
              <a:buClr>
                <a:srgbClr val="FFFFFF"/>
              </a:buClr>
              <a:buSzPts val="4000"/>
              <a:buNone/>
              <a:defRPr sz="4000">
                <a:solidFill>
                  <a:srgbClr val="FFFFFF"/>
                </a:solidFill>
              </a:defRPr>
            </a:lvl5pPr>
            <a:lvl6pPr lvl="5" rtl="0">
              <a:spcBef>
                <a:spcPts val="0"/>
              </a:spcBef>
              <a:spcAft>
                <a:spcPts val="0"/>
              </a:spcAft>
              <a:buClr>
                <a:srgbClr val="FFFFFF"/>
              </a:buClr>
              <a:buSzPts val="4000"/>
              <a:buNone/>
              <a:defRPr sz="4000">
                <a:solidFill>
                  <a:srgbClr val="FFFFFF"/>
                </a:solidFill>
              </a:defRPr>
            </a:lvl6pPr>
            <a:lvl7pPr lvl="6" rtl="0">
              <a:spcBef>
                <a:spcPts val="0"/>
              </a:spcBef>
              <a:spcAft>
                <a:spcPts val="0"/>
              </a:spcAft>
              <a:buClr>
                <a:srgbClr val="FFFFFF"/>
              </a:buClr>
              <a:buSzPts val="4000"/>
              <a:buNone/>
              <a:defRPr sz="4000">
                <a:solidFill>
                  <a:srgbClr val="FFFFFF"/>
                </a:solidFill>
              </a:defRPr>
            </a:lvl7pPr>
            <a:lvl8pPr lvl="7" rtl="0">
              <a:spcBef>
                <a:spcPts val="0"/>
              </a:spcBef>
              <a:spcAft>
                <a:spcPts val="0"/>
              </a:spcAft>
              <a:buClr>
                <a:srgbClr val="FFFFFF"/>
              </a:buClr>
              <a:buSzPts val="4000"/>
              <a:buNone/>
              <a:defRPr sz="4000">
                <a:solidFill>
                  <a:srgbClr val="FFFFFF"/>
                </a:solidFill>
              </a:defRPr>
            </a:lvl8pPr>
            <a:lvl9pPr lvl="8" rtl="0">
              <a:spcBef>
                <a:spcPts val="0"/>
              </a:spcBef>
              <a:spcAft>
                <a:spcPts val="0"/>
              </a:spcAft>
              <a:buClr>
                <a:srgbClr val="FFFFFF"/>
              </a:buClr>
              <a:buSzPts val="4000"/>
              <a:buNone/>
              <a:defRPr sz="4000">
                <a:solidFill>
                  <a:srgbClr val="FFFFFF"/>
                </a:solidFill>
              </a:defRPr>
            </a:lvl9pPr>
          </a:lstStyle>
          <a:p>
            <a:r>
              <a:t>xx%</a:t>
            </a:r>
          </a:p>
        </p:txBody>
      </p:sp>
      <p:sp>
        <p:nvSpPr>
          <p:cNvPr id="2842" name="Google Shape;2842;p36"/>
          <p:cNvSpPr txBox="1">
            <a:spLocks noGrp="1"/>
          </p:cNvSpPr>
          <p:nvPr>
            <p:ph type="subTitle" idx="8"/>
          </p:nvPr>
        </p:nvSpPr>
        <p:spPr>
          <a:xfrm>
            <a:off x="4912750" y="2598424"/>
            <a:ext cx="3261000" cy="35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Catamaran Thin"/>
              <a:buNone/>
              <a:defRPr sz="2000">
                <a:latin typeface="Catamaran Thin"/>
                <a:ea typeface="Catamaran Thin"/>
                <a:cs typeface="Catamaran Thin"/>
                <a:sym typeface="Catamaran Thin"/>
              </a:defRPr>
            </a:lvl1pPr>
            <a:lvl2pPr lvl="1" rtl="0">
              <a:lnSpc>
                <a:spcPct val="100000"/>
              </a:lnSpc>
              <a:spcBef>
                <a:spcPts val="0"/>
              </a:spcBef>
              <a:spcAft>
                <a:spcPts val="0"/>
              </a:spcAft>
              <a:buSzPts val="2000"/>
              <a:buFont typeface="Catamaran Thin"/>
              <a:buNone/>
              <a:defRPr sz="2000">
                <a:latin typeface="Catamaran Thin"/>
                <a:ea typeface="Catamaran Thin"/>
                <a:cs typeface="Catamaran Thin"/>
                <a:sym typeface="Catamaran Thin"/>
              </a:defRPr>
            </a:lvl2pPr>
            <a:lvl3pPr lvl="2" rtl="0">
              <a:lnSpc>
                <a:spcPct val="100000"/>
              </a:lnSpc>
              <a:spcBef>
                <a:spcPts val="0"/>
              </a:spcBef>
              <a:spcAft>
                <a:spcPts val="0"/>
              </a:spcAft>
              <a:buSzPts val="2000"/>
              <a:buFont typeface="Catamaran Thin"/>
              <a:buNone/>
              <a:defRPr sz="2000">
                <a:latin typeface="Catamaran Thin"/>
                <a:ea typeface="Catamaran Thin"/>
                <a:cs typeface="Catamaran Thin"/>
                <a:sym typeface="Catamaran Thin"/>
              </a:defRPr>
            </a:lvl3pPr>
            <a:lvl4pPr lvl="3" rtl="0">
              <a:lnSpc>
                <a:spcPct val="100000"/>
              </a:lnSpc>
              <a:spcBef>
                <a:spcPts val="0"/>
              </a:spcBef>
              <a:spcAft>
                <a:spcPts val="0"/>
              </a:spcAft>
              <a:buSzPts val="2000"/>
              <a:buFont typeface="Catamaran Thin"/>
              <a:buNone/>
              <a:defRPr sz="2000">
                <a:latin typeface="Catamaran Thin"/>
                <a:ea typeface="Catamaran Thin"/>
                <a:cs typeface="Catamaran Thin"/>
                <a:sym typeface="Catamaran Thin"/>
              </a:defRPr>
            </a:lvl4pPr>
            <a:lvl5pPr lvl="4" rtl="0">
              <a:lnSpc>
                <a:spcPct val="100000"/>
              </a:lnSpc>
              <a:spcBef>
                <a:spcPts val="0"/>
              </a:spcBef>
              <a:spcAft>
                <a:spcPts val="0"/>
              </a:spcAft>
              <a:buSzPts val="2000"/>
              <a:buFont typeface="Catamaran Thin"/>
              <a:buNone/>
              <a:defRPr sz="2000">
                <a:latin typeface="Catamaran Thin"/>
                <a:ea typeface="Catamaran Thin"/>
                <a:cs typeface="Catamaran Thin"/>
                <a:sym typeface="Catamaran Thin"/>
              </a:defRPr>
            </a:lvl5pPr>
            <a:lvl6pPr lvl="5" rtl="0">
              <a:lnSpc>
                <a:spcPct val="100000"/>
              </a:lnSpc>
              <a:spcBef>
                <a:spcPts val="0"/>
              </a:spcBef>
              <a:spcAft>
                <a:spcPts val="0"/>
              </a:spcAft>
              <a:buSzPts val="2000"/>
              <a:buFont typeface="Catamaran Thin"/>
              <a:buNone/>
              <a:defRPr sz="2000">
                <a:latin typeface="Catamaran Thin"/>
                <a:ea typeface="Catamaran Thin"/>
                <a:cs typeface="Catamaran Thin"/>
                <a:sym typeface="Catamaran Thin"/>
              </a:defRPr>
            </a:lvl6pPr>
            <a:lvl7pPr lvl="6" rtl="0">
              <a:lnSpc>
                <a:spcPct val="100000"/>
              </a:lnSpc>
              <a:spcBef>
                <a:spcPts val="0"/>
              </a:spcBef>
              <a:spcAft>
                <a:spcPts val="0"/>
              </a:spcAft>
              <a:buSzPts val="2000"/>
              <a:buFont typeface="Catamaran Thin"/>
              <a:buNone/>
              <a:defRPr sz="2000">
                <a:latin typeface="Catamaran Thin"/>
                <a:ea typeface="Catamaran Thin"/>
                <a:cs typeface="Catamaran Thin"/>
                <a:sym typeface="Catamaran Thin"/>
              </a:defRPr>
            </a:lvl7pPr>
            <a:lvl8pPr lvl="7" rtl="0">
              <a:lnSpc>
                <a:spcPct val="100000"/>
              </a:lnSpc>
              <a:spcBef>
                <a:spcPts val="0"/>
              </a:spcBef>
              <a:spcAft>
                <a:spcPts val="0"/>
              </a:spcAft>
              <a:buSzPts val="2000"/>
              <a:buFont typeface="Catamaran Thin"/>
              <a:buNone/>
              <a:defRPr sz="2000">
                <a:latin typeface="Catamaran Thin"/>
                <a:ea typeface="Catamaran Thin"/>
                <a:cs typeface="Catamaran Thin"/>
                <a:sym typeface="Catamaran Thin"/>
              </a:defRPr>
            </a:lvl8pPr>
            <a:lvl9pPr lvl="8" rtl="0">
              <a:lnSpc>
                <a:spcPct val="100000"/>
              </a:lnSpc>
              <a:spcBef>
                <a:spcPts val="0"/>
              </a:spcBef>
              <a:spcAft>
                <a:spcPts val="0"/>
              </a:spcAft>
              <a:buSzPts val="2000"/>
              <a:buFont typeface="Catamaran Thin"/>
              <a:buNone/>
              <a:defRPr sz="2000">
                <a:latin typeface="Catamaran Thin"/>
                <a:ea typeface="Catamaran Thin"/>
                <a:cs typeface="Catamaran Thin"/>
                <a:sym typeface="Catamaran Thin"/>
              </a:defRPr>
            </a:lvl9pPr>
          </a:lstStyle>
          <a:p>
            <a:endParaRPr/>
          </a:p>
        </p:txBody>
      </p:sp>
      <p:sp>
        <p:nvSpPr>
          <p:cNvPr id="2843" name="Google Shape;2843;p36"/>
          <p:cNvSpPr txBox="1">
            <a:spLocks noGrp="1"/>
          </p:cNvSpPr>
          <p:nvPr>
            <p:ph type="subTitle" idx="9"/>
          </p:nvPr>
        </p:nvSpPr>
        <p:spPr>
          <a:xfrm>
            <a:off x="4912750" y="2898125"/>
            <a:ext cx="2389200" cy="35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2300"/>
              <a:buFont typeface="Roboto Condensed"/>
              <a:buNone/>
              <a:defRPr sz="2300">
                <a:solidFill>
                  <a:schemeClr val="lt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lt1"/>
              </a:buClr>
              <a:buSzPts val="2300"/>
              <a:buFont typeface="Roboto Condensed"/>
              <a:buNone/>
              <a:defRPr sz="2300">
                <a:solidFill>
                  <a:schemeClr val="lt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lt1"/>
              </a:buClr>
              <a:buSzPts val="2300"/>
              <a:buFont typeface="Roboto Condensed"/>
              <a:buNone/>
              <a:defRPr sz="2300">
                <a:solidFill>
                  <a:schemeClr val="lt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lt1"/>
              </a:buClr>
              <a:buSzPts val="2300"/>
              <a:buFont typeface="Roboto Condensed"/>
              <a:buNone/>
              <a:defRPr sz="2300">
                <a:solidFill>
                  <a:schemeClr val="lt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lt1"/>
              </a:buClr>
              <a:buSzPts val="2300"/>
              <a:buFont typeface="Roboto Condensed"/>
              <a:buNone/>
              <a:defRPr sz="2300">
                <a:solidFill>
                  <a:schemeClr val="lt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lt1"/>
              </a:buClr>
              <a:buSzPts val="2300"/>
              <a:buFont typeface="Roboto Condensed"/>
              <a:buNone/>
              <a:defRPr sz="2300">
                <a:solidFill>
                  <a:schemeClr val="lt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lt1"/>
              </a:buClr>
              <a:buSzPts val="2300"/>
              <a:buFont typeface="Roboto Condensed"/>
              <a:buNone/>
              <a:defRPr sz="2300">
                <a:solidFill>
                  <a:schemeClr val="lt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lt1"/>
              </a:buClr>
              <a:buSzPts val="2300"/>
              <a:buFont typeface="Roboto Condensed"/>
              <a:buNone/>
              <a:defRPr sz="2300">
                <a:solidFill>
                  <a:schemeClr val="lt1"/>
                </a:solidFill>
                <a:latin typeface="Roboto Condensed"/>
                <a:ea typeface="Roboto Condensed"/>
                <a:cs typeface="Roboto Condensed"/>
                <a:sym typeface="Roboto Condensed"/>
              </a:defRPr>
            </a:lvl9pPr>
          </a:lstStyle>
          <a:p>
            <a:endParaRPr/>
          </a:p>
        </p:txBody>
      </p:sp>
      <p:sp>
        <p:nvSpPr>
          <p:cNvPr id="2844" name="Google Shape;2844;p36"/>
          <p:cNvSpPr txBox="1">
            <a:spLocks noGrp="1"/>
          </p:cNvSpPr>
          <p:nvPr>
            <p:ph type="title" idx="13" hasCustomPrompt="1"/>
          </p:nvPr>
        </p:nvSpPr>
        <p:spPr>
          <a:xfrm>
            <a:off x="3782941" y="3489599"/>
            <a:ext cx="1044600" cy="709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000"/>
              <a:buNone/>
              <a:defRPr sz="4000">
                <a:solidFill>
                  <a:srgbClr val="FFFFFF"/>
                </a:solidFill>
              </a:defRPr>
            </a:lvl1pPr>
            <a:lvl2pPr lvl="1" rtl="0">
              <a:spcBef>
                <a:spcPts val="0"/>
              </a:spcBef>
              <a:spcAft>
                <a:spcPts val="0"/>
              </a:spcAft>
              <a:buClr>
                <a:srgbClr val="FFFFFF"/>
              </a:buClr>
              <a:buSzPts val="4000"/>
              <a:buNone/>
              <a:defRPr sz="4000">
                <a:solidFill>
                  <a:srgbClr val="FFFFFF"/>
                </a:solidFill>
              </a:defRPr>
            </a:lvl2pPr>
            <a:lvl3pPr lvl="2" rtl="0">
              <a:spcBef>
                <a:spcPts val="0"/>
              </a:spcBef>
              <a:spcAft>
                <a:spcPts val="0"/>
              </a:spcAft>
              <a:buClr>
                <a:srgbClr val="FFFFFF"/>
              </a:buClr>
              <a:buSzPts val="4000"/>
              <a:buNone/>
              <a:defRPr sz="4000">
                <a:solidFill>
                  <a:srgbClr val="FFFFFF"/>
                </a:solidFill>
              </a:defRPr>
            </a:lvl3pPr>
            <a:lvl4pPr lvl="3" rtl="0">
              <a:spcBef>
                <a:spcPts val="0"/>
              </a:spcBef>
              <a:spcAft>
                <a:spcPts val="0"/>
              </a:spcAft>
              <a:buClr>
                <a:srgbClr val="FFFFFF"/>
              </a:buClr>
              <a:buSzPts val="4000"/>
              <a:buNone/>
              <a:defRPr sz="4000">
                <a:solidFill>
                  <a:srgbClr val="FFFFFF"/>
                </a:solidFill>
              </a:defRPr>
            </a:lvl4pPr>
            <a:lvl5pPr lvl="4" rtl="0">
              <a:spcBef>
                <a:spcPts val="0"/>
              </a:spcBef>
              <a:spcAft>
                <a:spcPts val="0"/>
              </a:spcAft>
              <a:buClr>
                <a:srgbClr val="FFFFFF"/>
              </a:buClr>
              <a:buSzPts val="4000"/>
              <a:buNone/>
              <a:defRPr sz="4000">
                <a:solidFill>
                  <a:srgbClr val="FFFFFF"/>
                </a:solidFill>
              </a:defRPr>
            </a:lvl5pPr>
            <a:lvl6pPr lvl="5" rtl="0">
              <a:spcBef>
                <a:spcPts val="0"/>
              </a:spcBef>
              <a:spcAft>
                <a:spcPts val="0"/>
              </a:spcAft>
              <a:buClr>
                <a:srgbClr val="FFFFFF"/>
              </a:buClr>
              <a:buSzPts val="4000"/>
              <a:buNone/>
              <a:defRPr sz="4000">
                <a:solidFill>
                  <a:srgbClr val="FFFFFF"/>
                </a:solidFill>
              </a:defRPr>
            </a:lvl6pPr>
            <a:lvl7pPr lvl="6" rtl="0">
              <a:spcBef>
                <a:spcPts val="0"/>
              </a:spcBef>
              <a:spcAft>
                <a:spcPts val="0"/>
              </a:spcAft>
              <a:buClr>
                <a:srgbClr val="FFFFFF"/>
              </a:buClr>
              <a:buSzPts val="4000"/>
              <a:buNone/>
              <a:defRPr sz="4000">
                <a:solidFill>
                  <a:srgbClr val="FFFFFF"/>
                </a:solidFill>
              </a:defRPr>
            </a:lvl7pPr>
            <a:lvl8pPr lvl="7" rtl="0">
              <a:spcBef>
                <a:spcPts val="0"/>
              </a:spcBef>
              <a:spcAft>
                <a:spcPts val="0"/>
              </a:spcAft>
              <a:buClr>
                <a:srgbClr val="FFFFFF"/>
              </a:buClr>
              <a:buSzPts val="4000"/>
              <a:buNone/>
              <a:defRPr sz="4000">
                <a:solidFill>
                  <a:srgbClr val="FFFFFF"/>
                </a:solidFill>
              </a:defRPr>
            </a:lvl8pPr>
            <a:lvl9pPr lvl="8" rtl="0">
              <a:spcBef>
                <a:spcPts val="0"/>
              </a:spcBef>
              <a:spcAft>
                <a:spcPts val="0"/>
              </a:spcAft>
              <a:buClr>
                <a:srgbClr val="FFFFFF"/>
              </a:buClr>
              <a:buSzPts val="4000"/>
              <a:buNone/>
              <a:defRPr sz="4000">
                <a:solidFill>
                  <a:srgbClr val="FFFFFF"/>
                </a:solidFill>
              </a:defRPr>
            </a:lvl9pPr>
          </a:lstStyle>
          <a:p>
            <a:r>
              <a:t>xx%</a:t>
            </a:r>
          </a:p>
        </p:txBody>
      </p:sp>
      <p:sp>
        <p:nvSpPr>
          <p:cNvPr id="2845" name="Google Shape;2845;p36"/>
          <p:cNvSpPr txBox="1">
            <a:spLocks noGrp="1"/>
          </p:cNvSpPr>
          <p:nvPr>
            <p:ph type="subTitle" idx="14"/>
          </p:nvPr>
        </p:nvSpPr>
        <p:spPr>
          <a:xfrm>
            <a:off x="4912750" y="3542249"/>
            <a:ext cx="3261000" cy="35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Catamaran Thin"/>
              <a:buNone/>
              <a:defRPr sz="2000">
                <a:latin typeface="Catamaran Thin"/>
                <a:ea typeface="Catamaran Thin"/>
                <a:cs typeface="Catamaran Thin"/>
                <a:sym typeface="Catamaran Thin"/>
              </a:defRPr>
            </a:lvl1pPr>
            <a:lvl2pPr lvl="1" rtl="0">
              <a:lnSpc>
                <a:spcPct val="100000"/>
              </a:lnSpc>
              <a:spcBef>
                <a:spcPts val="0"/>
              </a:spcBef>
              <a:spcAft>
                <a:spcPts val="0"/>
              </a:spcAft>
              <a:buSzPts val="2000"/>
              <a:buFont typeface="Catamaran Thin"/>
              <a:buNone/>
              <a:defRPr sz="2000">
                <a:latin typeface="Catamaran Thin"/>
                <a:ea typeface="Catamaran Thin"/>
                <a:cs typeface="Catamaran Thin"/>
                <a:sym typeface="Catamaran Thin"/>
              </a:defRPr>
            </a:lvl2pPr>
            <a:lvl3pPr lvl="2" rtl="0">
              <a:lnSpc>
                <a:spcPct val="100000"/>
              </a:lnSpc>
              <a:spcBef>
                <a:spcPts val="0"/>
              </a:spcBef>
              <a:spcAft>
                <a:spcPts val="0"/>
              </a:spcAft>
              <a:buSzPts val="2000"/>
              <a:buFont typeface="Catamaran Thin"/>
              <a:buNone/>
              <a:defRPr sz="2000">
                <a:latin typeface="Catamaran Thin"/>
                <a:ea typeface="Catamaran Thin"/>
                <a:cs typeface="Catamaran Thin"/>
                <a:sym typeface="Catamaran Thin"/>
              </a:defRPr>
            </a:lvl3pPr>
            <a:lvl4pPr lvl="3" rtl="0">
              <a:lnSpc>
                <a:spcPct val="100000"/>
              </a:lnSpc>
              <a:spcBef>
                <a:spcPts val="0"/>
              </a:spcBef>
              <a:spcAft>
                <a:spcPts val="0"/>
              </a:spcAft>
              <a:buSzPts val="2000"/>
              <a:buFont typeface="Catamaran Thin"/>
              <a:buNone/>
              <a:defRPr sz="2000">
                <a:latin typeface="Catamaran Thin"/>
                <a:ea typeface="Catamaran Thin"/>
                <a:cs typeface="Catamaran Thin"/>
                <a:sym typeface="Catamaran Thin"/>
              </a:defRPr>
            </a:lvl4pPr>
            <a:lvl5pPr lvl="4" rtl="0">
              <a:lnSpc>
                <a:spcPct val="100000"/>
              </a:lnSpc>
              <a:spcBef>
                <a:spcPts val="0"/>
              </a:spcBef>
              <a:spcAft>
                <a:spcPts val="0"/>
              </a:spcAft>
              <a:buSzPts val="2000"/>
              <a:buFont typeface="Catamaran Thin"/>
              <a:buNone/>
              <a:defRPr sz="2000">
                <a:latin typeface="Catamaran Thin"/>
                <a:ea typeface="Catamaran Thin"/>
                <a:cs typeface="Catamaran Thin"/>
                <a:sym typeface="Catamaran Thin"/>
              </a:defRPr>
            </a:lvl5pPr>
            <a:lvl6pPr lvl="5" rtl="0">
              <a:lnSpc>
                <a:spcPct val="100000"/>
              </a:lnSpc>
              <a:spcBef>
                <a:spcPts val="0"/>
              </a:spcBef>
              <a:spcAft>
                <a:spcPts val="0"/>
              </a:spcAft>
              <a:buSzPts val="2000"/>
              <a:buFont typeface="Catamaran Thin"/>
              <a:buNone/>
              <a:defRPr sz="2000">
                <a:latin typeface="Catamaran Thin"/>
                <a:ea typeface="Catamaran Thin"/>
                <a:cs typeface="Catamaran Thin"/>
                <a:sym typeface="Catamaran Thin"/>
              </a:defRPr>
            </a:lvl6pPr>
            <a:lvl7pPr lvl="6" rtl="0">
              <a:lnSpc>
                <a:spcPct val="100000"/>
              </a:lnSpc>
              <a:spcBef>
                <a:spcPts val="0"/>
              </a:spcBef>
              <a:spcAft>
                <a:spcPts val="0"/>
              </a:spcAft>
              <a:buSzPts val="2000"/>
              <a:buFont typeface="Catamaran Thin"/>
              <a:buNone/>
              <a:defRPr sz="2000">
                <a:latin typeface="Catamaran Thin"/>
                <a:ea typeface="Catamaran Thin"/>
                <a:cs typeface="Catamaran Thin"/>
                <a:sym typeface="Catamaran Thin"/>
              </a:defRPr>
            </a:lvl7pPr>
            <a:lvl8pPr lvl="7" rtl="0">
              <a:lnSpc>
                <a:spcPct val="100000"/>
              </a:lnSpc>
              <a:spcBef>
                <a:spcPts val="0"/>
              </a:spcBef>
              <a:spcAft>
                <a:spcPts val="0"/>
              </a:spcAft>
              <a:buSzPts val="2000"/>
              <a:buFont typeface="Catamaran Thin"/>
              <a:buNone/>
              <a:defRPr sz="2000">
                <a:latin typeface="Catamaran Thin"/>
                <a:ea typeface="Catamaran Thin"/>
                <a:cs typeface="Catamaran Thin"/>
                <a:sym typeface="Catamaran Thin"/>
              </a:defRPr>
            </a:lvl8pPr>
            <a:lvl9pPr lvl="8" rtl="0">
              <a:lnSpc>
                <a:spcPct val="100000"/>
              </a:lnSpc>
              <a:spcBef>
                <a:spcPts val="0"/>
              </a:spcBef>
              <a:spcAft>
                <a:spcPts val="0"/>
              </a:spcAft>
              <a:buSzPts val="2000"/>
              <a:buFont typeface="Catamaran Thin"/>
              <a:buNone/>
              <a:defRPr sz="2000">
                <a:latin typeface="Catamaran Thin"/>
                <a:ea typeface="Catamaran Thin"/>
                <a:cs typeface="Catamaran Thin"/>
                <a:sym typeface="Catamaran Thin"/>
              </a:defRPr>
            </a:lvl9pPr>
          </a:lstStyle>
          <a:p>
            <a:endParaRPr/>
          </a:p>
        </p:txBody>
      </p:sp>
      <p:sp>
        <p:nvSpPr>
          <p:cNvPr id="2846" name="Google Shape;2846;p36"/>
          <p:cNvSpPr txBox="1">
            <a:spLocks noGrp="1"/>
          </p:cNvSpPr>
          <p:nvPr>
            <p:ph type="subTitle" idx="15"/>
          </p:nvPr>
        </p:nvSpPr>
        <p:spPr>
          <a:xfrm>
            <a:off x="4912750" y="3841950"/>
            <a:ext cx="2389200" cy="35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2300"/>
              <a:buFont typeface="Roboto Condensed"/>
              <a:buNone/>
              <a:defRPr sz="2300">
                <a:solidFill>
                  <a:schemeClr val="lt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lt1"/>
              </a:buClr>
              <a:buSzPts val="2300"/>
              <a:buFont typeface="Roboto Condensed"/>
              <a:buNone/>
              <a:defRPr sz="2300">
                <a:solidFill>
                  <a:schemeClr val="lt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lt1"/>
              </a:buClr>
              <a:buSzPts val="2300"/>
              <a:buFont typeface="Roboto Condensed"/>
              <a:buNone/>
              <a:defRPr sz="2300">
                <a:solidFill>
                  <a:schemeClr val="lt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lt1"/>
              </a:buClr>
              <a:buSzPts val="2300"/>
              <a:buFont typeface="Roboto Condensed"/>
              <a:buNone/>
              <a:defRPr sz="2300">
                <a:solidFill>
                  <a:schemeClr val="lt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lt1"/>
              </a:buClr>
              <a:buSzPts val="2300"/>
              <a:buFont typeface="Roboto Condensed"/>
              <a:buNone/>
              <a:defRPr sz="2300">
                <a:solidFill>
                  <a:schemeClr val="lt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lt1"/>
              </a:buClr>
              <a:buSzPts val="2300"/>
              <a:buFont typeface="Roboto Condensed"/>
              <a:buNone/>
              <a:defRPr sz="2300">
                <a:solidFill>
                  <a:schemeClr val="lt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lt1"/>
              </a:buClr>
              <a:buSzPts val="2300"/>
              <a:buFont typeface="Roboto Condensed"/>
              <a:buNone/>
              <a:defRPr sz="2300">
                <a:solidFill>
                  <a:schemeClr val="lt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lt1"/>
              </a:buClr>
              <a:buSzPts val="2300"/>
              <a:buFont typeface="Roboto Condensed"/>
              <a:buNone/>
              <a:defRPr sz="2300">
                <a:solidFill>
                  <a:schemeClr val="lt1"/>
                </a:solidFill>
                <a:latin typeface="Roboto Condensed"/>
                <a:ea typeface="Roboto Condensed"/>
                <a:cs typeface="Roboto Condensed"/>
                <a:sym typeface="Roboto Condense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2B82D5"/>
            </a:gs>
            <a:gs pos="100000">
              <a:srgbClr val="1D28A4"/>
            </a:gs>
          </a:gsLst>
          <a:lin ang="2700006" scaled="0"/>
        </a:gra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5901600" cy="11553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000"/>
              <a:buFont typeface="Catamaran Thin"/>
              <a:buNone/>
              <a:defRPr sz="3000">
                <a:solidFill>
                  <a:schemeClr val="lt1"/>
                </a:solidFill>
                <a:latin typeface="Catamaran Thin"/>
                <a:ea typeface="Catamaran Thin"/>
                <a:cs typeface="Catamaran Thin"/>
                <a:sym typeface="Catamaran Thin"/>
              </a:defRPr>
            </a:lvl1pPr>
            <a:lvl2pPr lvl="1" rtl="0">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2pPr>
            <a:lvl3pPr lvl="2" rtl="0">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3pPr>
            <a:lvl4pPr lvl="3" rtl="0">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4pPr>
            <a:lvl5pPr lvl="4" rtl="0">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5pPr>
            <a:lvl6pPr lvl="5" rtl="0">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6pPr>
            <a:lvl7pPr lvl="6" rtl="0">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7pPr>
            <a:lvl8pPr lvl="7" rtl="0">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8pPr>
            <a:lvl9pPr lvl="8" rtl="0">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9pPr>
          </a:lstStyle>
          <a:p>
            <a:endParaRPr/>
          </a:p>
        </p:txBody>
      </p:sp>
      <p:sp>
        <p:nvSpPr>
          <p:cNvPr id="52" name="Google Shape;52;p13"/>
          <p:cNvSpPr txBox="1">
            <a:spLocks noGrp="1"/>
          </p:cNvSpPr>
          <p:nvPr>
            <p:ph type="body" idx="1"/>
          </p:nvPr>
        </p:nvSpPr>
        <p:spPr>
          <a:xfrm>
            <a:off x="311700" y="1673213"/>
            <a:ext cx="8520600" cy="28956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1"/>
              </a:buClr>
              <a:buSzPts val="1800"/>
              <a:buFont typeface="Catamaran Thin"/>
              <a:buChar char="●"/>
              <a:defRPr sz="1800">
                <a:solidFill>
                  <a:schemeClr val="lt1"/>
                </a:solidFill>
                <a:latin typeface="Catamaran Thin"/>
                <a:ea typeface="Catamaran Thin"/>
                <a:cs typeface="Catamaran Thin"/>
                <a:sym typeface="Catamaran Thin"/>
              </a:defRPr>
            </a:lvl1pPr>
            <a:lvl2pPr marL="914400" lvl="1" indent="-317500" rtl="0">
              <a:lnSpc>
                <a:spcPct val="115000"/>
              </a:lnSpc>
              <a:spcBef>
                <a:spcPts val="1600"/>
              </a:spcBef>
              <a:spcAft>
                <a:spcPts val="0"/>
              </a:spcAft>
              <a:buClr>
                <a:schemeClr val="lt1"/>
              </a:buClr>
              <a:buSzPts val="1400"/>
              <a:buFont typeface="Catamaran Thin"/>
              <a:buChar char="○"/>
              <a:defRPr>
                <a:solidFill>
                  <a:schemeClr val="lt1"/>
                </a:solidFill>
                <a:latin typeface="Catamaran Thin"/>
                <a:ea typeface="Catamaran Thin"/>
                <a:cs typeface="Catamaran Thin"/>
                <a:sym typeface="Catamaran Thin"/>
              </a:defRPr>
            </a:lvl2pPr>
            <a:lvl3pPr marL="1371600" lvl="2" indent="-317500" rtl="0">
              <a:lnSpc>
                <a:spcPct val="115000"/>
              </a:lnSpc>
              <a:spcBef>
                <a:spcPts val="1600"/>
              </a:spcBef>
              <a:spcAft>
                <a:spcPts val="0"/>
              </a:spcAft>
              <a:buClr>
                <a:schemeClr val="lt1"/>
              </a:buClr>
              <a:buSzPts val="1400"/>
              <a:buFont typeface="Catamaran Thin"/>
              <a:buChar char="■"/>
              <a:defRPr>
                <a:solidFill>
                  <a:schemeClr val="lt1"/>
                </a:solidFill>
                <a:latin typeface="Catamaran Thin"/>
                <a:ea typeface="Catamaran Thin"/>
                <a:cs typeface="Catamaran Thin"/>
                <a:sym typeface="Catamaran Thin"/>
              </a:defRPr>
            </a:lvl3pPr>
            <a:lvl4pPr marL="1828800" lvl="3" indent="-317500" rtl="0">
              <a:lnSpc>
                <a:spcPct val="115000"/>
              </a:lnSpc>
              <a:spcBef>
                <a:spcPts val="1600"/>
              </a:spcBef>
              <a:spcAft>
                <a:spcPts val="0"/>
              </a:spcAft>
              <a:buClr>
                <a:schemeClr val="lt1"/>
              </a:buClr>
              <a:buSzPts val="1400"/>
              <a:buFont typeface="Catamaran Thin"/>
              <a:buChar char="●"/>
              <a:defRPr>
                <a:solidFill>
                  <a:schemeClr val="lt1"/>
                </a:solidFill>
                <a:latin typeface="Catamaran Thin"/>
                <a:ea typeface="Catamaran Thin"/>
                <a:cs typeface="Catamaran Thin"/>
                <a:sym typeface="Catamaran Thin"/>
              </a:defRPr>
            </a:lvl4pPr>
            <a:lvl5pPr marL="2286000" lvl="4" indent="-317500" rtl="0">
              <a:lnSpc>
                <a:spcPct val="115000"/>
              </a:lnSpc>
              <a:spcBef>
                <a:spcPts val="1600"/>
              </a:spcBef>
              <a:spcAft>
                <a:spcPts val="0"/>
              </a:spcAft>
              <a:buClr>
                <a:schemeClr val="lt1"/>
              </a:buClr>
              <a:buSzPts val="1400"/>
              <a:buFont typeface="Catamaran Thin"/>
              <a:buChar char="○"/>
              <a:defRPr>
                <a:solidFill>
                  <a:schemeClr val="lt1"/>
                </a:solidFill>
                <a:latin typeface="Catamaran Thin"/>
                <a:ea typeface="Catamaran Thin"/>
                <a:cs typeface="Catamaran Thin"/>
                <a:sym typeface="Catamaran Thin"/>
              </a:defRPr>
            </a:lvl5pPr>
            <a:lvl6pPr marL="2743200" lvl="5" indent="-317500" rtl="0">
              <a:lnSpc>
                <a:spcPct val="115000"/>
              </a:lnSpc>
              <a:spcBef>
                <a:spcPts val="1600"/>
              </a:spcBef>
              <a:spcAft>
                <a:spcPts val="0"/>
              </a:spcAft>
              <a:buClr>
                <a:schemeClr val="lt1"/>
              </a:buClr>
              <a:buSzPts val="1400"/>
              <a:buFont typeface="Catamaran Thin"/>
              <a:buChar char="■"/>
              <a:defRPr>
                <a:solidFill>
                  <a:schemeClr val="lt1"/>
                </a:solidFill>
                <a:latin typeface="Catamaran Thin"/>
                <a:ea typeface="Catamaran Thin"/>
                <a:cs typeface="Catamaran Thin"/>
                <a:sym typeface="Catamaran Thin"/>
              </a:defRPr>
            </a:lvl6pPr>
            <a:lvl7pPr marL="3200400" lvl="6" indent="-317500" rtl="0">
              <a:lnSpc>
                <a:spcPct val="115000"/>
              </a:lnSpc>
              <a:spcBef>
                <a:spcPts val="1600"/>
              </a:spcBef>
              <a:spcAft>
                <a:spcPts val="0"/>
              </a:spcAft>
              <a:buClr>
                <a:schemeClr val="lt1"/>
              </a:buClr>
              <a:buSzPts val="1400"/>
              <a:buFont typeface="Catamaran Thin"/>
              <a:buChar char="●"/>
              <a:defRPr>
                <a:solidFill>
                  <a:schemeClr val="lt1"/>
                </a:solidFill>
                <a:latin typeface="Catamaran Thin"/>
                <a:ea typeface="Catamaran Thin"/>
                <a:cs typeface="Catamaran Thin"/>
                <a:sym typeface="Catamaran Thin"/>
              </a:defRPr>
            </a:lvl7pPr>
            <a:lvl8pPr marL="3657600" lvl="7" indent="-317500" rtl="0">
              <a:lnSpc>
                <a:spcPct val="115000"/>
              </a:lnSpc>
              <a:spcBef>
                <a:spcPts val="1600"/>
              </a:spcBef>
              <a:spcAft>
                <a:spcPts val="0"/>
              </a:spcAft>
              <a:buClr>
                <a:schemeClr val="lt1"/>
              </a:buClr>
              <a:buSzPts val="1400"/>
              <a:buFont typeface="Catamaran Thin"/>
              <a:buChar char="○"/>
              <a:defRPr>
                <a:solidFill>
                  <a:schemeClr val="lt1"/>
                </a:solidFill>
                <a:latin typeface="Catamaran Thin"/>
                <a:ea typeface="Catamaran Thin"/>
                <a:cs typeface="Catamaran Thin"/>
                <a:sym typeface="Catamaran Thin"/>
              </a:defRPr>
            </a:lvl8pPr>
            <a:lvl9pPr marL="4114800" lvl="8" indent="-317500" rtl="0">
              <a:lnSpc>
                <a:spcPct val="115000"/>
              </a:lnSpc>
              <a:spcBef>
                <a:spcPts val="1600"/>
              </a:spcBef>
              <a:spcAft>
                <a:spcPts val="1600"/>
              </a:spcAft>
              <a:buClr>
                <a:schemeClr val="lt1"/>
              </a:buClr>
              <a:buSzPts val="1400"/>
              <a:buFont typeface="Catamaran Thin"/>
              <a:buChar char="■"/>
              <a:defRPr>
                <a:solidFill>
                  <a:schemeClr val="lt1"/>
                </a:solidFill>
                <a:latin typeface="Catamaran Thin"/>
                <a:ea typeface="Catamaran Thin"/>
                <a:cs typeface="Catamaran Thin"/>
                <a:sym typeface="Catamaran Thin"/>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2" r:id="rId2"/>
    <p:sldLayoutId id="2147483663" r:id="rId3"/>
    <p:sldLayoutId id="2147483669" r:id="rId4"/>
    <p:sldLayoutId id="2147483670" r:id="rId5"/>
    <p:sldLayoutId id="2147483674" r:id="rId6"/>
    <p:sldLayoutId id="2147483675" r:id="rId7"/>
    <p:sldLayoutId id="2147483677" r:id="rId8"/>
    <p:sldLayoutId id="2147483680" r:id="rId9"/>
    <p:sldLayoutId id="214748368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EDECC-7753-49E0-B18C-33E2F1842A4D}"/>
              </a:ext>
            </a:extLst>
          </p:cNvPr>
          <p:cNvSpPr>
            <a:spLocks noGrp="1"/>
          </p:cNvSpPr>
          <p:nvPr>
            <p:ph type="title"/>
          </p:nvPr>
        </p:nvSpPr>
        <p:spPr/>
        <p:txBody>
          <a:bodyPr/>
          <a:lstStyle/>
          <a:p>
            <a:r>
              <a:rPr lang="en-US" dirty="0"/>
              <a:t>Patented</a:t>
            </a:r>
            <a:endParaRPr lang="ar-SA" dirty="0"/>
          </a:p>
        </p:txBody>
      </p:sp>
      <p:sp>
        <p:nvSpPr>
          <p:cNvPr id="3" name="Subtitle 2">
            <a:extLst>
              <a:ext uri="{FF2B5EF4-FFF2-40B4-BE49-F238E27FC236}">
                <a16:creationId xmlns:a16="http://schemas.microsoft.com/office/drawing/2014/main" id="{A53BDF05-7443-461A-979B-6D73AA29205F}"/>
              </a:ext>
            </a:extLst>
          </p:cNvPr>
          <p:cNvSpPr>
            <a:spLocks noGrp="1"/>
          </p:cNvSpPr>
          <p:nvPr>
            <p:ph type="subTitle" idx="1"/>
          </p:nvPr>
        </p:nvSpPr>
        <p:spPr/>
        <p:txBody>
          <a:bodyPr/>
          <a:lstStyle/>
          <a:p>
            <a:r>
              <a:rPr lang="en-US" dirty="0"/>
              <a:t>Service Robot </a:t>
            </a:r>
            <a:endParaRPr lang="ar-SA" dirty="0"/>
          </a:p>
        </p:txBody>
      </p:sp>
      <p:pic>
        <p:nvPicPr>
          <p:cNvPr id="5" name="Graphic 4" descr="Robot with solid fill">
            <a:extLst>
              <a:ext uri="{FF2B5EF4-FFF2-40B4-BE49-F238E27FC236}">
                <a16:creationId xmlns:a16="http://schemas.microsoft.com/office/drawing/2014/main" id="{6E6239F9-C57B-4E19-8FE4-D2A2F0CDF1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8650" y="3595512"/>
            <a:ext cx="1371600" cy="1371600"/>
          </a:xfrm>
          <a:prstGeom prst="rect">
            <a:avLst/>
          </a:prstGeom>
        </p:spPr>
      </p:pic>
    </p:spTree>
    <p:extLst>
      <p:ext uri="{BB962C8B-B14F-4D97-AF65-F5344CB8AC3E}">
        <p14:creationId xmlns:p14="http://schemas.microsoft.com/office/powerpoint/2010/main" val="567698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57"/>
        <p:cNvGrpSpPr/>
        <p:nvPr/>
      </p:nvGrpSpPr>
      <p:grpSpPr>
        <a:xfrm>
          <a:off x="0" y="0"/>
          <a:ext cx="0" cy="0"/>
          <a:chOff x="0" y="0"/>
          <a:chExt cx="0" cy="0"/>
        </a:xfrm>
      </p:grpSpPr>
      <p:sp>
        <p:nvSpPr>
          <p:cNvPr id="3358" name="Google Shape;3358;p49"/>
          <p:cNvSpPr txBox="1">
            <a:spLocks noGrp="1"/>
          </p:cNvSpPr>
          <p:nvPr>
            <p:ph type="subTitle" idx="1"/>
          </p:nvPr>
        </p:nvSpPr>
        <p:spPr>
          <a:xfrm>
            <a:off x="1050436" y="2063400"/>
            <a:ext cx="3111600" cy="101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4. The intelligent robot waiter with a built-in plate according to claim (1) is provided with loud speakers on both sides of the body and an 8-inch touch screen on the body. </a:t>
            </a:r>
            <a:endParaRPr sz="1100" dirty="0"/>
          </a:p>
        </p:txBody>
      </p:sp>
      <p:sp>
        <p:nvSpPr>
          <p:cNvPr id="3360" name="Google Shape;3360;p49"/>
          <p:cNvSpPr/>
          <p:nvPr/>
        </p:nvSpPr>
        <p:spPr>
          <a:xfrm>
            <a:off x="717000" y="1364827"/>
            <a:ext cx="666873" cy="2413846"/>
          </a:xfrm>
          <a:custGeom>
            <a:avLst/>
            <a:gdLst/>
            <a:ahLst/>
            <a:cxnLst/>
            <a:rect l="l" t="t" r="r" b="b"/>
            <a:pathLst>
              <a:path w="14663" h="15776" extrusionOk="0">
                <a:moveTo>
                  <a:pt x="14663" y="0"/>
                </a:moveTo>
                <a:lnTo>
                  <a:pt x="0" y="36"/>
                </a:lnTo>
                <a:lnTo>
                  <a:pt x="0" y="15776"/>
                </a:lnTo>
                <a:lnTo>
                  <a:pt x="14627" y="15776"/>
                </a:lnTo>
              </a:path>
            </a:pathLst>
          </a:custGeom>
          <a:noFill/>
          <a:ln w="38100" cap="flat" cmpd="sng">
            <a:solidFill>
              <a:schemeClr val="lt1"/>
            </a:solidFill>
            <a:prstDash val="solid"/>
            <a:round/>
            <a:headEnd type="none" w="med" len="med"/>
            <a:tailEnd type="none" w="med" len="med"/>
          </a:ln>
        </p:spPr>
      </p:sp>
      <p:sp>
        <p:nvSpPr>
          <p:cNvPr id="5" name="Google Shape;3697;p63">
            <a:extLst>
              <a:ext uri="{FF2B5EF4-FFF2-40B4-BE49-F238E27FC236}">
                <a16:creationId xmlns:a16="http://schemas.microsoft.com/office/drawing/2014/main" id="{2F4363F2-A460-4B27-8902-0AA9BA7A3FCE}"/>
              </a:ext>
            </a:extLst>
          </p:cNvPr>
          <p:cNvSpPr txBox="1">
            <a:spLocks/>
          </p:cNvSpPr>
          <p:nvPr/>
        </p:nvSpPr>
        <p:spPr>
          <a:xfrm>
            <a:off x="717000" y="404725"/>
            <a:ext cx="7710000" cy="530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600"/>
              <a:buFont typeface="Catamaran Thin"/>
              <a:buNone/>
              <a:defRPr sz="2600" b="0" i="0" u="none" strike="noStrike" cap="none">
                <a:solidFill>
                  <a:schemeClr val="lt1"/>
                </a:solidFill>
                <a:latin typeface="Catamaran Thin"/>
                <a:ea typeface="Catamaran Thin"/>
                <a:cs typeface="Catamaran Thin"/>
                <a:sym typeface="Catamaran Thin"/>
              </a:defRPr>
            </a:lvl1pPr>
            <a:lvl2pPr marR="0" lvl="1" algn="l" rtl="0">
              <a:lnSpc>
                <a:spcPct val="100000"/>
              </a:lnSpc>
              <a:spcBef>
                <a:spcPts val="0"/>
              </a:spcBef>
              <a:spcAft>
                <a:spcPts val="0"/>
              </a:spcAft>
              <a:buClr>
                <a:schemeClr val="lt1"/>
              </a:buClr>
              <a:buSzPts val="2800"/>
              <a:buFont typeface="Montserrat Black"/>
              <a:buNone/>
              <a:defRPr sz="2800" b="0" i="0" u="none" strike="noStrike" cap="none">
                <a:solidFill>
                  <a:schemeClr val="lt1"/>
                </a:solidFill>
                <a:latin typeface="Montserrat Black"/>
                <a:ea typeface="Montserrat Black"/>
                <a:cs typeface="Montserrat Black"/>
                <a:sym typeface="Montserrat Black"/>
              </a:defRPr>
            </a:lvl2pPr>
            <a:lvl3pPr marR="0" lvl="2" algn="l" rtl="0">
              <a:lnSpc>
                <a:spcPct val="100000"/>
              </a:lnSpc>
              <a:spcBef>
                <a:spcPts val="0"/>
              </a:spcBef>
              <a:spcAft>
                <a:spcPts val="0"/>
              </a:spcAft>
              <a:buClr>
                <a:schemeClr val="lt1"/>
              </a:buClr>
              <a:buSzPts val="2800"/>
              <a:buFont typeface="Montserrat Black"/>
              <a:buNone/>
              <a:defRPr sz="2800" b="0" i="0" u="none" strike="noStrike" cap="none">
                <a:solidFill>
                  <a:schemeClr val="lt1"/>
                </a:solidFill>
                <a:latin typeface="Montserrat Black"/>
                <a:ea typeface="Montserrat Black"/>
                <a:cs typeface="Montserrat Black"/>
                <a:sym typeface="Montserrat Black"/>
              </a:defRPr>
            </a:lvl3pPr>
            <a:lvl4pPr marR="0" lvl="3" algn="l" rtl="0">
              <a:lnSpc>
                <a:spcPct val="100000"/>
              </a:lnSpc>
              <a:spcBef>
                <a:spcPts val="0"/>
              </a:spcBef>
              <a:spcAft>
                <a:spcPts val="0"/>
              </a:spcAft>
              <a:buClr>
                <a:schemeClr val="lt1"/>
              </a:buClr>
              <a:buSzPts val="2800"/>
              <a:buFont typeface="Montserrat Black"/>
              <a:buNone/>
              <a:defRPr sz="2800" b="0" i="0" u="none" strike="noStrike" cap="none">
                <a:solidFill>
                  <a:schemeClr val="lt1"/>
                </a:solidFill>
                <a:latin typeface="Montserrat Black"/>
                <a:ea typeface="Montserrat Black"/>
                <a:cs typeface="Montserrat Black"/>
                <a:sym typeface="Montserrat Black"/>
              </a:defRPr>
            </a:lvl4pPr>
            <a:lvl5pPr marR="0" lvl="4" algn="l" rtl="0">
              <a:lnSpc>
                <a:spcPct val="100000"/>
              </a:lnSpc>
              <a:spcBef>
                <a:spcPts val="0"/>
              </a:spcBef>
              <a:spcAft>
                <a:spcPts val="0"/>
              </a:spcAft>
              <a:buClr>
                <a:schemeClr val="lt1"/>
              </a:buClr>
              <a:buSzPts val="2800"/>
              <a:buFont typeface="Montserrat Black"/>
              <a:buNone/>
              <a:defRPr sz="2800" b="0" i="0" u="none" strike="noStrike" cap="none">
                <a:solidFill>
                  <a:schemeClr val="lt1"/>
                </a:solidFill>
                <a:latin typeface="Montserrat Black"/>
                <a:ea typeface="Montserrat Black"/>
                <a:cs typeface="Montserrat Black"/>
                <a:sym typeface="Montserrat Black"/>
              </a:defRPr>
            </a:lvl5pPr>
            <a:lvl6pPr marR="0" lvl="5" algn="l" rtl="0">
              <a:lnSpc>
                <a:spcPct val="100000"/>
              </a:lnSpc>
              <a:spcBef>
                <a:spcPts val="0"/>
              </a:spcBef>
              <a:spcAft>
                <a:spcPts val="0"/>
              </a:spcAft>
              <a:buClr>
                <a:schemeClr val="lt1"/>
              </a:buClr>
              <a:buSzPts val="2800"/>
              <a:buFont typeface="Montserrat Black"/>
              <a:buNone/>
              <a:defRPr sz="2800" b="0" i="0" u="none" strike="noStrike" cap="none">
                <a:solidFill>
                  <a:schemeClr val="lt1"/>
                </a:solidFill>
                <a:latin typeface="Montserrat Black"/>
                <a:ea typeface="Montserrat Black"/>
                <a:cs typeface="Montserrat Black"/>
                <a:sym typeface="Montserrat Black"/>
              </a:defRPr>
            </a:lvl6pPr>
            <a:lvl7pPr marR="0" lvl="6" algn="l" rtl="0">
              <a:lnSpc>
                <a:spcPct val="100000"/>
              </a:lnSpc>
              <a:spcBef>
                <a:spcPts val="0"/>
              </a:spcBef>
              <a:spcAft>
                <a:spcPts val="0"/>
              </a:spcAft>
              <a:buClr>
                <a:schemeClr val="lt1"/>
              </a:buClr>
              <a:buSzPts val="2800"/>
              <a:buFont typeface="Montserrat Black"/>
              <a:buNone/>
              <a:defRPr sz="2800" b="0" i="0" u="none" strike="noStrike" cap="none">
                <a:solidFill>
                  <a:schemeClr val="lt1"/>
                </a:solidFill>
                <a:latin typeface="Montserrat Black"/>
                <a:ea typeface="Montserrat Black"/>
                <a:cs typeface="Montserrat Black"/>
                <a:sym typeface="Montserrat Black"/>
              </a:defRPr>
            </a:lvl7pPr>
            <a:lvl8pPr marR="0" lvl="7" algn="l" rtl="0">
              <a:lnSpc>
                <a:spcPct val="100000"/>
              </a:lnSpc>
              <a:spcBef>
                <a:spcPts val="0"/>
              </a:spcBef>
              <a:spcAft>
                <a:spcPts val="0"/>
              </a:spcAft>
              <a:buClr>
                <a:schemeClr val="lt1"/>
              </a:buClr>
              <a:buSzPts val="2800"/>
              <a:buFont typeface="Montserrat Black"/>
              <a:buNone/>
              <a:defRPr sz="2800" b="0" i="0" u="none" strike="noStrike" cap="none">
                <a:solidFill>
                  <a:schemeClr val="lt1"/>
                </a:solidFill>
                <a:latin typeface="Montserrat Black"/>
                <a:ea typeface="Montserrat Black"/>
                <a:cs typeface="Montserrat Black"/>
                <a:sym typeface="Montserrat Black"/>
              </a:defRPr>
            </a:lvl8pPr>
            <a:lvl9pPr marR="0" lvl="8" algn="l" rtl="0">
              <a:lnSpc>
                <a:spcPct val="100000"/>
              </a:lnSpc>
              <a:spcBef>
                <a:spcPts val="0"/>
              </a:spcBef>
              <a:spcAft>
                <a:spcPts val="0"/>
              </a:spcAft>
              <a:buClr>
                <a:schemeClr val="lt1"/>
              </a:buClr>
              <a:buSzPts val="2800"/>
              <a:buFont typeface="Montserrat Black"/>
              <a:buNone/>
              <a:defRPr sz="2800" b="0" i="0" u="none" strike="noStrike" cap="none">
                <a:solidFill>
                  <a:schemeClr val="lt1"/>
                </a:solidFill>
                <a:latin typeface="Montserrat Black"/>
                <a:ea typeface="Montserrat Black"/>
                <a:cs typeface="Montserrat Black"/>
                <a:sym typeface="Montserrat Black"/>
              </a:defRPr>
            </a:lvl9pPr>
          </a:lstStyle>
          <a:p>
            <a:r>
              <a:rPr lang="en-US" dirty="0"/>
              <a:t>Protection Items</a:t>
            </a:r>
          </a:p>
        </p:txBody>
      </p:sp>
    </p:spTree>
    <p:extLst>
      <p:ext uri="{BB962C8B-B14F-4D97-AF65-F5344CB8AC3E}">
        <p14:creationId xmlns:p14="http://schemas.microsoft.com/office/powerpoint/2010/main" val="2675855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57"/>
        <p:cNvGrpSpPr/>
        <p:nvPr/>
      </p:nvGrpSpPr>
      <p:grpSpPr>
        <a:xfrm>
          <a:off x="0" y="0"/>
          <a:ext cx="0" cy="0"/>
          <a:chOff x="0" y="0"/>
          <a:chExt cx="0" cy="0"/>
        </a:xfrm>
      </p:grpSpPr>
      <p:sp>
        <p:nvSpPr>
          <p:cNvPr id="3358" name="Google Shape;3358;p49"/>
          <p:cNvSpPr txBox="1">
            <a:spLocks noGrp="1"/>
          </p:cNvSpPr>
          <p:nvPr>
            <p:ph type="subTitle" idx="1"/>
          </p:nvPr>
        </p:nvSpPr>
        <p:spPr>
          <a:xfrm>
            <a:off x="1050436" y="2063400"/>
            <a:ext cx="3111600" cy="101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5. The intelligent robot waiter with a built-in plate according to claim (1) is provided with a double tray that can hold up to 10kg of holdings. </a:t>
            </a:r>
            <a:endParaRPr sz="1100" dirty="0"/>
          </a:p>
        </p:txBody>
      </p:sp>
      <p:sp>
        <p:nvSpPr>
          <p:cNvPr id="3360" name="Google Shape;3360;p49"/>
          <p:cNvSpPr/>
          <p:nvPr/>
        </p:nvSpPr>
        <p:spPr>
          <a:xfrm>
            <a:off x="717000" y="1364827"/>
            <a:ext cx="666873" cy="2413846"/>
          </a:xfrm>
          <a:custGeom>
            <a:avLst/>
            <a:gdLst/>
            <a:ahLst/>
            <a:cxnLst/>
            <a:rect l="l" t="t" r="r" b="b"/>
            <a:pathLst>
              <a:path w="14663" h="15776" extrusionOk="0">
                <a:moveTo>
                  <a:pt x="14663" y="0"/>
                </a:moveTo>
                <a:lnTo>
                  <a:pt x="0" y="36"/>
                </a:lnTo>
                <a:lnTo>
                  <a:pt x="0" y="15776"/>
                </a:lnTo>
                <a:lnTo>
                  <a:pt x="14627" y="15776"/>
                </a:lnTo>
              </a:path>
            </a:pathLst>
          </a:custGeom>
          <a:noFill/>
          <a:ln w="38100" cap="flat" cmpd="sng">
            <a:solidFill>
              <a:schemeClr val="lt1"/>
            </a:solidFill>
            <a:prstDash val="solid"/>
            <a:round/>
            <a:headEnd type="none" w="med" len="med"/>
            <a:tailEnd type="none" w="med" len="med"/>
          </a:ln>
        </p:spPr>
      </p:sp>
      <p:sp>
        <p:nvSpPr>
          <p:cNvPr id="5" name="Google Shape;3697;p63">
            <a:extLst>
              <a:ext uri="{FF2B5EF4-FFF2-40B4-BE49-F238E27FC236}">
                <a16:creationId xmlns:a16="http://schemas.microsoft.com/office/drawing/2014/main" id="{2F4363F2-A460-4B27-8902-0AA9BA7A3FCE}"/>
              </a:ext>
            </a:extLst>
          </p:cNvPr>
          <p:cNvSpPr txBox="1">
            <a:spLocks/>
          </p:cNvSpPr>
          <p:nvPr/>
        </p:nvSpPr>
        <p:spPr>
          <a:xfrm>
            <a:off x="717000" y="404725"/>
            <a:ext cx="7710000" cy="530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600"/>
              <a:buFont typeface="Catamaran Thin"/>
              <a:buNone/>
              <a:defRPr sz="2600" b="0" i="0" u="none" strike="noStrike" cap="none">
                <a:solidFill>
                  <a:schemeClr val="lt1"/>
                </a:solidFill>
                <a:latin typeface="Catamaran Thin"/>
                <a:ea typeface="Catamaran Thin"/>
                <a:cs typeface="Catamaran Thin"/>
                <a:sym typeface="Catamaran Thin"/>
              </a:defRPr>
            </a:lvl1pPr>
            <a:lvl2pPr marR="0" lvl="1" algn="l" rtl="0">
              <a:lnSpc>
                <a:spcPct val="100000"/>
              </a:lnSpc>
              <a:spcBef>
                <a:spcPts val="0"/>
              </a:spcBef>
              <a:spcAft>
                <a:spcPts val="0"/>
              </a:spcAft>
              <a:buClr>
                <a:schemeClr val="lt1"/>
              </a:buClr>
              <a:buSzPts val="2800"/>
              <a:buFont typeface="Montserrat Black"/>
              <a:buNone/>
              <a:defRPr sz="2800" b="0" i="0" u="none" strike="noStrike" cap="none">
                <a:solidFill>
                  <a:schemeClr val="lt1"/>
                </a:solidFill>
                <a:latin typeface="Montserrat Black"/>
                <a:ea typeface="Montserrat Black"/>
                <a:cs typeface="Montserrat Black"/>
                <a:sym typeface="Montserrat Black"/>
              </a:defRPr>
            </a:lvl2pPr>
            <a:lvl3pPr marR="0" lvl="2" algn="l" rtl="0">
              <a:lnSpc>
                <a:spcPct val="100000"/>
              </a:lnSpc>
              <a:spcBef>
                <a:spcPts val="0"/>
              </a:spcBef>
              <a:spcAft>
                <a:spcPts val="0"/>
              </a:spcAft>
              <a:buClr>
                <a:schemeClr val="lt1"/>
              </a:buClr>
              <a:buSzPts val="2800"/>
              <a:buFont typeface="Montserrat Black"/>
              <a:buNone/>
              <a:defRPr sz="2800" b="0" i="0" u="none" strike="noStrike" cap="none">
                <a:solidFill>
                  <a:schemeClr val="lt1"/>
                </a:solidFill>
                <a:latin typeface="Montserrat Black"/>
                <a:ea typeface="Montserrat Black"/>
                <a:cs typeface="Montserrat Black"/>
                <a:sym typeface="Montserrat Black"/>
              </a:defRPr>
            </a:lvl3pPr>
            <a:lvl4pPr marR="0" lvl="3" algn="l" rtl="0">
              <a:lnSpc>
                <a:spcPct val="100000"/>
              </a:lnSpc>
              <a:spcBef>
                <a:spcPts val="0"/>
              </a:spcBef>
              <a:spcAft>
                <a:spcPts val="0"/>
              </a:spcAft>
              <a:buClr>
                <a:schemeClr val="lt1"/>
              </a:buClr>
              <a:buSzPts val="2800"/>
              <a:buFont typeface="Montserrat Black"/>
              <a:buNone/>
              <a:defRPr sz="2800" b="0" i="0" u="none" strike="noStrike" cap="none">
                <a:solidFill>
                  <a:schemeClr val="lt1"/>
                </a:solidFill>
                <a:latin typeface="Montserrat Black"/>
                <a:ea typeface="Montserrat Black"/>
                <a:cs typeface="Montserrat Black"/>
                <a:sym typeface="Montserrat Black"/>
              </a:defRPr>
            </a:lvl4pPr>
            <a:lvl5pPr marR="0" lvl="4" algn="l" rtl="0">
              <a:lnSpc>
                <a:spcPct val="100000"/>
              </a:lnSpc>
              <a:spcBef>
                <a:spcPts val="0"/>
              </a:spcBef>
              <a:spcAft>
                <a:spcPts val="0"/>
              </a:spcAft>
              <a:buClr>
                <a:schemeClr val="lt1"/>
              </a:buClr>
              <a:buSzPts val="2800"/>
              <a:buFont typeface="Montserrat Black"/>
              <a:buNone/>
              <a:defRPr sz="2800" b="0" i="0" u="none" strike="noStrike" cap="none">
                <a:solidFill>
                  <a:schemeClr val="lt1"/>
                </a:solidFill>
                <a:latin typeface="Montserrat Black"/>
                <a:ea typeface="Montserrat Black"/>
                <a:cs typeface="Montserrat Black"/>
                <a:sym typeface="Montserrat Black"/>
              </a:defRPr>
            </a:lvl5pPr>
            <a:lvl6pPr marR="0" lvl="5" algn="l" rtl="0">
              <a:lnSpc>
                <a:spcPct val="100000"/>
              </a:lnSpc>
              <a:spcBef>
                <a:spcPts val="0"/>
              </a:spcBef>
              <a:spcAft>
                <a:spcPts val="0"/>
              </a:spcAft>
              <a:buClr>
                <a:schemeClr val="lt1"/>
              </a:buClr>
              <a:buSzPts val="2800"/>
              <a:buFont typeface="Montserrat Black"/>
              <a:buNone/>
              <a:defRPr sz="2800" b="0" i="0" u="none" strike="noStrike" cap="none">
                <a:solidFill>
                  <a:schemeClr val="lt1"/>
                </a:solidFill>
                <a:latin typeface="Montserrat Black"/>
                <a:ea typeface="Montserrat Black"/>
                <a:cs typeface="Montserrat Black"/>
                <a:sym typeface="Montserrat Black"/>
              </a:defRPr>
            </a:lvl6pPr>
            <a:lvl7pPr marR="0" lvl="6" algn="l" rtl="0">
              <a:lnSpc>
                <a:spcPct val="100000"/>
              </a:lnSpc>
              <a:spcBef>
                <a:spcPts val="0"/>
              </a:spcBef>
              <a:spcAft>
                <a:spcPts val="0"/>
              </a:spcAft>
              <a:buClr>
                <a:schemeClr val="lt1"/>
              </a:buClr>
              <a:buSzPts val="2800"/>
              <a:buFont typeface="Montserrat Black"/>
              <a:buNone/>
              <a:defRPr sz="2800" b="0" i="0" u="none" strike="noStrike" cap="none">
                <a:solidFill>
                  <a:schemeClr val="lt1"/>
                </a:solidFill>
                <a:latin typeface="Montserrat Black"/>
                <a:ea typeface="Montserrat Black"/>
                <a:cs typeface="Montserrat Black"/>
                <a:sym typeface="Montserrat Black"/>
              </a:defRPr>
            </a:lvl7pPr>
            <a:lvl8pPr marR="0" lvl="7" algn="l" rtl="0">
              <a:lnSpc>
                <a:spcPct val="100000"/>
              </a:lnSpc>
              <a:spcBef>
                <a:spcPts val="0"/>
              </a:spcBef>
              <a:spcAft>
                <a:spcPts val="0"/>
              </a:spcAft>
              <a:buClr>
                <a:schemeClr val="lt1"/>
              </a:buClr>
              <a:buSzPts val="2800"/>
              <a:buFont typeface="Montserrat Black"/>
              <a:buNone/>
              <a:defRPr sz="2800" b="0" i="0" u="none" strike="noStrike" cap="none">
                <a:solidFill>
                  <a:schemeClr val="lt1"/>
                </a:solidFill>
                <a:latin typeface="Montserrat Black"/>
                <a:ea typeface="Montserrat Black"/>
                <a:cs typeface="Montserrat Black"/>
                <a:sym typeface="Montserrat Black"/>
              </a:defRPr>
            </a:lvl8pPr>
            <a:lvl9pPr marR="0" lvl="8" algn="l" rtl="0">
              <a:lnSpc>
                <a:spcPct val="100000"/>
              </a:lnSpc>
              <a:spcBef>
                <a:spcPts val="0"/>
              </a:spcBef>
              <a:spcAft>
                <a:spcPts val="0"/>
              </a:spcAft>
              <a:buClr>
                <a:schemeClr val="lt1"/>
              </a:buClr>
              <a:buSzPts val="2800"/>
              <a:buFont typeface="Montserrat Black"/>
              <a:buNone/>
              <a:defRPr sz="2800" b="0" i="0" u="none" strike="noStrike" cap="none">
                <a:solidFill>
                  <a:schemeClr val="lt1"/>
                </a:solidFill>
                <a:latin typeface="Montserrat Black"/>
                <a:ea typeface="Montserrat Black"/>
                <a:cs typeface="Montserrat Black"/>
                <a:sym typeface="Montserrat Black"/>
              </a:defRPr>
            </a:lvl9pPr>
          </a:lstStyle>
          <a:p>
            <a:r>
              <a:rPr lang="en-US" dirty="0"/>
              <a:t>Protection Items</a:t>
            </a:r>
          </a:p>
        </p:txBody>
      </p:sp>
    </p:spTree>
    <p:extLst>
      <p:ext uri="{BB962C8B-B14F-4D97-AF65-F5344CB8AC3E}">
        <p14:creationId xmlns:p14="http://schemas.microsoft.com/office/powerpoint/2010/main" val="2898075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72"/>
        <p:cNvGrpSpPr/>
        <p:nvPr/>
      </p:nvGrpSpPr>
      <p:grpSpPr>
        <a:xfrm>
          <a:off x="0" y="0"/>
          <a:ext cx="0" cy="0"/>
          <a:chOff x="0" y="0"/>
          <a:chExt cx="0" cy="0"/>
        </a:xfrm>
      </p:grpSpPr>
      <p:sp>
        <p:nvSpPr>
          <p:cNvPr id="3376" name="Google Shape;3376;p51"/>
          <p:cNvSpPr txBox="1">
            <a:spLocks noGrp="1"/>
          </p:cNvSpPr>
          <p:nvPr>
            <p:ph type="title"/>
          </p:nvPr>
        </p:nvSpPr>
        <p:spPr>
          <a:xfrm>
            <a:off x="717000" y="404725"/>
            <a:ext cx="7710000" cy="53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Pictures</a:t>
            </a:r>
          </a:p>
        </p:txBody>
      </p:sp>
      <p:pic>
        <p:nvPicPr>
          <p:cNvPr id="3" name="Picture 2" descr="Diagram&#10;&#10;Description automatically generated">
            <a:extLst>
              <a:ext uri="{FF2B5EF4-FFF2-40B4-BE49-F238E27FC236}">
                <a16:creationId xmlns:a16="http://schemas.microsoft.com/office/drawing/2014/main" id="{20FDF08C-2EE9-4647-8984-A7BBEB748434}"/>
              </a:ext>
            </a:extLst>
          </p:cNvPr>
          <p:cNvPicPr>
            <a:picLocks noChangeAspect="1"/>
          </p:cNvPicPr>
          <p:nvPr/>
        </p:nvPicPr>
        <p:blipFill>
          <a:blip r:embed="rId3"/>
          <a:stretch>
            <a:fillRect/>
          </a:stretch>
        </p:blipFill>
        <p:spPr>
          <a:xfrm>
            <a:off x="3081337" y="1154642"/>
            <a:ext cx="2981325" cy="37147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72"/>
        <p:cNvGrpSpPr/>
        <p:nvPr/>
      </p:nvGrpSpPr>
      <p:grpSpPr>
        <a:xfrm>
          <a:off x="0" y="0"/>
          <a:ext cx="0" cy="0"/>
          <a:chOff x="0" y="0"/>
          <a:chExt cx="0" cy="0"/>
        </a:xfrm>
      </p:grpSpPr>
      <p:sp>
        <p:nvSpPr>
          <p:cNvPr id="6" name="Google Shape;3941;p72">
            <a:extLst>
              <a:ext uri="{FF2B5EF4-FFF2-40B4-BE49-F238E27FC236}">
                <a16:creationId xmlns:a16="http://schemas.microsoft.com/office/drawing/2014/main" id="{BE4EB56F-1D39-485A-B2A1-6A27A4CDDE65}"/>
              </a:ext>
            </a:extLst>
          </p:cNvPr>
          <p:cNvSpPr txBox="1">
            <a:spLocks/>
          </p:cNvSpPr>
          <p:nvPr/>
        </p:nvSpPr>
        <p:spPr>
          <a:xfrm>
            <a:off x="1306273" y="3692371"/>
            <a:ext cx="1342022" cy="32348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lt1"/>
              </a:buClr>
              <a:buSzPts val="2600"/>
            </a:pPr>
            <a:r>
              <a:rPr lang="en-US" sz="1100" dirty="0">
                <a:solidFill>
                  <a:schemeClr val="lt1"/>
                </a:solidFill>
                <a:latin typeface="Catamaran Thin"/>
                <a:cs typeface="Catamaran Thin"/>
                <a:sym typeface="Catamaran Thin"/>
              </a:rPr>
              <a:t>@Smart_Methods</a:t>
            </a:r>
          </a:p>
        </p:txBody>
      </p:sp>
      <p:sp>
        <p:nvSpPr>
          <p:cNvPr id="7" name="Google Shape;3942;p72">
            <a:extLst>
              <a:ext uri="{FF2B5EF4-FFF2-40B4-BE49-F238E27FC236}">
                <a16:creationId xmlns:a16="http://schemas.microsoft.com/office/drawing/2014/main" id="{B2548669-2C8F-42A6-AB0E-4308A2CE8A05}"/>
              </a:ext>
            </a:extLst>
          </p:cNvPr>
          <p:cNvSpPr txBox="1">
            <a:spLocks noGrp="1"/>
          </p:cNvSpPr>
          <p:nvPr>
            <p:ph type="title"/>
          </p:nvPr>
        </p:nvSpPr>
        <p:spPr>
          <a:xfrm>
            <a:off x="1143575" y="1377260"/>
            <a:ext cx="31116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Thanks!</a:t>
            </a:r>
            <a:endParaRPr lang="en-US" dirty="0"/>
          </a:p>
        </p:txBody>
      </p:sp>
      <p:sp>
        <p:nvSpPr>
          <p:cNvPr id="8" name="Google Shape;3943;p72">
            <a:extLst>
              <a:ext uri="{FF2B5EF4-FFF2-40B4-BE49-F238E27FC236}">
                <a16:creationId xmlns:a16="http://schemas.microsoft.com/office/drawing/2014/main" id="{B5DE5EB0-B261-43CE-8010-5F12C8D4AFAA}"/>
              </a:ext>
            </a:extLst>
          </p:cNvPr>
          <p:cNvSpPr/>
          <p:nvPr/>
        </p:nvSpPr>
        <p:spPr>
          <a:xfrm>
            <a:off x="717000" y="868297"/>
            <a:ext cx="666873" cy="3406906"/>
          </a:xfrm>
          <a:custGeom>
            <a:avLst/>
            <a:gdLst/>
            <a:ahLst/>
            <a:cxnLst/>
            <a:rect l="l" t="t" r="r" b="b"/>
            <a:pathLst>
              <a:path w="14663" h="15776" extrusionOk="0">
                <a:moveTo>
                  <a:pt x="14663" y="0"/>
                </a:moveTo>
                <a:lnTo>
                  <a:pt x="0" y="36"/>
                </a:lnTo>
                <a:lnTo>
                  <a:pt x="0" y="15776"/>
                </a:lnTo>
                <a:lnTo>
                  <a:pt x="14627" y="15776"/>
                </a:lnTo>
              </a:path>
            </a:pathLst>
          </a:custGeom>
          <a:noFill/>
          <a:ln w="38100" cap="flat" cmpd="sng">
            <a:solidFill>
              <a:schemeClr val="lt1"/>
            </a:solidFill>
            <a:prstDash val="solid"/>
            <a:round/>
            <a:headEnd type="none" w="med" len="med"/>
            <a:tailEnd type="none" w="med" len="med"/>
          </a:ln>
        </p:spPr>
      </p:sp>
      <p:grpSp>
        <p:nvGrpSpPr>
          <p:cNvPr id="9" name="Google Shape;3945;p72">
            <a:extLst>
              <a:ext uri="{FF2B5EF4-FFF2-40B4-BE49-F238E27FC236}">
                <a16:creationId xmlns:a16="http://schemas.microsoft.com/office/drawing/2014/main" id="{A4094DF5-07D3-4F8B-9D5D-6D2E89E3AEF4}"/>
              </a:ext>
            </a:extLst>
          </p:cNvPr>
          <p:cNvGrpSpPr/>
          <p:nvPr/>
        </p:nvGrpSpPr>
        <p:grpSpPr>
          <a:xfrm>
            <a:off x="1233821" y="3134841"/>
            <a:ext cx="1486927" cy="503396"/>
            <a:chOff x="2482146" y="3670541"/>
            <a:chExt cx="1486927" cy="503396"/>
          </a:xfrm>
        </p:grpSpPr>
        <p:grpSp>
          <p:nvGrpSpPr>
            <p:cNvPr id="10" name="Google Shape;3946;p72">
              <a:extLst>
                <a:ext uri="{FF2B5EF4-FFF2-40B4-BE49-F238E27FC236}">
                  <a16:creationId xmlns:a16="http://schemas.microsoft.com/office/drawing/2014/main" id="{E65981AB-C3C1-496B-BDC1-0E69DA4DF1AD}"/>
                </a:ext>
              </a:extLst>
            </p:cNvPr>
            <p:cNvGrpSpPr/>
            <p:nvPr/>
          </p:nvGrpSpPr>
          <p:grpSpPr>
            <a:xfrm>
              <a:off x="2482146" y="3670541"/>
              <a:ext cx="434452" cy="503396"/>
              <a:chOff x="2482146" y="3670541"/>
              <a:chExt cx="434452" cy="503396"/>
            </a:xfrm>
          </p:grpSpPr>
          <p:sp>
            <p:nvSpPr>
              <p:cNvPr id="20" name="Google Shape;3947;p72">
                <a:extLst>
                  <a:ext uri="{FF2B5EF4-FFF2-40B4-BE49-F238E27FC236}">
                    <a16:creationId xmlns:a16="http://schemas.microsoft.com/office/drawing/2014/main" id="{D0DFB326-0BCC-4D30-9B5A-112444A01CBA}"/>
                  </a:ext>
                </a:extLst>
              </p:cNvPr>
              <p:cNvSpPr/>
              <p:nvPr/>
            </p:nvSpPr>
            <p:spPr>
              <a:xfrm rot="10800000" flipH="1">
                <a:off x="2482146" y="3670541"/>
                <a:ext cx="434452" cy="503396"/>
              </a:xfrm>
              <a:custGeom>
                <a:avLst/>
                <a:gdLst/>
                <a:ahLst/>
                <a:cxnLst/>
                <a:rect l="l" t="t" r="r" b="b"/>
                <a:pathLst>
                  <a:path w="13983" h="16202" extrusionOk="0">
                    <a:moveTo>
                      <a:pt x="13983" y="12159"/>
                    </a:moveTo>
                    <a:lnTo>
                      <a:pt x="6992" y="16202"/>
                    </a:lnTo>
                    <a:lnTo>
                      <a:pt x="1" y="12129"/>
                    </a:lnTo>
                    <a:lnTo>
                      <a:pt x="1" y="4074"/>
                    </a:lnTo>
                    <a:lnTo>
                      <a:pt x="6992" y="1"/>
                    </a:lnTo>
                    <a:lnTo>
                      <a:pt x="13983" y="407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3948;p72">
                <a:extLst>
                  <a:ext uri="{FF2B5EF4-FFF2-40B4-BE49-F238E27FC236}">
                    <a16:creationId xmlns:a16="http://schemas.microsoft.com/office/drawing/2014/main" id="{4216D0DB-3370-4324-9D90-8E27C543B44A}"/>
                  </a:ext>
                </a:extLst>
              </p:cNvPr>
              <p:cNvGrpSpPr/>
              <p:nvPr/>
            </p:nvGrpSpPr>
            <p:grpSpPr>
              <a:xfrm>
                <a:off x="2582244" y="3807746"/>
                <a:ext cx="228595" cy="228595"/>
                <a:chOff x="3379082" y="3881296"/>
                <a:chExt cx="228595" cy="228595"/>
              </a:xfrm>
            </p:grpSpPr>
            <p:sp>
              <p:nvSpPr>
                <p:cNvPr id="22" name="Google Shape;3949;p72">
                  <a:extLst>
                    <a:ext uri="{FF2B5EF4-FFF2-40B4-BE49-F238E27FC236}">
                      <a16:creationId xmlns:a16="http://schemas.microsoft.com/office/drawing/2014/main" id="{56C52FED-6C2B-40CB-9B54-282B067A665F}"/>
                    </a:ext>
                  </a:extLst>
                </p:cNvPr>
                <p:cNvSpPr/>
                <p:nvPr/>
              </p:nvSpPr>
              <p:spPr>
                <a:xfrm>
                  <a:off x="3379082" y="3881296"/>
                  <a:ext cx="228595" cy="228595"/>
                </a:xfrm>
                <a:custGeom>
                  <a:avLst/>
                  <a:gdLst/>
                  <a:ahLst/>
                  <a:cxnLst/>
                  <a:rect l="l" t="t" r="r" b="b"/>
                  <a:pathLst>
                    <a:path w="8720" h="8720" extrusionOk="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950;p72">
                  <a:extLst>
                    <a:ext uri="{FF2B5EF4-FFF2-40B4-BE49-F238E27FC236}">
                      <a16:creationId xmlns:a16="http://schemas.microsoft.com/office/drawing/2014/main" id="{51F20D62-4C85-4EE8-87FF-6A658B622BE9}"/>
                    </a:ext>
                  </a:extLst>
                </p:cNvPr>
                <p:cNvSpPr/>
                <p:nvPr/>
              </p:nvSpPr>
              <p:spPr>
                <a:xfrm>
                  <a:off x="3412768" y="3935430"/>
                  <a:ext cx="140408" cy="120274"/>
                </a:xfrm>
                <a:custGeom>
                  <a:avLst/>
                  <a:gdLst/>
                  <a:ahLst/>
                  <a:cxnLst/>
                  <a:rect l="l" t="t" r="r" b="b"/>
                  <a:pathLst>
                    <a:path w="5356" h="4588" extrusionOk="0">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951;p72">
                  <a:extLst>
                    <a:ext uri="{FF2B5EF4-FFF2-40B4-BE49-F238E27FC236}">
                      <a16:creationId xmlns:a16="http://schemas.microsoft.com/office/drawing/2014/main" id="{796226C2-BF21-47B2-B288-11D4280D1986}"/>
                    </a:ext>
                  </a:extLst>
                </p:cNvPr>
                <p:cNvSpPr/>
                <p:nvPr/>
              </p:nvSpPr>
              <p:spPr>
                <a:xfrm>
                  <a:off x="3539518" y="3910447"/>
                  <a:ext cx="31065" cy="31039"/>
                </a:xfrm>
                <a:custGeom>
                  <a:avLst/>
                  <a:gdLst/>
                  <a:ahLst/>
                  <a:cxnLst/>
                  <a:rect l="l" t="t" r="r" b="b"/>
                  <a:pathLst>
                    <a:path w="1185" h="1184" extrusionOk="0">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 name="Google Shape;3952;p72">
              <a:extLst>
                <a:ext uri="{FF2B5EF4-FFF2-40B4-BE49-F238E27FC236}">
                  <a16:creationId xmlns:a16="http://schemas.microsoft.com/office/drawing/2014/main" id="{BBFF8106-BF87-4EE7-8B6F-B864F84DCDD1}"/>
                </a:ext>
              </a:extLst>
            </p:cNvPr>
            <p:cNvGrpSpPr/>
            <p:nvPr/>
          </p:nvGrpSpPr>
          <p:grpSpPr>
            <a:xfrm>
              <a:off x="3534621" y="3670541"/>
              <a:ext cx="434452" cy="503396"/>
              <a:chOff x="3534621" y="3670541"/>
              <a:chExt cx="434452" cy="503396"/>
            </a:xfrm>
          </p:grpSpPr>
          <p:sp>
            <p:nvSpPr>
              <p:cNvPr id="18" name="Google Shape;3953;p72">
                <a:extLst>
                  <a:ext uri="{FF2B5EF4-FFF2-40B4-BE49-F238E27FC236}">
                    <a16:creationId xmlns:a16="http://schemas.microsoft.com/office/drawing/2014/main" id="{53B4D336-6DBB-4AF0-93AF-1DD53BC1D5B7}"/>
                  </a:ext>
                </a:extLst>
              </p:cNvPr>
              <p:cNvSpPr/>
              <p:nvPr/>
            </p:nvSpPr>
            <p:spPr>
              <a:xfrm rot="10800000" flipH="1">
                <a:off x="3534621" y="3670541"/>
                <a:ext cx="434452" cy="503396"/>
              </a:xfrm>
              <a:custGeom>
                <a:avLst/>
                <a:gdLst/>
                <a:ahLst/>
                <a:cxnLst/>
                <a:rect l="l" t="t" r="r" b="b"/>
                <a:pathLst>
                  <a:path w="13983" h="16202" extrusionOk="0">
                    <a:moveTo>
                      <a:pt x="13983" y="12159"/>
                    </a:moveTo>
                    <a:lnTo>
                      <a:pt x="6992" y="16202"/>
                    </a:lnTo>
                    <a:lnTo>
                      <a:pt x="1" y="12129"/>
                    </a:lnTo>
                    <a:lnTo>
                      <a:pt x="1" y="4074"/>
                    </a:lnTo>
                    <a:lnTo>
                      <a:pt x="6992" y="1"/>
                    </a:lnTo>
                    <a:lnTo>
                      <a:pt x="13983" y="407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954;p72">
                <a:extLst>
                  <a:ext uri="{FF2B5EF4-FFF2-40B4-BE49-F238E27FC236}">
                    <a16:creationId xmlns:a16="http://schemas.microsoft.com/office/drawing/2014/main" id="{0F6695D8-7B77-4DE1-9B04-81F90087FEB9}"/>
                  </a:ext>
                </a:extLst>
              </p:cNvPr>
              <p:cNvSpPr/>
              <p:nvPr/>
            </p:nvSpPr>
            <p:spPr>
              <a:xfrm>
                <a:off x="3646461" y="3836155"/>
                <a:ext cx="227756" cy="187463"/>
              </a:xfrm>
              <a:custGeom>
                <a:avLst/>
                <a:gdLst/>
                <a:ahLst/>
                <a:cxnLst/>
                <a:rect l="l" t="t" r="r" b="b"/>
                <a:pathLst>
                  <a:path w="8688" h="7151" extrusionOk="0">
                    <a:moveTo>
                      <a:pt x="5678" y="0"/>
                    </a:moveTo>
                    <a:cubicBezTo>
                      <a:pt x="4639" y="0"/>
                      <a:pt x="3643" y="810"/>
                      <a:pt x="3652" y="2026"/>
                    </a:cubicBezTo>
                    <a:lnTo>
                      <a:pt x="3652" y="2070"/>
                    </a:lnTo>
                    <a:lnTo>
                      <a:pt x="3551" y="2070"/>
                    </a:lnTo>
                    <a:cubicBezTo>
                      <a:pt x="3219" y="2012"/>
                      <a:pt x="2887" y="1940"/>
                      <a:pt x="2570" y="1839"/>
                    </a:cubicBezTo>
                    <a:cubicBezTo>
                      <a:pt x="1819" y="1579"/>
                      <a:pt x="1155" y="1160"/>
                      <a:pt x="592" y="612"/>
                    </a:cubicBezTo>
                    <a:lnTo>
                      <a:pt x="390" y="410"/>
                    </a:lnTo>
                    <a:cubicBezTo>
                      <a:pt x="375" y="395"/>
                      <a:pt x="358" y="388"/>
                      <a:pt x="342" y="388"/>
                    </a:cubicBezTo>
                    <a:cubicBezTo>
                      <a:pt x="312" y="388"/>
                      <a:pt x="284" y="410"/>
                      <a:pt x="275" y="438"/>
                    </a:cubicBezTo>
                    <a:lnTo>
                      <a:pt x="202" y="727"/>
                    </a:lnTo>
                    <a:cubicBezTo>
                      <a:pt x="0" y="1492"/>
                      <a:pt x="318" y="2301"/>
                      <a:pt x="982" y="2734"/>
                    </a:cubicBezTo>
                    <a:cubicBezTo>
                      <a:pt x="852" y="2734"/>
                      <a:pt x="708" y="2719"/>
                      <a:pt x="578" y="2690"/>
                    </a:cubicBezTo>
                    <a:lnTo>
                      <a:pt x="332" y="2633"/>
                    </a:lnTo>
                    <a:cubicBezTo>
                      <a:pt x="327" y="2631"/>
                      <a:pt x="321" y="2630"/>
                      <a:pt x="315" y="2630"/>
                    </a:cubicBezTo>
                    <a:cubicBezTo>
                      <a:pt x="278" y="2630"/>
                      <a:pt x="246" y="2667"/>
                      <a:pt x="246" y="2705"/>
                    </a:cubicBezTo>
                    <a:lnTo>
                      <a:pt x="289" y="2950"/>
                    </a:lnTo>
                    <a:cubicBezTo>
                      <a:pt x="390" y="3513"/>
                      <a:pt x="751" y="3990"/>
                      <a:pt x="1256" y="4221"/>
                    </a:cubicBezTo>
                    <a:cubicBezTo>
                      <a:pt x="1314" y="4249"/>
                      <a:pt x="1299" y="4336"/>
                      <a:pt x="1242" y="4350"/>
                    </a:cubicBezTo>
                    <a:lnTo>
                      <a:pt x="967" y="4350"/>
                    </a:lnTo>
                    <a:cubicBezTo>
                      <a:pt x="910" y="4365"/>
                      <a:pt x="881" y="4408"/>
                      <a:pt x="910" y="4452"/>
                    </a:cubicBezTo>
                    <a:lnTo>
                      <a:pt x="1040" y="4697"/>
                    </a:lnTo>
                    <a:cubicBezTo>
                      <a:pt x="1314" y="5173"/>
                      <a:pt x="1790" y="5491"/>
                      <a:pt x="2324" y="5563"/>
                    </a:cubicBezTo>
                    <a:cubicBezTo>
                      <a:pt x="2382" y="5577"/>
                      <a:pt x="2397" y="5650"/>
                      <a:pt x="2353" y="5693"/>
                    </a:cubicBezTo>
                    <a:cubicBezTo>
                      <a:pt x="1891" y="6025"/>
                      <a:pt x="1357" y="6256"/>
                      <a:pt x="794" y="6357"/>
                    </a:cubicBezTo>
                    <a:lnTo>
                      <a:pt x="188" y="6458"/>
                    </a:lnTo>
                    <a:cubicBezTo>
                      <a:pt x="116" y="6472"/>
                      <a:pt x="116" y="6559"/>
                      <a:pt x="174" y="6588"/>
                    </a:cubicBezTo>
                    <a:lnTo>
                      <a:pt x="751" y="6804"/>
                    </a:lnTo>
                    <a:cubicBezTo>
                      <a:pt x="1328" y="7035"/>
                      <a:pt x="1949" y="7151"/>
                      <a:pt x="2570" y="7151"/>
                    </a:cubicBezTo>
                    <a:cubicBezTo>
                      <a:pt x="5385" y="7136"/>
                      <a:pt x="7680" y="4870"/>
                      <a:pt x="7694" y="2055"/>
                    </a:cubicBezTo>
                    <a:lnTo>
                      <a:pt x="7694" y="2026"/>
                    </a:lnTo>
                    <a:lnTo>
                      <a:pt x="7694" y="1983"/>
                    </a:lnTo>
                    <a:lnTo>
                      <a:pt x="7694" y="1969"/>
                    </a:lnTo>
                    <a:cubicBezTo>
                      <a:pt x="7896" y="1839"/>
                      <a:pt x="8070" y="1680"/>
                      <a:pt x="8243" y="1507"/>
                    </a:cubicBezTo>
                    <a:lnTo>
                      <a:pt x="8647" y="1088"/>
                    </a:lnTo>
                    <a:cubicBezTo>
                      <a:pt x="8687" y="1048"/>
                      <a:pt x="8653" y="971"/>
                      <a:pt x="8591" y="971"/>
                    </a:cubicBezTo>
                    <a:cubicBezTo>
                      <a:pt x="8586" y="971"/>
                      <a:pt x="8580" y="971"/>
                      <a:pt x="8575" y="973"/>
                    </a:cubicBezTo>
                    <a:lnTo>
                      <a:pt x="8012" y="1117"/>
                    </a:lnTo>
                    <a:lnTo>
                      <a:pt x="7824" y="1146"/>
                    </a:lnTo>
                    <a:cubicBezTo>
                      <a:pt x="7820" y="1147"/>
                      <a:pt x="7816" y="1147"/>
                      <a:pt x="7812" y="1147"/>
                    </a:cubicBezTo>
                    <a:cubicBezTo>
                      <a:pt x="7761" y="1147"/>
                      <a:pt x="7728" y="1070"/>
                      <a:pt x="7781" y="1030"/>
                    </a:cubicBezTo>
                    <a:cubicBezTo>
                      <a:pt x="7839" y="973"/>
                      <a:pt x="7896" y="915"/>
                      <a:pt x="7954" y="857"/>
                    </a:cubicBezTo>
                    <a:lnTo>
                      <a:pt x="8402" y="366"/>
                    </a:lnTo>
                    <a:cubicBezTo>
                      <a:pt x="8439" y="329"/>
                      <a:pt x="8401" y="259"/>
                      <a:pt x="8353" y="259"/>
                    </a:cubicBezTo>
                    <a:cubicBezTo>
                      <a:pt x="8346" y="259"/>
                      <a:pt x="8338" y="261"/>
                      <a:pt x="8330" y="265"/>
                    </a:cubicBezTo>
                    <a:lnTo>
                      <a:pt x="7709" y="467"/>
                    </a:lnTo>
                    <a:cubicBezTo>
                      <a:pt x="7521" y="525"/>
                      <a:pt x="7334" y="583"/>
                      <a:pt x="7131" y="612"/>
                    </a:cubicBezTo>
                    <a:cubicBezTo>
                      <a:pt x="7117" y="612"/>
                      <a:pt x="7088" y="597"/>
                      <a:pt x="7074" y="583"/>
                    </a:cubicBezTo>
                    <a:cubicBezTo>
                      <a:pt x="6667" y="180"/>
                      <a:pt x="6168" y="0"/>
                      <a:pt x="5678"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3955;p72">
              <a:extLst>
                <a:ext uri="{FF2B5EF4-FFF2-40B4-BE49-F238E27FC236}">
                  <a16:creationId xmlns:a16="http://schemas.microsoft.com/office/drawing/2014/main" id="{0EB451FB-38C6-4AC6-BD27-E23F203DB2C5}"/>
                </a:ext>
              </a:extLst>
            </p:cNvPr>
            <p:cNvGrpSpPr/>
            <p:nvPr/>
          </p:nvGrpSpPr>
          <p:grpSpPr>
            <a:xfrm>
              <a:off x="3008383" y="3670541"/>
              <a:ext cx="434452" cy="503396"/>
              <a:chOff x="3021271" y="3670541"/>
              <a:chExt cx="434452" cy="503396"/>
            </a:xfrm>
          </p:grpSpPr>
          <p:sp>
            <p:nvSpPr>
              <p:cNvPr id="13" name="Google Shape;3956;p72">
                <a:extLst>
                  <a:ext uri="{FF2B5EF4-FFF2-40B4-BE49-F238E27FC236}">
                    <a16:creationId xmlns:a16="http://schemas.microsoft.com/office/drawing/2014/main" id="{1B8875B8-8494-4657-BC11-B2AB8CFF7C35}"/>
                  </a:ext>
                </a:extLst>
              </p:cNvPr>
              <p:cNvSpPr/>
              <p:nvPr/>
            </p:nvSpPr>
            <p:spPr>
              <a:xfrm rot="10800000" flipH="1">
                <a:off x="3021271" y="3670541"/>
                <a:ext cx="434452" cy="503396"/>
              </a:xfrm>
              <a:custGeom>
                <a:avLst/>
                <a:gdLst/>
                <a:ahLst/>
                <a:cxnLst/>
                <a:rect l="l" t="t" r="r" b="b"/>
                <a:pathLst>
                  <a:path w="13983" h="16202" extrusionOk="0">
                    <a:moveTo>
                      <a:pt x="13983" y="12159"/>
                    </a:moveTo>
                    <a:lnTo>
                      <a:pt x="6992" y="16202"/>
                    </a:lnTo>
                    <a:lnTo>
                      <a:pt x="1" y="12129"/>
                    </a:lnTo>
                    <a:lnTo>
                      <a:pt x="1" y="4074"/>
                    </a:lnTo>
                    <a:lnTo>
                      <a:pt x="6992" y="1"/>
                    </a:lnTo>
                    <a:lnTo>
                      <a:pt x="13983" y="407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3957;p72">
                <a:extLst>
                  <a:ext uri="{FF2B5EF4-FFF2-40B4-BE49-F238E27FC236}">
                    <a16:creationId xmlns:a16="http://schemas.microsoft.com/office/drawing/2014/main" id="{FA96B497-CCEB-48B8-A345-F74BB0323BD8}"/>
                  </a:ext>
                </a:extLst>
              </p:cNvPr>
              <p:cNvGrpSpPr/>
              <p:nvPr/>
            </p:nvGrpSpPr>
            <p:grpSpPr>
              <a:xfrm>
                <a:off x="3126080" y="3821003"/>
                <a:ext cx="218397" cy="187123"/>
                <a:chOff x="3832418" y="3894403"/>
                <a:chExt cx="218397" cy="187123"/>
              </a:xfrm>
            </p:grpSpPr>
            <p:sp>
              <p:nvSpPr>
                <p:cNvPr id="15" name="Google Shape;3958;p72">
                  <a:extLst>
                    <a:ext uri="{FF2B5EF4-FFF2-40B4-BE49-F238E27FC236}">
                      <a16:creationId xmlns:a16="http://schemas.microsoft.com/office/drawing/2014/main" id="{40DCC0E9-6E0C-4345-A518-29714902B9F3}"/>
                    </a:ext>
                  </a:extLst>
                </p:cNvPr>
                <p:cNvSpPr/>
                <p:nvPr/>
              </p:nvSpPr>
              <p:spPr>
                <a:xfrm>
                  <a:off x="3848330" y="3964188"/>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59;p72">
                  <a:extLst>
                    <a:ext uri="{FF2B5EF4-FFF2-40B4-BE49-F238E27FC236}">
                      <a16:creationId xmlns:a16="http://schemas.microsoft.com/office/drawing/2014/main" id="{1D35F849-3F7E-4767-AA0A-1C25E39DAC1A}"/>
                    </a:ext>
                  </a:extLst>
                </p:cNvPr>
                <p:cNvSpPr/>
                <p:nvPr/>
              </p:nvSpPr>
              <p:spPr>
                <a:xfrm>
                  <a:off x="3832418" y="3894403"/>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60;p72">
                  <a:extLst>
                    <a:ext uri="{FF2B5EF4-FFF2-40B4-BE49-F238E27FC236}">
                      <a16:creationId xmlns:a16="http://schemas.microsoft.com/office/drawing/2014/main" id="{A86F8262-FEB8-4A1E-AA71-7FDE95D9DF4A}"/>
                    </a:ext>
                  </a:extLst>
                </p:cNvPr>
                <p:cNvSpPr/>
                <p:nvPr/>
              </p:nvSpPr>
              <p:spPr>
                <a:xfrm>
                  <a:off x="3925901" y="3964161"/>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2412668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39"/>
        <p:cNvGrpSpPr/>
        <p:nvPr/>
      </p:nvGrpSpPr>
      <p:grpSpPr>
        <a:xfrm>
          <a:off x="0" y="0"/>
          <a:ext cx="0" cy="0"/>
          <a:chOff x="0" y="0"/>
          <a:chExt cx="0" cy="0"/>
        </a:xfrm>
      </p:grpSpPr>
      <p:sp>
        <p:nvSpPr>
          <p:cNvPr id="3340" name="Google Shape;3340;p48"/>
          <p:cNvSpPr txBox="1">
            <a:spLocks noGrp="1"/>
          </p:cNvSpPr>
          <p:nvPr>
            <p:ph type="title" idx="2"/>
          </p:nvPr>
        </p:nvSpPr>
        <p:spPr>
          <a:xfrm>
            <a:off x="1143575" y="2306550"/>
            <a:ext cx="3111600" cy="5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 OF CONTENTS</a:t>
            </a:r>
            <a:endParaRPr/>
          </a:p>
        </p:txBody>
      </p:sp>
      <p:sp>
        <p:nvSpPr>
          <p:cNvPr id="3341" name="Google Shape;3341;p48"/>
          <p:cNvSpPr txBox="1">
            <a:spLocks noGrp="1"/>
          </p:cNvSpPr>
          <p:nvPr>
            <p:ph type="title"/>
          </p:nvPr>
        </p:nvSpPr>
        <p:spPr>
          <a:xfrm>
            <a:off x="3782941" y="581924"/>
            <a:ext cx="1044600" cy="70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3342" name="Google Shape;3342;p48"/>
          <p:cNvSpPr txBox="1">
            <a:spLocks noGrp="1"/>
          </p:cNvSpPr>
          <p:nvPr>
            <p:ph type="subTitle" idx="1"/>
          </p:nvPr>
        </p:nvSpPr>
        <p:spPr>
          <a:xfrm>
            <a:off x="4912750" y="710774"/>
            <a:ext cx="3261000" cy="35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ABSTRACT</a:t>
            </a:r>
          </a:p>
        </p:txBody>
      </p:sp>
      <p:sp>
        <p:nvSpPr>
          <p:cNvPr id="3343" name="Google Shape;3343;p48"/>
          <p:cNvSpPr/>
          <p:nvPr/>
        </p:nvSpPr>
        <p:spPr>
          <a:xfrm>
            <a:off x="717000" y="1637251"/>
            <a:ext cx="666873" cy="1868983"/>
          </a:xfrm>
          <a:custGeom>
            <a:avLst/>
            <a:gdLst/>
            <a:ahLst/>
            <a:cxnLst/>
            <a:rect l="l" t="t" r="r" b="b"/>
            <a:pathLst>
              <a:path w="14663" h="15776" extrusionOk="0">
                <a:moveTo>
                  <a:pt x="14663" y="0"/>
                </a:moveTo>
                <a:lnTo>
                  <a:pt x="0" y="36"/>
                </a:lnTo>
                <a:lnTo>
                  <a:pt x="0" y="15776"/>
                </a:lnTo>
                <a:lnTo>
                  <a:pt x="14627" y="15776"/>
                </a:lnTo>
              </a:path>
            </a:pathLst>
          </a:custGeom>
          <a:noFill/>
          <a:ln w="38100" cap="flat" cmpd="sng">
            <a:solidFill>
              <a:schemeClr val="lt1"/>
            </a:solidFill>
            <a:prstDash val="solid"/>
            <a:round/>
            <a:headEnd type="none" w="med" len="med"/>
            <a:tailEnd type="none" w="med" len="med"/>
          </a:ln>
        </p:spPr>
      </p:sp>
      <p:sp>
        <p:nvSpPr>
          <p:cNvPr id="3345" name="Google Shape;3345;p48"/>
          <p:cNvSpPr txBox="1">
            <a:spLocks noGrp="1"/>
          </p:cNvSpPr>
          <p:nvPr>
            <p:ph type="title" idx="4"/>
          </p:nvPr>
        </p:nvSpPr>
        <p:spPr>
          <a:xfrm>
            <a:off x="3782941" y="1551149"/>
            <a:ext cx="1044600" cy="70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3346" name="Google Shape;3346;p48"/>
          <p:cNvSpPr txBox="1">
            <a:spLocks noGrp="1"/>
          </p:cNvSpPr>
          <p:nvPr>
            <p:ph type="subTitle" idx="5"/>
          </p:nvPr>
        </p:nvSpPr>
        <p:spPr>
          <a:xfrm>
            <a:off x="4912750" y="1654599"/>
            <a:ext cx="3261000" cy="3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BACKGROUND</a:t>
            </a:r>
            <a:endParaRPr dirty="0"/>
          </a:p>
        </p:txBody>
      </p:sp>
      <p:sp>
        <p:nvSpPr>
          <p:cNvPr id="3348" name="Google Shape;3348;p48"/>
          <p:cNvSpPr txBox="1">
            <a:spLocks noGrp="1"/>
          </p:cNvSpPr>
          <p:nvPr>
            <p:ph type="title" idx="7"/>
          </p:nvPr>
        </p:nvSpPr>
        <p:spPr>
          <a:xfrm>
            <a:off x="3782941" y="2520374"/>
            <a:ext cx="1044600" cy="70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3349" name="Google Shape;3349;p48"/>
          <p:cNvSpPr txBox="1">
            <a:spLocks noGrp="1"/>
          </p:cNvSpPr>
          <p:nvPr>
            <p:ph type="subTitle" idx="8"/>
          </p:nvPr>
        </p:nvSpPr>
        <p:spPr>
          <a:xfrm>
            <a:off x="4912749" y="2598424"/>
            <a:ext cx="3891281" cy="3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EXPLANATION OF PICTURES</a:t>
            </a:r>
          </a:p>
        </p:txBody>
      </p:sp>
      <p:sp>
        <p:nvSpPr>
          <p:cNvPr id="3351" name="Google Shape;3351;p48"/>
          <p:cNvSpPr txBox="1">
            <a:spLocks noGrp="1"/>
          </p:cNvSpPr>
          <p:nvPr>
            <p:ph type="title" idx="13"/>
          </p:nvPr>
        </p:nvSpPr>
        <p:spPr>
          <a:xfrm>
            <a:off x="3782941" y="3489599"/>
            <a:ext cx="1044600" cy="70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3352" name="Google Shape;3352;p48"/>
          <p:cNvSpPr txBox="1">
            <a:spLocks noGrp="1"/>
          </p:cNvSpPr>
          <p:nvPr>
            <p:ph type="subTitle" idx="14"/>
          </p:nvPr>
        </p:nvSpPr>
        <p:spPr>
          <a:xfrm>
            <a:off x="4912750" y="3542249"/>
            <a:ext cx="3261000" cy="3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DETAILED DESCRIPTION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39"/>
        <p:cNvGrpSpPr/>
        <p:nvPr/>
      </p:nvGrpSpPr>
      <p:grpSpPr>
        <a:xfrm>
          <a:off x="0" y="0"/>
          <a:ext cx="0" cy="0"/>
          <a:chOff x="0" y="0"/>
          <a:chExt cx="0" cy="0"/>
        </a:xfrm>
      </p:grpSpPr>
      <p:sp>
        <p:nvSpPr>
          <p:cNvPr id="3340" name="Google Shape;3340;p48"/>
          <p:cNvSpPr txBox="1">
            <a:spLocks noGrp="1"/>
          </p:cNvSpPr>
          <p:nvPr>
            <p:ph type="title" idx="2"/>
          </p:nvPr>
        </p:nvSpPr>
        <p:spPr>
          <a:xfrm>
            <a:off x="1143575" y="2306550"/>
            <a:ext cx="3111600" cy="5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 OF CONTENTS</a:t>
            </a:r>
            <a:endParaRPr/>
          </a:p>
        </p:txBody>
      </p:sp>
      <p:sp>
        <p:nvSpPr>
          <p:cNvPr id="3341" name="Google Shape;3341;p48"/>
          <p:cNvSpPr txBox="1">
            <a:spLocks noGrp="1"/>
          </p:cNvSpPr>
          <p:nvPr>
            <p:ph type="title"/>
          </p:nvPr>
        </p:nvSpPr>
        <p:spPr>
          <a:xfrm>
            <a:off x="3759495" y="1764275"/>
            <a:ext cx="1044600" cy="70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05</a:t>
            </a:r>
            <a:endParaRPr dirty="0"/>
          </a:p>
        </p:txBody>
      </p:sp>
      <p:sp>
        <p:nvSpPr>
          <p:cNvPr id="3342" name="Google Shape;3342;p48"/>
          <p:cNvSpPr txBox="1">
            <a:spLocks noGrp="1"/>
          </p:cNvSpPr>
          <p:nvPr>
            <p:ph type="subTitle" idx="1"/>
          </p:nvPr>
        </p:nvSpPr>
        <p:spPr>
          <a:xfrm>
            <a:off x="4889304" y="1893125"/>
            <a:ext cx="3261000" cy="35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PROTECTION ITEMS</a:t>
            </a:r>
          </a:p>
        </p:txBody>
      </p:sp>
      <p:sp>
        <p:nvSpPr>
          <p:cNvPr id="3343" name="Google Shape;3343;p48"/>
          <p:cNvSpPr/>
          <p:nvPr/>
        </p:nvSpPr>
        <p:spPr>
          <a:xfrm>
            <a:off x="717000" y="1637251"/>
            <a:ext cx="666873" cy="1868983"/>
          </a:xfrm>
          <a:custGeom>
            <a:avLst/>
            <a:gdLst/>
            <a:ahLst/>
            <a:cxnLst/>
            <a:rect l="l" t="t" r="r" b="b"/>
            <a:pathLst>
              <a:path w="14663" h="15776" extrusionOk="0">
                <a:moveTo>
                  <a:pt x="14663" y="0"/>
                </a:moveTo>
                <a:lnTo>
                  <a:pt x="0" y="36"/>
                </a:lnTo>
                <a:lnTo>
                  <a:pt x="0" y="15776"/>
                </a:lnTo>
                <a:lnTo>
                  <a:pt x="14627" y="15776"/>
                </a:lnTo>
              </a:path>
            </a:pathLst>
          </a:custGeom>
          <a:noFill/>
          <a:ln w="38100" cap="flat" cmpd="sng">
            <a:solidFill>
              <a:schemeClr val="lt1"/>
            </a:solidFill>
            <a:prstDash val="solid"/>
            <a:round/>
            <a:headEnd type="none" w="med" len="med"/>
            <a:tailEnd type="none" w="med" len="med"/>
          </a:ln>
        </p:spPr>
      </p:sp>
      <p:sp>
        <p:nvSpPr>
          <p:cNvPr id="3345" name="Google Shape;3345;p48"/>
          <p:cNvSpPr txBox="1">
            <a:spLocks noGrp="1"/>
          </p:cNvSpPr>
          <p:nvPr>
            <p:ph type="title" idx="4"/>
          </p:nvPr>
        </p:nvSpPr>
        <p:spPr>
          <a:xfrm>
            <a:off x="3759495" y="2733500"/>
            <a:ext cx="1044600" cy="70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06</a:t>
            </a:r>
            <a:endParaRPr dirty="0"/>
          </a:p>
        </p:txBody>
      </p:sp>
      <p:sp>
        <p:nvSpPr>
          <p:cNvPr id="3346" name="Google Shape;3346;p48"/>
          <p:cNvSpPr txBox="1">
            <a:spLocks noGrp="1"/>
          </p:cNvSpPr>
          <p:nvPr>
            <p:ph type="subTitle" idx="5"/>
          </p:nvPr>
        </p:nvSpPr>
        <p:spPr>
          <a:xfrm>
            <a:off x="4889304" y="2836950"/>
            <a:ext cx="3261000" cy="3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PICTUTRES</a:t>
            </a:r>
            <a:endParaRPr dirty="0"/>
          </a:p>
        </p:txBody>
      </p:sp>
    </p:spTree>
    <p:extLst>
      <p:ext uri="{BB962C8B-B14F-4D97-AF65-F5344CB8AC3E}">
        <p14:creationId xmlns:p14="http://schemas.microsoft.com/office/powerpoint/2010/main" val="712989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96"/>
        <p:cNvGrpSpPr/>
        <p:nvPr/>
      </p:nvGrpSpPr>
      <p:grpSpPr>
        <a:xfrm>
          <a:off x="0" y="0"/>
          <a:ext cx="0" cy="0"/>
          <a:chOff x="0" y="0"/>
          <a:chExt cx="0" cy="0"/>
        </a:xfrm>
      </p:grpSpPr>
      <p:sp>
        <p:nvSpPr>
          <p:cNvPr id="3697" name="Google Shape;3697;p63"/>
          <p:cNvSpPr txBox="1">
            <a:spLocks noGrp="1"/>
          </p:cNvSpPr>
          <p:nvPr>
            <p:ph type="title"/>
          </p:nvPr>
        </p:nvSpPr>
        <p:spPr>
          <a:xfrm>
            <a:off x="717000" y="404725"/>
            <a:ext cx="7710000" cy="53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Background</a:t>
            </a:r>
          </a:p>
        </p:txBody>
      </p:sp>
      <p:sp>
        <p:nvSpPr>
          <p:cNvPr id="3699" name="Google Shape;3699;p63"/>
          <p:cNvSpPr/>
          <p:nvPr/>
        </p:nvSpPr>
        <p:spPr>
          <a:xfrm>
            <a:off x="713225" y="1668400"/>
            <a:ext cx="679775" cy="2393095"/>
          </a:xfrm>
          <a:custGeom>
            <a:avLst/>
            <a:gdLst/>
            <a:ahLst/>
            <a:cxnLst/>
            <a:rect l="l" t="t" r="r" b="b"/>
            <a:pathLst>
              <a:path w="27191" h="102730" extrusionOk="0">
                <a:moveTo>
                  <a:pt x="27191" y="131"/>
                </a:moveTo>
                <a:lnTo>
                  <a:pt x="0" y="0"/>
                </a:lnTo>
                <a:lnTo>
                  <a:pt x="0" y="102730"/>
                </a:lnTo>
                <a:lnTo>
                  <a:pt x="26609" y="102730"/>
                </a:lnTo>
              </a:path>
            </a:pathLst>
          </a:custGeom>
          <a:noFill/>
          <a:ln w="38100" cap="flat" cmpd="sng">
            <a:solidFill>
              <a:schemeClr val="lt1"/>
            </a:solidFill>
            <a:prstDash val="solid"/>
            <a:round/>
            <a:headEnd type="none" w="med" len="med"/>
            <a:tailEnd type="none" w="med" len="med"/>
          </a:ln>
        </p:spPr>
      </p:sp>
      <p:sp>
        <p:nvSpPr>
          <p:cNvPr id="3" name="Subtitle 2">
            <a:extLst>
              <a:ext uri="{FF2B5EF4-FFF2-40B4-BE49-F238E27FC236}">
                <a16:creationId xmlns:a16="http://schemas.microsoft.com/office/drawing/2014/main" id="{BC985912-1DB6-4393-91B0-9A5B4EBD1AF8}"/>
              </a:ext>
            </a:extLst>
          </p:cNvPr>
          <p:cNvSpPr>
            <a:spLocks noGrp="1"/>
          </p:cNvSpPr>
          <p:nvPr>
            <p:ph type="subTitle" idx="1"/>
          </p:nvPr>
        </p:nvSpPr>
        <p:spPr>
          <a:xfrm>
            <a:off x="713225" y="1832497"/>
            <a:ext cx="4738500" cy="2064900"/>
          </a:xfrm>
        </p:spPr>
        <p:txBody>
          <a:bodyPr/>
          <a:lstStyle/>
          <a:p>
            <a:pPr marL="114300" indent="0">
              <a:buNone/>
            </a:pPr>
            <a:r>
              <a:rPr lang="en-US" sz="900" dirty="0"/>
              <a:t>Robot is the installations of automated execution work, it can not only receive mankind commander, but also can run advance volume The program of row, can also be according to the principle guiding principle action formulated with artificial intelligence technology, its task is assistance or the substitution mankind, such as production industry, construction industry, or dangerous work. Our invention is a robot that serves food in restaurants or events. - Similar: CN204819533U on 2015-12-02: Waiter intelligent robot of built -in utensil cartoon image of dinner plate. JP2002352138A on 2002-12-06: Server, retrieval system, system and terminal and method for providing information, method for retrieving information and method for displaying information. JP5667993B2 on 2015-02-12: Standby order management system, management apparatus, standby order management method, and standby order management program. WO2002057931A2 on 2002-07-25: System for making restaurant order system available online.</a:t>
            </a:r>
            <a:endParaRPr lang="ar-SA" sz="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96"/>
        <p:cNvGrpSpPr/>
        <p:nvPr/>
      </p:nvGrpSpPr>
      <p:grpSpPr>
        <a:xfrm>
          <a:off x="0" y="0"/>
          <a:ext cx="0" cy="0"/>
          <a:chOff x="0" y="0"/>
          <a:chExt cx="0" cy="0"/>
        </a:xfrm>
      </p:grpSpPr>
      <p:sp>
        <p:nvSpPr>
          <p:cNvPr id="3697" name="Google Shape;3697;p63"/>
          <p:cNvSpPr txBox="1">
            <a:spLocks noGrp="1"/>
          </p:cNvSpPr>
          <p:nvPr>
            <p:ph type="title"/>
          </p:nvPr>
        </p:nvSpPr>
        <p:spPr>
          <a:xfrm>
            <a:off x="717000" y="404725"/>
            <a:ext cx="7710000" cy="53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Explanation of Pictures </a:t>
            </a:r>
          </a:p>
        </p:txBody>
      </p:sp>
      <p:sp>
        <p:nvSpPr>
          <p:cNvPr id="3699" name="Google Shape;3699;p63"/>
          <p:cNvSpPr/>
          <p:nvPr/>
        </p:nvSpPr>
        <p:spPr>
          <a:xfrm>
            <a:off x="713225" y="1668400"/>
            <a:ext cx="679775" cy="2393095"/>
          </a:xfrm>
          <a:custGeom>
            <a:avLst/>
            <a:gdLst/>
            <a:ahLst/>
            <a:cxnLst/>
            <a:rect l="l" t="t" r="r" b="b"/>
            <a:pathLst>
              <a:path w="27191" h="102730" extrusionOk="0">
                <a:moveTo>
                  <a:pt x="27191" y="131"/>
                </a:moveTo>
                <a:lnTo>
                  <a:pt x="0" y="0"/>
                </a:lnTo>
                <a:lnTo>
                  <a:pt x="0" y="102730"/>
                </a:lnTo>
                <a:lnTo>
                  <a:pt x="26609" y="102730"/>
                </a:lnTo>
              </a:path>
            </a:pathLst>
          </a:custGeom>
          <a:noFill/>
          <a:ln w="38100" cap="flat" cmpd="sng">
            <a:solidFill>
              <a:schemeClr val="lt1"/>
            </a:solidFill>
            <a:prstDash val="solid"/>
            <a:round/>
            <a:headEnd type="none" w="med" len="med"/>
            <a:tailEnd type="none" w="med" len="med"/>
          </a:ln>
        </p:spPr>
      </p:sp>
      <p:sp>
        <p:nvSpPr>
          <p:cNvPr id="3" name="Subtitle 2">
            <a:extLst>
              <a:ext uri="{FF2B5EF4-FFF2-40B4-BE49-F238E27FC236}">
                <a16:creationId xmlns:a16="http://schemas.microsoft.com/office/drawing/2014/main" id="{BC985912-1DB6-4393-91B0-9A5B4EBD1AF8}"/>
              </a:ext>
            </a:extLst>
          </p:cNvPr>
          <p:cNvSpPr>
            <a:spLocks noGrp="1"/>
          </p:cNvSpPr>
          <p:nvPr>
            <p:ph type="subTitle" idx="1"/>
          </p:nvPr>
        </p:nvSpPr>
        <p:spPr>
          <a:xfrm>
            <a:off x="713225" y="1832497"/>
            <a:ext cx="4738500" cy="2064900"/>
          </a:xfrm>
        </p:spPr>
        <p:txBody>
          <a:bodyPr/>
          <a:lstStyle/>
          <a:p>
            <a:pPr>
              <a:buSzPct val="80000"/>
            </a:pPr>
            <a:r>
              <a:rPr lang="en-US" sz="1200" dirty="0"/>
              <a:t>Picture 1- general view of the invention in operation.</a:t>
            </a:r>
          </a:p>
          <a:p>
            <a:pPr>
              <a:buSzPct val="80000"/>
            </a:pPr>
            <a:r>
              <a:rPr lang="en-US" sz="1200" dirty="0"/>
              <a:t>Picture 2- general view of the invention from the side.</a:t>
            </a:r>
          </a:p>
          <a:p>
            <a:pPr>
              <a:buSzPct val="80000"/>
            </a:pPr>
            <a:r>
              <a:rPr lang="en-US" sz="1200" dirty="0"/>
              <a:t>Picture 3- general view of the invention from the back </a:t>
            </a:r>
            <a:endParaRPr lang="ar-SA" sz="1100" dirty="0"/>
          </a:p>
        </p:txBody>
      </p:sp>
    </p:spTree>
    <p:extLst>
      <p:ext uri="{BB962C8B-B14F-4D97-AF65-F5344CB8AC3E}">
        <p14:creationId xmlns:p14="http://schemas.microsoft.com/office/powerpoint/2010/main" val="2238516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96"/>
        <p:cNvGrpSpPr/>
        <p:nvPr/>
      </p:nvGrpSpPr>
      <p:grpSpPr>
        <a:xfrm>
          <a:off x="0" y="0"/>
          <a:ext cx="0" cy="0"/>
          <a:chOff x="0" y="0"/>
          <a:chExt cx="0" cy="0"/>
        </a:xfrm>
      </p:grpSpPr>
      <p:sp>
        <p:nvSpPr>
          <p:cNvPr id="3697" name="Google Shape;3697;p63"/>
          <p:cNvSpPr txBox="1">
            <a:spLocks noGrp="1"/>
          </p:cNvSpPr>
          <p:nvPr>
            <p:ph type="title"/>
          </p:nvPr>
        </p:nvSpPr>
        <p:spPr>
          <a:xfrm>
            <a:off x="717000" y="404725"/>
            <a:ext cx="7710000" cy="53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Detailed Description</a:t>
            </a:r>
          </a:p>
        </p:txBody>
      </p:sp>
      <p:sp>
        <p:nvSpPr>
          <p:cNvPr id="3699" name="Google Shape;3699;p63"/>
          <p:cNvSpPr/>
          <p:nvPr/>
        </p:nvSpPr>
        <p:spPr>
          <a:xfrm>
            <a:off x="713225" y="1668400"/>
            <a:ext cx="679775" cy="2393095"/>
          </a:xfrm>
          <a:custGeom>
            <a:avLst/>
            <a:gdLst/>
            <a:ahLst/>
            <a:cxnLst/>
            <a:rect l="l" t="t" r="r" b="b"/>
            <a:pathLst>
              <a:path w="27191" h="102730" extrusionOk="0">
                <a:moveTo>
                  <a:pt x="27191" y="131"/>
                </a:moveTo>
                <a:lnTo>
                  <a:pt x="0" y="0"/>
                </a:lnTo>
                <a:lnTo>
                  <a:pt x="0" y="102730"/>
                </a:lnTo>
                <a:lnTo>
                  <a:pt x="26609" y="102730"/>
                </a:lnTo>
              </a:path>
            </a:pathLst>
          </a:custGeom>
          <a:noFill/>
          <a:ln w="38100" cap="flat" cmpd="sng">
            <a:solidFill>
              <a:schemeClr val="lt1"/>
            </a:solidFill>
            <a:prstDash val="solid"/>
            <a:round/>
            <a:headEnd type="none" w="med" len="med"/>
            <a:tailEnd type="none" w="med" len="med"/>
          </a:ln>
        </p:spPr>
      </p:sp>
      <p:sp>
        <p:nvSpPr>
          <p:cNvPr id="3" name="Subtitle 2">
            <a:extLst>
              <a:ext uri="{FF2B5EF4-FFF2-40B4-BE49-F238E27FC236}">
                <a16:creationId xmlns:a16="http://schemas.microsoft.com/office/drawing/2014/main" id="{BC985912-1DB6-4393-91B0-9A5B4EBD1AF8}"/>
              </a:ext>
            </a:extLst>
          </p:cNvPr>
          <p:cNvSpPr>
            <a:spLocks noGrp="1"/>
          </p:cNvSpPr>
          <p:nvPr>
            <p:ph type="subTitle" idx="1"/>
          </p:nvPr>
        </p:nvSpPr>
        <p:spPr>
          <a:xfrm>
            <a:off x="713225" y="1832497"/>
            <a:ext cx="5134419" cy="2064900"/>
          </a:xfrm>
        </p:spPr>
        <p:txBody>
          <a:bodyPr/>
          <a:lstStyle/>
          <a:p>
            <a:pPr marL="114300" indent="0">
              <a:buNone/>
            </a:pPr>
            <a:r>
              <a:rPr lang="en-US" sz="1000" dirty="0"/>
              <a:t>In the current invention, it is a robot that delivers food by placing the tray in its place, then choosing the correct table number, then the robot goes to the designated table. The operating system is Android. Based on Linux, the robot turns at an angle of 360 at a speed of 0,10,7m/s. It is a robot that is 1.5 m long, 0.56 m wide and weighs 62 kg. The robot has a smart screen with a smiley face (1) a length of 7.5 inches attached to its neck (2) and its neck attached to the body. The body contains the rest of the parts (3), (4), (5), (6), (7), (8), (9), Touch screen (3) to help customers put their suggestions and complaints or also to deliver notes to the supervisor and also to write the table number to deliver food to the right table. Emergency button (4) if there is any combustion in the engine or generator, Touch sensor (5) to know if the customer has taken the order or not, and when the order is finished, it will return. It is charged with electricity through (9) charging time less than 10 hours in charge mode AC 100240V Manually, the obstacle avoidance sensor system (7) can laser sense a distance of 16 m.</a:t>
            </a:r>
            <a:endParaRPr lang="ar-SA" sz="900" dirty="0"/>
          </a:p>
        </p:txBody>
      </p:sp>
    </p:spTree>
    <p:extLst>
      <p:ext uri="{BB962C8B-B14F-4D97-AF65-F5344CB8AC3E}">
        <p14:creationId xmlns:p14="http://schemas.microsoft.com/office/powerpoint/2010/main" val="3215637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57"/>
        <p:cNvGrpSpPr/>
        <p:nvPr/>
      </p:nvGrpSpPr>
      <p:grpSpPr>
        <a:xfrm>
          <a:off x="0" y="0"/>
          <a:ext cx="0" cy="0"/>
          <a:chOff x="0" y="0"/>
          <a:chExt cx="0" cy="0"/>
        </a:xfrm>
      </p:grpSpPr>
      <p:sp>
        <p:nvSpPr>
          <p:cNvPr id="3358" name="Google Shape;3358;p49"/>
          <p:cNvSpPr txBox="1">
            <a:spLocks noGrp="1"/>
          </p:cNvSpPr>
          <p:nvPr>
            <p:ph type="subTitle" idx="1"/>
          </p:nvPr>
        </p:nvSpPr>
        <p:spPr>
          <a:xfrm>
            <a:off x="1050436" y="2063400"/>
            <a:ext cx="3111600" cy="101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1. an intelligent robot waiter with a built-in plate. This intelligent robot waiter comprises: (head) smiley face (1), neck (2), emergency button (4), touch sensor (5) and an obstacle avoidance sensor system(7). </a:t>
            </a:r>
            <a:endParaRPr sz="1100" dirty="0"/>
          </a:p>
        </p:txBody>
      </p:sp>
      <p:sp>
        <p:nvSpPr>
          <p:cNvPr id="3360" name="Google Shape;3360;p49"/>
          <p:cNvSpPr/>
          <p:nvPr/>
        </p:nvSpPr>
        <p:spPr>
          <a:xfrm>
            <a:off x="717000" y="1364827"/>
            <a:ext cx="666873" cy="2413846"/>
          </a:xfrm>
          <a:custGeom>
            <a:avLst/>
            <a:gdLst/>
            <a:ahLst/>
            <a:cxnLst/>
            <a:rect l="l" t="t" r="r" b="b"/>
            <a:pathLst>
              <a:path w="14663" h="15776" extrusionOk="0">
                <a:moveTo>
                  <a:pt x="14663" y="0"/>
                </a:moveTo>
                <a:lnTo>
                  <a:pt x="0" y="36"/>
                </a:lnTo>
                <a:lnTo>
                  <a:pt x="0" y="15776"/>
                </a:lnTo>
                <a:lnTo>
                  <a:pt x="14627" y="15776"/>
                </a:lnTo>
              </a:path>
            </a:pathLst>
          </a:custGeom>
          <a:noFill/>
          <a:ln w="38100" cap="flat" cmpd="sng">
            <a:solidFill>
              <a:schemeClr val="lt1"/>
            </a:solidFill>
            <a:prstDash val="solid"/>
            <a:round/>
            <a:headEnd type="none" w="med" len="med"/>
            <a:tailEnd type="none" w="med" len="med"/>
          </a:ln>
        </p:spPr>
      </p:sp>
      <p:sp>
        <p:nvSpPr>
          <p:cNvPr id="5" name="Google Shape;3697;p63">
            <a:extLst>
              <a:ext uri="{FF2B5EF4-FFF2-40B4-BE49-F238E27FC236}">
                <a16:creationId xmlns:a16="http://schemas.microsoft.com/office/drawing/2014/main" id="{2F4363F2-A460-4B27-8902-0AA9BA7A3FCE}"/>
              </a:ext>
            </a:extLst>
          </p:cNvPr>
          <p:cNvSpPr txBox="1">
            <a:spLocks/>
          </p:cNvSpPr>
          <p:nvPr/>
        </p:nvSpPr>
        <p:spPr>
          <a:xfrm>
            <a:off x="717000" y="404725"/>
            <a:ext cx="7710000" cy="530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600"/>
              <a:buFont typeface="Catamaran Thin"/>
              <a:buNone/>
              <a:defRPr sz="2600" b="0" i="0" u="none" strike="noStrike" cap="none">
                <a:solidFill>
                  <a:schemeClr val="lt1"/>
                </a:solidFill>
                <a:latin typeface="Catamaran Thin"/>
                <a:ea typeface="Catamaran Thin"/>
                <a:cs typeface="Catamaran Thin"/>
                <a:sym typeface="Catamaran Thin"/>
              </a:defRPr>
            </a:lvl1pPr>
            <a:lvl2pPr marR="0" lvl="1" algn="l" rtl="0">
              <a:lnSpc>
                <a:spcPct val="100000"/>
              </a:lnSpc>
              <a:spcBef>
                <a:spcPts val="0"/>
              </a:spcBef>
              <a:spcAft>
                <a:spcPts val="0"/>
              </a:spcAft>
              <a:buClr>
                <a:schemeClr val="lt1"/>
              </a:buClr>
              <a:buSzPts val="2800"/>
              <a:buFont typeface="Montserrat Black"/>
              <a:buNone/>
              <a:defRPr sz="2800" b="0" i="0" u="none" strike="noStrike" cap="none">
                <a:solidFill>
                  <a:schemeClr val="lt1"/>
                </a:solidFill>
                <a:latin typeface="Montserrat Black"/>
                <a:ea typeface="Montserrat Black"/>
                <a:cs typeface="Montserrat Black"/>
                <a:sym typeface="Montserrat Black"/>
              </a:defRPr>
            </a:lvl2pPr>
            <a:lvl3pPr marR="0" lvl="2" algn="l" rtl="0">
              <a:lnSpc>
                <a:spcPct val="100000"/>
              </a:lnSpc>
              <a:spcBef>
                <a:spcPts val="0"/>
              </a:spcBef>
              <a:spcAft>
                <a:spcPts val="0"/>
              </a:spcAft>
              <a:buClr>
                <a:schemeClr val="lt1"/>
              </a:buClr>
              <a:buSzPts val="2800"/>
              <a:buFont typeface="Montserrat Black"/>
              <a:buNone/>
              <a:defRPr sz="2800" b="0" i="0" u="none" strike="noStrike" cap="none">
                <a:solidFill>
                  <a:schemeClr val="lt1"/>
                </a:solidFill>
                <a:latin typeface="Montserrat Black"/>
                <a:ea typeface="Montserrat Black"/>
                <a:cs typeface="Montserrat Black"/>
                <a:sym typeface="Montserrat Black"/>
              </a:defRPr>
            </a:lvl3pPr>
            <a:lvl4pPr marR="0" lvl="3" algn="l" rtl="0">
              <a:lnSpc>
                <a:spcPct val="100000"/>
              </a:lnSpc>
              <a:spcBef>
                <a:spcPts val="0"/>
              </a:spcBef>
              <a:spcAft>
                <a:spcPts val="0"/>
              </a:spcAft>
              <a:buClr>
                <a:schemeClr val="lt1"/>
              </a:buClr>
              <a:buSzPts val="2800"/>
              <a:buFont typeface="Montserrat Black"/>
              <a:buNone/>
              <a:defRPr sz="2800" b="0" i="0" u="none" strike="noStrike" cap="none">
                <a:solidFill>
                  <a:schemeClr val="lt1"/>
                </a:solidFill>
                <a:latin typeface="Montserrat Black"/>
                <a:ea typeface="Montserrat Black"/>
                <a:cs typeface="Montserrat Black"/>
                <a:sym typeface="Montserrat Black"/>
              </a:defRPr>
            </a:lvl4pPr>
            <a:lvl5pPr marR="0" lvl="4" algn="l" rtl="0">
              <a:lnSpc>
                <a:spcPct val="100000"/>
              </a:lnSpc>
              <a:spcBef>
                <a:spcPts val="0"/>
              </a:spcBef>
              <a:spcAft>
                <a:spcPts val="0"/>
              </a:spcAft>
              <a:buClr>
                <a:schemeClr val="lt1"/>
              </a:buClr>
              <a:buSzPts val="2800"/>
              <a:buFont typeface="Montserrat Black"/>
              <a:buNone/>
              <a:defRPr sz="2800" b="0" i="0" u="none" strike="noStrike" cap="none">
                <a:solidFill>
                  <a:schemeClr val="lt1"/>
                </a:solidFill>
                <a:latin typeface="Montserrat Black"/>
                <a:ea typeface="Montserrat Black"/>
                <a:cs typeface="Montserrat Black"/>
                <a:sym typeface="Montserrat Black"/>
              </a:defRPr>
            </a:lvl5pPr>
            <a:lvl6pPr marR="0" lvl="5" algn="l" rtl="0">
              <a:lnSpc>
                <a:spcPct val="100000"/>
              </a:lnSpc>
              <a:spcBef>
                <a:spcPts val="0"/>
              </a:spcBef>
              <a:spcAft>
                <a:spcPts val="0"/>
              </a:spcAft>
              <a:buClr>
                <a:schemeClr val="lt1"/>
              </a:buClr>
              <a:buSzPts val="2800"/>
              <a:buFont typeface="Montserrat Black"/>
              <a:buNone/>
              <a:defRPr sz="2800" b="0" i="0" u="none" strike="noStrike" cap="none">
                <a:solidFill>
                  <a:schemeClr val="lt1"/>
                </a:solidFill>
                <a:latin typeface="Montserrat Black"/>
                <a:ea typeface="Montserrat Black"/>
                <a:cs typeface="Montserrat Black"/>
                <a:sym typeface="Montserrat Black"/>
              </a:defRPr>
            </a:lvl6pPr>
            <a:lvl7pPr marR="0" lvl="6" algn="l" rtl="0">
              <a:lnSpc>
                <a:spcPct val="100000"/>
              </a:lnSpc>
              <a:spcBef>
                <a:spcPts val="0"/>
              </a:spcBef>
              <a:spcAft>
                <a:spcPts val="0"/>
              </a:spcAft>
              <a:buClr>
                <a:schemeClr val="lt1"/>
              </a:buClr>
              <a:buSzPts val="2800"/>
              <a:buFont typeface="Montserrat Black"/>
              <a:buNone/>
              <a:defRPr sz="2800" b="0" i="0" u="none" strike="noStrike" cap="none">
                <a:solidFill>
                  <a:schemeClr val="lt1"/>
                </a:solidFill>
                <a:latin typeface="Montserrat Black"/>
                <a:ea typeface="Montserrat Black"/>
                <a:cs typeface="Montserrat Black"/>
                <a:sym typeface="Montserrat Black"/>
              </a:defRPr>
            </a:lvl7pPr>
            <a:lvl8pPr marR="0" lvl="7" algn="l" rtl="0">
              <a:lnSpc>
                <a:spcPct val="100000"/>
              </a:lnSpc>
              <a:spcBef>
                <a:spcPts val="0"/>
              </a:spcBef>
              <a:spcAft>
                <a:spcPts val="0"/>
              </a:spcAft>
              <a:buClr>
                <a:schemeClr val="lt1"/>
              </a:buClr>
              <a:buSzPts val="2800"/>
              <a:buFont typeface="Montserrat Black"/>
              <a:buNone/>
              <a:defRPr sz="2800" b="0" i="0" u="none" strike="noStrike" cap="none">
                <a:solidFill>
                  <a:schemeClr val="lt1"/>
                </a:solidFill>
                <a:latin typeface="Montserrat Black"/>
                <a:ea typeface="Montserrat Black"/>
                <a:cs typeface="Montserrat Black"/>
                <a:sym typeface="Montserrat Black"/>
              </a:defRPr>
            </a:lvl8pPr>
            <a:lvl9pPr marR="0" lvl="8" algn="l" rtl="0">
              <a:lnSpc>
                <a:spcPct val="100000"/>
              </a:lnSpc>
              <a:spcBef>
                <a:spcPts val="0"/>
              </a:spcBef>
              <a:spcAft>
                <a:spcPts val="0"/>
              </a:spcAft>
              <a:buClr>
                <a:schemeClr val="lt1"/>
              </a:buClr>
              <a:buSzPts val="2800"/>
              <a:buFont typeface="Montserrat Black"/>
              <a:buNone/>
              <a:defRPr sz="2800" b="0" i="0" u="none" strike="noStrike" cap="none">
                <a:solidFill>
                  <a:schemeClr val="lt1"/>
                </a:solidFill>
                <a:latin typeface="Montserrat Black"/>
                <a:ea typeface="Montserrat Black"/>
                <a:cs typeface="Montserrat Black"/>
                <a:sym typeface="Montserrat Black"/>
              </a:defRPr>
            </a:lvl9pPr>
          </a:lstStyle>
          <a:p>
            <a:r>
              <a:rPr lang="en-US" dirty="0"/>
              <a:t>Protection Items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57"/>
        <p:cNvGrpSpPr/>
        <p:nvPr/>
      </p:nvGrpSpPr>
      <p:grpSpPr>
        <a:xfrm>
          <a:off x="0" y="0"/>
          <a:ext cx="0" cy="0"/>
          <a:chOff x="0" y="0"/>
          <a:chExt cx="0" cy="0"/>
        </a:xfrm>
      </p:grpSpPr>
      <p:sp>
        <p:nvSpPr>
          <p:cNvPr id="3358" name="Google Shape;3358;p49"/>
          <p:cNvSpPr txBox="1">
            <a:spLocks noGrp="1"/>
          </p:cNvSpPr>
          <p:nvPr>
            <p:ph type="subTitle" idx="1"/>
          </p:nvPr>
        </p:nvSpPr>
        <p:spPr>
          <a:xfrm>
            <a:off x="1016569" y="1788478"/>
            <a:ext cx="3111600" cy="101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2. The head is provided with a reception of wireless signals transmitter and relates to the body by the neck. The plate is used for transferring food and both of its sides are equipped with arms that have a touch sensor (5). Finally, in the chassis we have an obstacle avoidance sensor system (7) which has a stable and movable chassis (8) under it and at the very bottom we find the charging port and pile (9).</a:t>
            </a:r>
            <a:endParaRPr sz="1100" dirty="0"/>
          </a:p>
        </p:txBody>
      </p:sp>
      <p:sp>
        <p:nvSpPr>
          <p:cNvPr id="3360" name="Google Shape;3360;p49"/>
          <p:cNvSpPr/>
          <p:nvPr/>
        </p:nvSpPr>
        <p:spPr>
          <a:xfrm>
            <a:off x="717000" y="1364827"/>
            <a:ext cx="666873" cy="2413846"/>
          </a:xfrm>
          <a:custGeom>
            <a:avLst/>
            <a:gdLst/>
            <a:ahLst/>
            <a:cxnLst/>
            <a:rect l="l" t="t" r="r" b="b"/>
            <a:pathLst>
              <a:path w="14663" h="15776" extrusionOk="0">
                <a:moveTo>
                  <a:pt x="14663" y="0"/>
                </a:moveTo>
                <a:lnTo>
                  <a:pt x="0" y="36"/>
                </a:lnTo>
                <a:lnTo>
                  <a:pt x="0" y="15776"/>
                </a:lnTo>
                <a:lnTo>
                  <a:pt x="14627" y="15776"/>
                </a:lnTo>
              </a:path>
            </a:pathLst>
          </a:custGeom>
          <a:noFill/>
          <a:ln w="38100" cap="flat" cmpd="sng">
            <a:solidFill>
              <a:schemeClr val="lt1"/>
            </a:solidFill>
            <a:prstDash val="solid"/>
            <a:round/>
            <a:headEnd type="none" w="med" len="med"/>
            <a:tailEnd type="none" w="med" len="med"/>
          </a:ln>
        </p:spPr>
      </p:sp>
      <p:sp>
        <p:nvSpPr>
          <p:cNvPr id="5" name="Google Shape;3697;p63">
            <a:extLst>
              <a:ext uri="{FF2B5EF4-FFF2-40B4-BE49-F238E27FC236}">
                <a16:creationId xmlns:a16="http://schemas.microsoft.com/office/drawing/2014/main" id="{2F4363F2-A460-4B27-8902-0AA9BA7A3FCE}"/>
              </a:ext>
            </a:extLst>
          </p:cNvPr>
          <p:cNvSpPr txBox="1">
            <a:spLocks/>
          </p:cNvSpPr>
          <p:nvPr/>
        </p:nvSpPr>
        <p:spPr>
          <a:xfrm>
            <a:off x="717000" y="404725"/>
            <a:ext cx="7710000" cy="530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600"/>
              <a:buFont typeface="Catamaran Thin"/>
              <a:buNone/>
              <a:defRPr sz="2600" b="0" i="0" u="none" strike="noStrike" cap="none">
                <a:solidFill>
                  <a:schemeClr val="lt1"/>
                </a:solidFill>
                <a:latin typeface="Catamaran Thin"/>
                <a:ea typeface="Catamaran Thin"/>
                <a:cs typeface="Catamaran Thin"/>
                <a:sym typeface="Catamaran Thin"/>
              </a:defRPr>
            </a:lvl1pPr>
            <a:lvl2pPr marR="0" lvl="1" algn="l" rtl="0">
              <a:lnSpc>
                <a:spcPct val="100000"/>
              </a:lnSpc>
              <a:spcBef>
                <a:spcPts val="0"/>
              </a:spcBef>
              <a:spcAft>
                <a:spcPts val="0"/>
              </a:spcAft>
              <a:buClr>
                <a:schemeClr val="lt1"/>
              </a:buClr>
              <a:buSzPts val="2800"/>
              <a:buFont typeface="Montserrat Black"/>
              <a:buNone/>
              <a:defRPr sz="2800" b="0" i="0" u="none" strike="noStrike" cap="none">
                <a:solidFill>
                  <a:schemeClr val="lt1"/>
                </a:solidFill>
                <a:latin typeface="Montserrat Black"/>
                <a:ea typeface="Montserrat Black"/>
                <a:cs typeface="Montserrat Black"/>
                <a:sym typeface="Montserrat Black"/>
              </a:defRPr>
            </a:lvl2pPr>
            <a:lvl3pPr marR="0" lvl="2" algn="l" rtl="0">
              <a:lnSpc>
                <a:spcPct val="100000"/>
              </a:lnSpc>
              <a:spcBef>
                <a:spcPts val="0"/>
              </a:spcBef>
              <a:spcAft>
                <a:spcPts val="0"/>
              </a:spcAft>
              <a:buClr>
                <a:schemeClr val="lt1"/>
              </a:buClr>
              <a:buSzPts val="2800"/>
              <a:buFont typeface="Montserrat Black"/>
              <a:buNone/>
              <a:defRPr sz="2800" b="0" i="0" u="none" strike="noStrike" cap="none">
                <a:solidFill>
                  <a:schemeClr val="lt1"/>
                </a:solidFill>
                <a:latin typeface="Montserrat Black"/>
                <a:ea typeface="Montserrat Black"/>
                <a:cs typeface="Montserrat Black"/>
                <a:sym typeface="Montserrat Black"/>
              </a:defRPr>
            </a:lvl3pPr>
            <a:lvl4pPr marR="0" lvl="3" algn="l" rtl="0">
              <a:lnSpc>
                <a:spcPct val="100000"/>
              </a:lnSpc>
              <a:spcBef>
                <a:spcPts val="0"/>
              </a:spcBef>
              <a:spcAft>
                <a:spcPts val="0"/>
              </a:spcAft>
              <a:buClr>
                <a:schemeClr val="lt1"/>
              </a:buClr>
              <a:buSzPts val="2800"/>
              <a:buFont typeface="Montserrat Black"/>
              <a:buNone/>
              <a:defRPr sz="2800" b="0" i="0" u="none" strike="noStrike" cap="none">
                <a:solidFill>
                  <a:schemeClr val="lt1"/>
                </a:solidFill>
                <a:latin typeface="Montserrat Black"/>
                <a:ea typeface="Montserrat Black"/>
                <a:cs typeface="Montserrat Black"/>
                <a:sym typeface="Montserrat Black"/>
              </a:defRPr>
            </a:lvl4pPr>
            <a:lvl5pPr marR="0" lvl="4" algn="l" rtl="0">
              <a:lnSpc>
                <a:spcPct val="100000"/>
              </a:lnSpc>
              <a:spcBef>
                <a:spcPts val="0"/>
              </a:spcBef>
              <a:spcAft>
                <a:spcPts val="0"/>
              </a:spcAft>
              <a:buClr>
                <a:schemeClr val="lt1"/>
              </a:buClr>
              <a:buSzPts val="2800"/>
              <a:buFont typeface="Montserrat Black"/>
              <a:buNone/>
              <a:defRPr sz="2800" b="0" i="0" u="none" strike="noStrike" cap="none">
                <a:solidFill>
                  <a:schemeClr val="lt1"/>
                </a:solidFill>
                <a:latin typeface="Montserrat Black"/>
                <a:ea typeface="Montserrat Black"/>
                <a:cs typeface="Montserrat Black"/>
                <a:sym typeface="Montserrat Black"/>
              </a:defRPr>
            </a:lvl5pPr>
            <a:lvl6pPr marR="0" lvl="5" algn="l" rtl="0">
              <a:lnSpc>
                <a:spcPct val="100000"/>
              </a:lnSpc>
              <a:spcBef>
                <a:spcPts val="0"/>
              </a:spcBef>
              <a:spcAft>
                <a:spcPts val="0"/>
              </a:spcAft>
              <a:buClr>
                <a:schemeClr val="lt1"/>
              </a:buClr>
              <a:buSzPts val="2800"/>
              <a:buFont typeface="Montserrat Black"/>
              <a:buNone/>
              <a:defRPr sz="2800" b="0" i="0" u="none" strike="noStrike" cap="none">
                <a:solidFill>
                  <a:schemeClr val="lt1"/>
                </a:solidFill>
                <a:latin typeface="Montserrat Black"/>
                <a:ea typeface="Montserrat Black"/>
                <a:cs typeface="Montserrat Black"/>
                <a:sym typeface="Montserrat Black"/>
              </a:defRPr>
            </a:lvl6pPr>
            <a:lvl7pPr marR="0" lvl="6" algn="l" rtl="0">
              <a:lnSpc>
                <a:spcPct val="100000"/>
              </a:lnSpc>
              <a:spcBef>
                <a:spcPts val="0"/>
              </a:spcBef>
              <a:spcAft>
                <a:spcPts val="0"/>
              </a:spcAft>
              <a:buClr>
                <a:schemeClr val="lt1"/>
              </a:buClr>
              <a:buSzPts val="2800"/>
              <a:buFont typeface="Montserrat Black"/>
              <a:buNone/>
              <a:defRPr sz="2800" b="0" i="0" u="none" strike="noStrike" cap="none">
                <a:solidFill>
                  <a:schemeClr val="lt1"/>
                </a:solidFill>
                <a:latin typeface="Montserrat Black"/>
                <a:ea typeface="Montserrat Black"/>
                <a:cs typeface="Montserrat Black"/>
                <a:sym typeface="Montserrat Black"/>
              </a:defRPr>
            </a:lvl7pPr>
            <a:lvl8pPr marR="0" lvl="7" algn="l" rtl="0">
              <a:lnSpc>
                <a:spcPct val="100000"/>
              </a:lnSpc>
              <a:spcBef>
                <a:spcPts val="0"/>
              </a:spcBef>
              <a:spcAft>
                <a:spcPts val="0"/>
              </a:spcAft>
              <a:buClr>
                <a:schemeClr val="lt1"/>
              </a:buClr>
              <a:buSzPts val="2800"/>
              <a:buFont typeface="Montserrat Black"/>
              <a:buNone/>
              <a:defRPr sz="2800" b="0" i="0" u="none" strike="noStrike" cap="none">
                <a:solidFill>
                  <a:schemeClr val="lt1"/>
                </a:solidFill>
                <a:latin typeface="Montserrat Black"/>
                <a:ea typeface="Montserrat Black"/>
                <a:cs typeface="Montserrat Black"/>
                <a:sym typeface="Montserrat Black"/>
              </a:defRPr>
            </a:lvl8pPr>
            <a:lvl9pPr marR="0" lvl="8" algn="l" rtl="0">
              <a:lnSpc>
                <a:spcPct val="100000"/>
              </a:lnSpc>
              <a:spcBef>
                <a:spcPts val="0"/>
              </a:spcBef>
              <a:spcAft>
                <a:spcPts val="0"/>
              </a:spcAft>
              <a:buClr>
                <a:schemeClr val="lt1"/>
              </a:buClr>
              <a:buSzPts val="2800"/>
              <a:buFont typeface="Montserrat Black"/>
              <a:buNone/>
              <a:defRPr sz="2800" b="0" i="0" u="none" strike="noStrike" cap="none">
                <a:solidFill>
                  <a:schemeClr val="lt1"/>
                </a:solidFill>
                <a:latin typeface="Montserrat Black"/>
                <a:ea typeface="Montserrat Black"/>
                <a:cs typeface="Montserrat Black"/>
                <a:sym typeface="Montserrat Black"/>
              </a:defRPr>
            </a:lvl9pPr>
          </a:lstStyle>
          <a:p>
            <a:r>
              <a:rPr lang="en-US" dirty="0"/>
              <a:t>Protection Items</a:t>
            </a:r>
          </a:p>
        </p:txBody>
      </p:sp>
    </p:spTree>
    <p:extLst>
      <p:ext uri="{BB962C8B-B14F-4D97-AF65-F5344CB8AC3E}">
        <p14:creationId xmlns:p14="http://schemas.microsoft.com/office/powerpoint/2010/main" val="2260344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57"/>
        <p:cNvGrpSpPr/>
        <p:nvPr/>
      </p:nvGrpSpPr>
      <p:grpSpPr>
        <a:xfrm>
          <a:off x="0" y="0"/>
          <a:ext cx="0" cy="0"/>
          <a:chOff x="0" y="0"/>
          <a:chExt cx="0" cy="0"/>
        </a:xfrm>
      </p:grpSpPr>
      <p:sp>
        <p:nvSpPr>
          <p:cNvPr id="3358" name="Google Shape;3358;p49"/>
          <p:cNvSpPr txBox="1">
            <a:spLocks noGrp="1"/>
          </p:cNvSpPr>
          <p:nvPr>
            <p:ph type="subTitle" idx="1"/>
          </p:nvPr>
        </p:nvSpPr>
        <p:spPr>
          <a:xfrm>
            <a:off x="1050436" y="2063400"/>
            <a:ext cx="3111600" cy="101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3. The intelligent robot waiter with built-in plate according to claim (1) is characterized in that: the described arm comprises the upper arm and the underarm; the upper arm is connected with the underarm by a screw.</a:t>
            </a:r>
            <a:endParaRPr sz="1100" dirty="0"/>
          </a:p>
        </p:txBody>
      </p:sp>
      <p:sp>
        <p:nvSpPr>
          <p:cNvPr id="3360" name="Google Shape;3360;p49"/>
          <p:cNvSpPr/>
          <p:nvPr/>
        </p:nvSpPr>
        <p:spPr>
          <a:xfrm>
            <a:off x="717000" y="1364827"/>
            <a:ext cx="666873" cy="2413846"/>
          </a:xfrm>
          <a:custGeom>
            <a:avLst/>
            <a:gdLst/>
            <a:ahLst/>
            <a:cxnLst/>
            <a:rect l="l" t="t" r="r" b="b"/>
            <a:pathLst>
              <a:path w="14663" h="15776" extrusionOk="0">
                <a:moveTo>
                  <a:pt x="14663" y="0"/>
                </a:moveTo>
                <a:lnTo>
                  <a:pt x="0" y="36"/>
                </a:lnTo>
                <a:lnTo>
                  <a:pt x="0" y="15776"/>
                </a:lnTo>
                <a:lnTo>
                  <a:pt x="14627" y="15776"/>
                </a:lnTo>
              </a:path>
            </a:pathLst>
          </a:custGeom>
          <a:noFill/>
          <a:ln w="38100" cap="flat" cmpd="sng">
            <a:solidFill>
              <a:schemeClr val="lt1"/>
            </a:solidFill>
            <a:prstDash val="solid"/>
            <a:round/>
            <a:headEnd type="none" w="med" len="med"/>
            <a:tailEnd type="none" w="med" len="med"/>
          </a:ln>
        </p:spPr>
      </p:sp>
      <p:sp>
        <p:nvSpPr>
          <p:cNvPr id="5" name="Google Shape;3697;p63">
            <a:extLst>
              <a:ext uri="{FF2B5EF4-FFF2-40B4-BE49-F238E27FC236}">
                <a16:creationId xmlns:a16="http://schemas.microsoft.com/office/drawing/2014/main" id="{2F4363F2-A460-4B27-8902-0AA9BA7A3FCE}"/>
              </a:ext>
            </a:extLst>
          </p:cNvPr>
          <p:cNvSpPr txBox="1">
            <a:spLocks/>
          </p:cNvSpPr>
          <p:nvPr/>
        </p:nvSpPr>
        <p:spPr>
          <a:xfrm>
            <a:off x="717000" y="404725"/>
            <a:ext cx="7710000" cy="530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600"/>
              <a:buFont typeface="Catamaran Thin"/>
              <a:buNone/>
              <a:defRPr sz="2600" b="0" i="0" u="none" strike="noStrike" cap="none">
                <a:solidFill>
                  <a:schemeClr val="lt1"/>
                </a:solidFill>
                <a:latin typeface="Catamaran Thin"/>
                <a:ea typeface="Catamaran Thin"/>
                <a:cs typeface="Catamaran Thin"/>
                <a:sym typeface="Catamaran Thin"/>
              </a:defRPr>
            </a:lvl1pPr>
            <a:lvl2pPr marR="0" lvl="1" algn="l" rtl="0">
              <a:lnSpc>
                <a:spcPct val="100000"/>
              </a:lnSpc>
              <a:spcBef>
                <a:spcPts val="0"/>
              </a:spcBef>
              <a:spcAft>
                <a:spcPts val="0"/>
              </a:spcAft>
              <a:buClr>
                <a:schemeClr val="lt1"/>
              </a:buClr>
              <a:buSzPts val="2800"/>
              <a:buFont typeface="Montserrat Black"/>
              <a:buNone/>
              <a:defRPr sz="2800" b="0" i="0" u="none" strike="noStrike" cap="none">
                <a:solidFill>
                  <a:schemeClr val="lt1"/>
                </a:solidFill>
                <a:latin typeface="Montserrat Black"/>
                <a:ea typeface="Montserrat Black"/>
                <a:cs typeface="Montserrat Black"/>
                <a:sym typeface="Montserrat Black"/>
              </a:defRPr>
            </a:lvl2pPr>
            <a:lvl3pPr marR="0" lvl="2" algn="l" rtl="0">
              <a:lnSpc>
                <a:spcPct val="100000"/>
              </a:lnSpc>
              <a:spcBef>
                <a:spcPts val="0"/>
              </a:spcBef>
              <a:spcAft>
                <a:spcPts val="0"/>
              </a:spcAft>
              <a:buClr>
                <a:schemeClr val="lt1"/>
              </a:buClr>
              <a:buSzPts val="2800"/>
              <a:buFont typeface="Montserrat Black"/>
              <a:buNone/>
              <a:defRPr sz="2800" b="0" i="0" u="none" strike="noStrike" cap="none">
                <a:solidFill>
                  <a:schemeClr val="lt1"/>
                </a:solidFill>
                <a:latin typeface="Montserrat Black"/>
                <a:ea typeface="Montserrat Black"/>
                <a:cs typeface="Montserrat Black"/>
                <a:sym typeface="Montserrat Black"/>
              </a:defRPr>
            </a:lvl3pPr>
            <a:lvl4pPr marR="0" lvl="3" algn="l" rtl="0">
              <a:lnSpc>
                <a:spcPct val="100000"/>
              </a:lnSpc>
              <a:spcBef>
                <a:spcPts val="0"/>
              </a:spcBef>
              <a:spcAft>
                <a:spcPts val="0"/>
              </a:spcAft>
              <a:buClr>
                <a:schemeClr val="lt1"/>
              </a:buClr>
              <a:buSzPts val="2800"/>
              <a:buFont typeface="Montserrat Black"/>
              <a:buNone/>
              <a:defRPr sz="2800" b="0" i="0" u="none" strike="noStrike" cap="none">
                <a:solidFill>
                  <a:schemeClr val="lt1"/>
                </a:solidFill>
                <a:latin typeface="Montserrat Black"/>
                <a:ea typeface="Montserrat Black"/>
                <a:cs typeface="Montserrat Black"/>
                <a:sym typeface="Montserrat Black"/>
              </a:defRPr>
            </a:lvl4pPr>
            <a:lvl5pPr marR="0" lvl="4" algn="l" rtl="0">
              <a:lnSpc>
                <a:spcPct val="100000"/>
              </a:lnSpc>
              <a:spcBef>
                <a:spcPts val="0"/>
              </a:spcBef>
              <a:spcAft>
                <a:spcPts val="0"/>
              </a:spcAft>
              <a:buClr>
                <a:schemeClr val="lt1"/>
              </a:buClr>
              <a:buSzPts val="2800"/>
              <a:buFont typeface="Montserrat Black"/>
              <a:buNone/>
              <a:defRPr sz="2800" b="0" i="0" u="none" strike="noStrike" cap="none">
                <a:solidFill>
                  <a:schemeClr val="lt1"/>
                </a:solidFill>
                <a:latin typeface="Montserrat Black"/>
                <a:ea typeface="Montserrat Black"/>
                <a:cs typeface="Montserrat Black"/>
                <a:sym typeface="Montserrat Black"/>
              </a:defRPr>
            </a:lvl5pPr>
            <a:lvl6pPr marR="0" lvl="5" algn="l" rtl="0">
              <a:lnSpc>
                <a:spcPct val="100000"/>
              </a:lnSpc>
              <a:spcBef>
                <a:spcPts val="0"/>
              </a:spcBef>
              <a:spcAft>
                <a:spcPts val="0"/>
              </a:spcAft>
              <a:buClr>
                <a:schemeClr val="lt1"/>
              </a:buClr>
              <a:buSzPts val="2800"/>
              <a:buFont typeface="Montserrat Black"/>
              <a:buNone/>
              <a:defRPr sz="2800" b="0" i="0" u="none" strike="noStrike" cap="none">
                <a:solidFill>
                  <a:schemeClr val="lt1"/>
                </a:solidFill>
                <a:latin typeface="Montserrat Black"/>
                <a:ea typeface="Montserrat Black"/>
                <a:cs typeface="Montserrat Black"/>
                <a:sym typeface="Montserrat Black"/>
              </a:defRPr>
            </a:lvl6pPr>
            <a:lvl7pPr marR="0" lvl="6" algn="l" rtl="0">
              <a:lnSpc>
                <a:spcPct val="100000"/>
              </a:lnSpc>
              <a:spcBef>
                <a:spcPts val="0"/>
              </a:spcBef>
              <a:spcAft>
                <a:spcPts val="0"/>
              </a:spcAft>
              <a:buClr>
                <a:schemeClr val="lt1"/>
              </a:buClr>
              <a:buSzPts val="2800"/>
              <a:buFont typeface="Montserrat Black"/>
              <a:buNone/>
              <a:defRPr sz="2800" b="0" i="0" u="none" strike="noStrike" cap="none">
                <a:solidFill>
                  <a:schemeClr val="lt1"/>
                </a:solidFill>
                <a:latin typeface="Montserrat Black"/>
                <a:ea typeface="Montserrat Black"/>
                <a:cs typeface="Montserrat Black"/>
                <a:sym typeface="Montserrat Black"/>
              </a:defRPr>
            </a:lvl7pPr>
            <a:lvl8pPr marR="0" lvl="7" algn="l" rtl="0">
              <a:lnSpc>
                <a:spcPct val="100000"/>
              </a:lnSpc>
              <a:spcBef>
                <a:spcPts val="0"/>
              </a:spcBef>
              <a:spcAft>
                <a:spcPts val="0"/>
              </a:spcAft>
              <a:buClr>
                <a:schemeClr val="lt1"/>
              </a:buClr>
              <a:buSzPts val="2800"/>
              <a:buFont typeface="Montserrat Black"/>
              <a:buNone/>
              <a:defRPr sz="2800" b="0" i="0" u="none" strike="noStrike" cap="none">
                <a:solidFill>
                  <a:schemeClr val="lt1"/>
                </a:solidFill>
                <a:latin typeface="Montserrat Black"/>
                <a:ea typeface="Montserrat Black"/>
                <a:cs typeface="Montserrat Black"/>
                <a:sym typeface="Montserrat Black"/>
              </a:defRPr>
            </a:lvl8pPr>
            <a:lvl9pPr marR="0" lvl="8" algn="l" rtl="0">
              <a:lnSpc>
                <a:spcPct val="100000"/>
              </a:lnSpc>
              <a:spcBef>
                <a:spcPts val="0"/>
              </a:spcBef>
              <a:spcAft>
                <a:spcPts val="0"/>
              </a:spcAft>
              <a:buClr>
                <a:schemeClr val="lt1"/>
              </a:buClr>
              <a:buSzPts val="2800"/>
              <a:buFont typeface="Montserrat Black"/>
              <a:buNone/>
              <a:defRPr sz="2800" b="0" i="0" u="none" strike="noStrike" cap="none">
                <a:solidFill>
                  <a:schemeClr val="lt1"/>
                </a:solidFill>
                <a:latin typeface="Montserrat Black"/>
                <a:ea typeface="Montserrat Black"/>
                <a:cs typeface="Montserrat Black"/>
                <a:sym typeface="Montserrat Black"/>
              </a:defRPr>
            </a:lvl9pPr>
          </a:lstStyle>
          <a:p>
            <a:r>
              <a:rPr lang="en-US" dirty="0"/>
              <a:t>Protection Items</a:t>
            </a:r>
          </a:p>
        </p:txBody>
      </p:sp>
    </p:spTree>
    <p:extLst>
      <p:ext uri="{BB962C8B-B14F-4D97-AF65-F5344CB8AC3E}">
        <p14:creationId xmlns:p14="http://schemas.microsoft.com/office/powerpoint/2010/main" val="334846822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nics CV by Slidesgo">
  <a:themeElements>
    <a:clrScheme name="Simple Light">
      <a:dk1>
        <a:srgbClr val="111B85"/>
      </a:dk1>
      <a:lt1>
        <a:srgbClr val="FFFFFF"/>
      </a:lt1>
      <a:dk2>
        <a:srgbClr val="2B82D5"/>
      </a:dk2>
      <a:lt2>
        <a:srgbClr val="1D28A4"/>
      </a:lt2>
      <a:accent1>
        <a:srgbClr val="FFFFFF"/>
      </a:accent1>
      <a:accent2>
        <a:srgbClr val="DDF4F7"/>
      </a:accent2>
      <a:accent3>
        <a:srgbClr val="7FCED6"/>
      </a:accent3>
      <a:accent4>
        <a:srgbClr val="FFFFFF"/>
      </a:accent4>
      <a:accent5>
        <a:srgbClr val="0A136B"/>
      </a:accent5>
      <a:accent6>
        <a:srgbClr val="F3F3F3"/>
      </a:accent6>
      <a:hlink>
        <a:srgbClr val="7FCED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749</Words>
  <Application>Microsoft Office PowerPoint</Application>
  <PresentationFormat>On-screen Show (16:9)</PresentationFormat>
  <Paragraphs>37</Paragraphs>
  <Slides>13</Slides>
  <Notes>12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Catamaran Thin</vt:lpstr>
      <vt:lpstr>Roboto Condensed</vt:lpstr>
      <vt:lpstr>Montserrat Black</vt:lpstr>
      <vt:lpstr>Arial</vt:lpstr>
      <vt:lpstr>Montserrat Light</vt:lpstr>
      <vt:lpstr>Simple Light</vt:lpstr>
      <vt:lpstr>Manics CV by Slidesgo</vt:lpstr>
      <vt:lpstr>Patented</vt:lpstr>
      <vt:lpstr>TABLE OF CONTENTS</vt:lpstr>
      <vt:lpstr>TABLE OF CONTENTS</vt:lpstr>
      <vt:lpstr>Background</vt:lpstr>
      <vt:lpstr>Explanation of Pictures </vt:lpstr>
      <vt:lpstr>Detailed Description</vt:lpstr>
      <vt:lpstr>PowerPoint Presentation</vt:lpstr>
      <vt:lpstr>PowerPoint Presentation</vt:lpstr>
      <vt:lpstr>PowerPoint Presentation</vt:lpstr>
      <vt:lpstr>PowerPoint Presentation</vt:lpstr>
      <vt:lpstr>PowerPoint Presentation</vt:lpstr>
      <vt:lpstr>Pictures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Patented</dc:title>
  <dc:creator>Ahmed Sami</dc:creator>
  <cp:lastModifiedBy>احمد سامي رجب محمد عبدالعزيز</cp:lastModifiedBy>
  <cp:revision>2</cp:revision>
  <dcterms:modified xsi:type="dcterms:W3CDTF">2021-08-13T22:28:21Z</dcterms:modified>
</cp:coreProperties>
</file>