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1D5D8-1C66-4909-A02A-679268BF98E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7F31C1-425A-47AF-A371-EE750BC52A01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>
                  <a:lumMod val="65000"/>
                  <a:lumOff val="35000"/>
                </a:schemeClr>
              </a:solidFill>
            </a:rPr>
            <a:t>Generation Embedding for the prompt </a:t>
          </a:r>
        </a:p>
      </dgm:t>
    </dgm:pt>
    <dgm:pt modelId="{590B0250-0F4C-4821-ABC8-1D1D83B24E19}" type="parTrans" cxnId="{07CED429-1269-4210-B2D1-2AECDDACC861}">
      <dgm:prSet/>
      <dgm:spPr/>
      <dgm:t>
        <a:bodyPr/>
        <a:lstStyle/>
        <a:p>
          <a:endParaRPr lang="en-US"/>
        </a:p>
      </dgm:t>
    </dgm:pt>
    <dgm:pt modelId="{EB3CF7D6-6770-4F97-A80E-EFE980454E87}" type="sibTrans" cxnId="{07CED429-1269-4210-B2D1-2AECDDACC861}">
      <dgm:prSet/>
      <dgm:spPr/>
      <dgm:t>
        <a:bodyPr/>
        <a:lstStyle/>
        <a:p>
          <a:endParaRPr lang="en-US"/>
        </a:p>
      </dgm:t>
    </dgm:pt>
    <dgm:pt modelId="{37E86853-E330-4298-BCE9-223096BC276C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tx1">
                  <a:lumMod val="65000"/>
                  <a:lumOff val="35000"/>
                </a:schemeClr>
              </a:solidFill>
            </a:rPr>
            <a:t>Query from the collection of online shop</a:t>
          </a:r>
        </a:p>
      </dgm:t>
    </dgm:pt>
    <dgm:pt modelId="{5E5288C0-0B39-4525-A584-118761CCE566}" type="parTrans" cxnId="{98900625-08EF-4A83-814D-C8CE0E5993F4}">
      <dgm:prSet/>
      <dgm:spPr/>
      <dgm:t>
        <a:bodyPr/>
        <a:lstStyle/>
        <a:p>
          <a:endParaRPr lang="en-US"/>
        </a:p>
      </dgm:t>
    </dgm:pt>
    <dgm:pt modelId="{F2F7C2ED-130C-4DCF-9404-936F51EA16F3}" type="sibTrans" cxnId="{98900625-08EF-4A83-814D-C8CE0E5993F4}">
      <dgm:prSet/>
      <dgm:spPr/>
      <dgm:t>
        <a:bodyPr/>
        <a:lstStyle/>
        <a:p>
          <a:endParaRPr lang="en-US"/>
        </a:p>
      </dgm:t>
    </dgm:pt>
    <dgm:pt modelId="{77FE5692-D5FE-4C5F-A038-710406FF5D18}">
      <dgm:prSet phldrT="[Text]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tx1">
                  <a:lumMod val="65000"/>
                  <a:lumOff val="35000"/>
                </a:schemeClr>
              </a:solidFill>
            </a:rPr>
            <a:t>Ranking the Results</a:t>
          </a:r>
        </a:p>
      </dgm:t>
    </dgm:pt>
    <dgm:pt modelId="{9322882D-9D5D-4D14-AD75-07E42240C010}" type="parTrans" cxnId="{D22A59D8-FB03-4DFA-9285-F0BD675B5261}">
      <dgm:prSet/>
      <dgm:spPr/>
      <dgm:t>
        <a:bodyPr/>
        <a:lstStyle/>
        <a:p>
          <a:endParaRPr lang="en-US"/>
        </a:p>
      </dgm:t>
    </dgm:pt>
    <dgm:pt modelId="{83A47E57-DA7B-4B62-8B24-5D732019570B}" type="sibTrans" cxnId="{D22A59D8-FB03-4DFA-9285-F0BD675B5261}">
      <dgm:prSet/>
      <dgm:spPr/>
      <dgm:t>
        <a:bodyPr/>
        <a:lstStyle/>
        <a:p>
          <a:endParaRPr lang="en-US"/>
        </a:p>
      </dgm:t>
    </dgm:pt>
    <dgm:pt modelId="{E297B3AB-08C8-4038-86A8-5E7A5BF85019}" type="pres">
      <dgm:prSet presAssocID="{BC31D5D8-1C66-4909-A02A-679268BF98E8}" presName="linear" presStyleCnt="0">
        <dgm:presLayoutVars>
          <dgm:dir/>
          <dgm:animLvl val="lvl"/>
          <dgm:resizeHandles val="exact"/>
        </dgm:presLayoutVars>
      </dgm:prSet>
      <dgm:spPr/>
    </dgm:pt>
    <dgm:pt modelId="{736315BB-0CA3-4E37-894E-43A3C6B4F5EA}" type="pres">
      <dgm:prSet presAssocID="{4A7F31C1-425A-47AF-A371-EE750BC52A01}" presName="parentLin" presStyleCnt="0"/>
      <dgm:spPr/>
    </dgm:pt>
    <dgm:pt modelId="{FD58B481-B08F-401D-A4D2-9C80D1E24114}" type="pres">
      <dgm:prSet presAssocID="{4A7F31C1-425A-47AF-A371-EE750BC52A01}" presName="parentLeftMargin" presStyleLbl="node1" presStyleIdx="0" presStyleCnt="3"/>
      <dgm:spPr/>
    </dgm:pt>
    <dgm:pt modelId="{5A383628-9F60-4F76-AA42-D4D944E6EB9A}" type="pres">
      <dgm:prSet presAssocID="{4A7F31C1-425A-47AF-A371-EE750BC52A0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576B194-771A-4D3F-A5AA-0D2830E7AA5C}" type="pres">
      <dgm:prSet presAssocID="{4A7F31C1-425A-47AF-A371-EE750BC52A01}" presName="negativeSpace" presStyleCnt="0"/>
      <dgm:spPr/>
    </dgm:pt>
    <dgm:pt modelId="{DF9C4685-DD3B-4967-AEBD-CAF21CA1A5D9}" type="pres">
      <dgm:prSet presAssocID="{4A7F31C1-425A-47AF-A371-EE750BC52A01}" presName="childText" presStyleLbl="conFgAcc1" presStyleIdx="0" presStyleCnt="3">
        <dgm:presLayoutVars>
          <dgm:bulletEnabled val="1"/>
        </dgm:presLayoutVars>
      </dgm:prSet>
      <dgm:spPr/>
    </dgm:pt>
    <dgm:pt modelId="{660E2748-ED4A-4F2D-AF5A-F423C9176026}" type="pres">
      <dgm:prSet presAssocID="{EB3CF7D6-6770-4F97-A80E-EFE980454E87}" presName="spaceBetweenRectangles" presStyleCnt="0"/>
      <dgm:spPr/>
    </dgm:pt>
    <dgm:pt modelId="{5BE1600B-36B0-42D0-83D2-41166356CA19}" type="pres">
      <dgm:prSet presAssocID="{37E86853-E330-4298-BCE9-223096BC276C}" presName="parentLin" presStyleCnt="0"/>
      <dgm:spPr/>
    </dgm:pt>
    <dgm:pt modelId="{DE3F1957-1787-4820-8BDD-B276C3B04A21}" type="pres">
      <dgm:prSet presAssocID="{37E86853-E330-4298-BCE9-223096BC276C}" presName="parentLeftMargin" presStyleLbl="node1" presStyleIdx="0" presStyleCnt="3"/>
      <dgm:spPr/>
    </dgm:pt>
    <dgm:pt modelId="{309576FA-2FA2-4BAE-A058-5D44BC56A343}" type="pres">
      <dgm:prSet presAssocID="{37E86853-E330-4298-BCE9-223096BC27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C0EA0C-D832-4963-A429-07CF89B960D1}" type="pres">
      <dgm:prSet presAssocID="{37E86853-E330-4298-BCE9-223096BC276C}" presName="negativeSpace" presStyleCnt="0"/>
      <dgm:spPr/>
    </dgm:pt>
    <dgm:pt modelId="{54015A8D-ECC2-4C11-B2B5-2B2FF9CA1706}" type="pres">
      <dgm:prSet presAssocID="{37E86853-E330-4298-BCE9-223096BC276C}" presName="childText" presStyleLbl="conFgAcc1" presStyleIdx="1" presStyleCnt="3">
        <dgm:presLayoutVars>
          <dgm:bulletEnabled val="1"/>
        </dgm:presLayoutVars>
      </dgm:prSet>
      <dgm:spPr/>
    </dgm:pt>
    <dgm:pt modelId="{0C84CFDD-1332-4C6F-8E7E-ED14037970AC}" type="pres">
      <dgm:prSet presAssocID="{F2F7C2ED-130C-4DCF-9404-936F51EA16F3}" presName="spaceBetweenRectangles" presStyleCnt="0"/>
      <dgm:spPr/>
    </dgm:pt>
    <dgm:pt modelId="{4A728D3E-6F8B-4136-8D2A-AAAEB9D20E0B}" type="pres">
      <dgm:prSet presAssocID="{77FE5692-D5FE-4C5F-A038-710406FF5D18}" presName="parentLin" presStyleCnt="0"/>
      <dgm:spPr/>
    </dgm:pt>
    <dgm:pt modelId="{2BB45698-AEA0-4322-B6D7-41579E70E886}" type="pres">
      <dgm:prSet presAssocID="{77FE5692-D5FE-4C5F-A038-710406FF5D18}" presName="parentLeftMargin" presStyleLbl="node1" presStyleIdx="1" presStyleCnt="3"/>
      <dgm:spPr/>
    </dgm:pt>
    <dgm:pt modelId="{6D247213-C85F-4FF3-915E-911ED7AEE480}" type="pres">
      <dgm:prSet presAssocID="{77FE5692-D5FE-4C5F-A038-710406FF5D1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37BCC0F-59C6-4E86-81EC-CC2B1B774F67}" type="pres">
      <dgm:prSet presAssocID="{77FE5692-D5FE-4C5F-A038-710406FF5D18}" presName="negativeSpace" presStyleCnt="0"/>
      <dgm:spPr/>
    </dgm:pt>
    <dgm:pt modelId="{87A8D0F9-1900-43DC-AFC4-E33028450D65}" type="pres">
      <dgm:prSet presAssocID="{77FE5692-D5FE-4C5F-A038-710406FF5D1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E188F12-4D54-40DC-83F4-ED9285DA7588}" type="presOf" srcId="{37E86853-E330-4298-BCE9-223096BC276C}" destId="{309576FA-2FA2-4BAE-A058-5D44BC56A343}" srcOrd="1" destOrd="0" presId="urn:microsoft.com/office/officeart/2005/8/layout/list1"/>
    <dgm:cxn modelId="{98900625-08EF-4A83-814D-C8CE0E5993F4}" srcId="{BC31D5D8-1C66-4909-A02A-679268BF98E8}" destId="{37E86853-E330-4298-BCE9-223096BC276C}" srcOrd="1" destOrd="0" parTransId="{5E5288C0-0B39-4525-A584-118761CCE566}" sibTransId="{F2F7C2ED-130C-4DCF-9404-936F51EA16F3}"/>
    <dgm:cxn modelId="{07CED429-1269-4210-B2D1-2AECDDACC861}" srcId="{BC31D5D8-1C66-4909-A02A-679268BF98E8}" destId="{4A7F31C1-425A-47AF-A371-EE750BC52A01}" srcOrd="0" destOrd="0" parTransId="{590B0250-0F4C-4821-ABC8-1D1D83B24E19}" sibTransId="{EB3CF7D6-6770-4F97-A80E-EFE980454E87}"/>
    <dgm:cxn modelId="{73C76D37-DD6B-4EB9-B6F3-198285F56DBD}" type="presOf" srcId="{77FE5692-D5FE-4C5F-A038-710406FF5D18}" destId="{6D247213-C85F-4FF3-915E-911ED7AEE480}" srcOrd="1" destOrd="0" presId="urn:microsoft.com/office/officeart/2005/8/layout/list1"/>
    <dgm:cxn modelId="{F9A8E448-E109-4BF1-9303-7409E78036B9}" type="presOf" srcId="{4A7F31C1-425A-47AF-A371-EE750BC52A01}" destId="{FD58B481-B08F-401D-A4D2-9C80D1E24114}" srcOrd="0" destOrd="0" presId="urn:microsoft.com/office/officeart/2005/8/layout/list1"/>
    <dgm:cxn modelId="{FBA43B6C-BAA4-4A49-90A3-8482CC665164}" type="presOf" srcId="{BC31D5D8-1C66-4909-A02A-679268BF98E8}" destId="{E297B3AB-08C8-4038-86A8-5E7A5BF85019}" srcOrd="0" destOrd="0" presId="urn:microsoft.com/office/officeart/2005/8/layout/list1"/>
    <dgm:cxn modelId="{8ABB56D0-A3B4-490E-A605-A205A9B55A43}" type="presOf" srcId="{77FE5692-D5FE-4C5F-A038-710406FF5D18}" destId="{2BB45698-AEA0-4322-B6D7-41579E70E886}" srcOrd="0" destOrd="0" presId="urn:microsoft.com/office/officeart/2005/8/layout/list1"/>
    <dgm:cxn modelId="{65F0D2D0-8844-418F-97CA-A5A288A89896}" type="presOf" srcId="{4A7F31C1-425A-47AF-A371-EE750BC52A01}" destId="{5A383628-9F60-4F76-AA42-D4D944E6EB9A}" srcOrd="1" destOrd="0" presId="urn:microsoft.com/office/officeart/2005/8/layout/list1"/>
    <dgm:cxn modelId="{D22A59D8-FB03-4DFA-9285-F0BD675B5261}" srcId="{BC31D5D8-1C66-4909-A02A-679268BF98E8}" destId="{77FE5692-D5FE-4C5F-A038-710406FF5D18}" srcOrd="2" destOrd="0" parTransId="{9322882D-9D5D-4D14-AD75-07E42240C010}" sibTransId="{83A47E57-DA7B-4B62-8B24-5D732019570B}"/>
    <dgm:cxn modelId="{57F08DF9-4918-497B-BAEB-50E8DEB6D19F}" type="presOf" srcId="{37E86853-E330-4298-BCE9-223096BC276C}" destId="{DE3F1957-1787-4820-8BDD-B276C3B04A21}" srcOrd="0" destOrd="0" presId="urn:microsoft.com/office/officeart/2005/8/layout/list1"/>
    <dgm:cxn modelId="{2D065B86-6485-4045-A6A1-56EC9141463F}" type="presParOf" srcId="{E297B3AB-08C8-4038-86A8-5E7A5BF85019}" destId="{736315BB-0CA3-4E37-894E-43A3C6B4F5EA}" srcOrd="0" destOrd="0" presId="urn:microsoft.com/office/officeart/2005/8/layout/list1"/>
    <dgm:cxn modelId="{36F32733-E794-49DB-8CCB-D70405065927}" type="presParOf" srcId="{736315BB-0CA3-4E37-894E-43A3C6B4F5EA}" destId="{FD58B481-B08F-401D-A4D2-9C80D1E24114}" srcOrd="0" destOrd="0" presId="urn:microsoft.com/office/officeart/2005/8/layout/list1"/>
    <dgm:cxn modelId="{2783168F-998A-4BA7-81DE-05FA09208487}" type="presParOf" srcId="{736315BB-0CA3-4E37-894E-43A3C6B4F5EA}" destId="{5A383628-9F60-4F76-AA42-D4D944E6EB9A}" srcOrd="1" destOrd="0" presId="urn:microsoft.com/office/officeart/2005/8/layout/list1"/>
    <dgm:cxn modelId="{ABE456E4-4F47-49B7-9194-625D52B1006E}" type="presParOf" srcId="{E297B3AB-08C8-4038-86A8-5E7A5BF85019}" destId="{5576B194-771A-4D3F-A5AA-0D2830E7AA5C}" srcOrd="1" destOrd="0" presId="urn:microsoft.com/office/officeart/2005/8/layout/list1"/>
    <dgm:cxn modelId="{D1A134A1-3AAB-4FF7-85CB-6C4993567001}" type="presParOf" srcId="{E297B3AB-08C8-4038-86A8-5E7A5BF85019}" destId="{DF9C4685-DD3B-4967-AEBD-CAF21CA1A5D9}" srcOrd="2" destOrd="0" presId="urn:microsoft.com/office/officeart/2005/8/layout/list1"/>
    <dgm:cxn modelId="{E8104A5F-72ED-4DC1-AC9D-AD4534F084F3}" type="presParOf" srcId="{E297B3AB-08C8-4038-86A8-5E7A5BF85019}" destId="{660E2748-ED4A-4F2D-AF5A-F423C9176026}" srcOrd="3" destOrd="0" presId="urn:microsoft.com/office/officeart/2005/8/layout/list1"/>
    <dgm:cxn modelId="{6E2ABE89-EA0A-4F7F-84C5-BAC438863E35}" type="presParOf" srcId="{E297B3AB-08C8-4038-86A8-5E7A5BF85019}" destId="{5BE1600B-36B0-42D0-83D2-41166356CA19}" srcOrd="4" destOrd="0" presId="urn:microsoft.com/office/officeart/2005/8/layout/list1"/>
    <dgm:cxn modelId="{63B0A52D-27F4-46FA-87CC-6E9DBCA47AED}" type="presParOf" srcId="{5BE1600B-36B0-42D0-83D2-41166356CA19}" destId="{DE3F1957-1787-4820-8BDD-B276C3B04A21}" srcOrd="0" destOrd="0" presId="urn:microsoft.com/office/officeart/2005/8/layout/list1"/>
    <dgm:cxn modelId="{5830182A-5702-4428-8FE1-9F5495612ACF}" type="presParOf" srcId="{5BE1600B-36B0-42D0-83D2-41166356CA19}" destId="{309576FA-2FA2-4BAE-A058-5D44BC56A343}" srcOrd="1" destOrd="0" presId="urn:microsoft.com/office/officeart/2005/8/layout/list1"/>
    <dgm:cxn modelId="{C03FC00B-6319-43F5-9340-26751CF31952}" type="presParOf" srcId="{E297B3AB-08C8-4038-86A8-5E7A5BF85019}" destId="{D9C0EA0C-D832-4963-A429-07CF89B960D1}" srcOrd="5" destOrd="0" presId="urn:microsoft.com/office/officeart/2005/8/layout/list1"/>
    <dgm:cxn modelId="{8DBBB1C6-9A3B-409A-86D2-F3686B4A75DC}" type="presParOf" srcId="{E297B3AB-08C8-4038-86A8-5E7A5BF85019}" destId="{54015A8D-ECC2-4C11-B2B5-2B2FF9CA1706}" srcOrd="6" destOrd="0" presId="urn:microsoft.com/office/officeart/2005/8/layout/list1"/>
    <dgm:cxn modelId="{3D62ED2E-85F9-4EAF-8E77-5D20B5EB10FA}" type="presParOf" srcId="{E297B3AB-08C8-4038-86A8-5E7A5BF85019}" destId="{0C84CFDD-1332-4C6F-8E7E-ED14037970AC}" srcOrd="7" destOrd="0" presId="urn:microsoft.com/office/officeart/2005/8/layout/list1"/>
    <dgm:cxn modelId="{75D18F9D-C175-491B-9AE9-073A4E3B8C8C}" type="presParOf" srcId="{E297B3AB-08C8-4038-86A8-5E7A5BF85019}" destId="{4A728D3E-6F8B-4136-8D2A-AAAEB9D20E0B}" srcOrd="8" destOrd="0" presId="urn:microsoft.com/office/officeart/2005/8/layout/list1"/>
    <dgm:cxn modelId="{B80874AC-2D29-4C29-896F-8EBE1C1738F1}" type="presParOf" srcId="{4A728D3E-6F8B-4136-8D2A-AAAEB9D20E0B}" destId="{2BB45698-AEA0-4322-B6D7-41579E70E886}" srcOrd="0" destOrd="0" presId="urn:microsoft.com/office/officeart/2005/8/layout/list1"/>
    <dgm:cxn modelId="{96EEE6CC-8132-44CD-8F1A-44514C94A522}" type="presParOf" srcId="{4A728D3E-6F8B-4136-8D2A-AAAEB9D20E0B}" destId="{6D247213-C85F-4FF3-915E-911ED7AEE480}" srcOrd="1" destOrd="0" presId="urn:microsoft.com/office/officeart/2005/8/layout/list1"/>
    <dgm:cxn modelId="{097A1966-29D6-4A65-9F00-7A362F26B0D3}" type="presParOf" srcId="{E297B3AB-08C8-4038-86A8-5E7A5BF85019}" destId="{437BCC0F-59C6-4E86-81EC-CC2B1B774F67}" srcOrd="9" destOrd="0" presId="urn:microsoft.com/office/officeart/2005/8/layout/list1"/>
    <dgm:cxn modelId="{5A5C6D07-159B-4E84-B856-49B10A1C78AC}" type="presParOf" srcId="{E297B3AB-08C8-4038-86A8-5E7A5BF85019}" destId="{87A8D0F9-1900-43DC-AFC4-E33028450D6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C4685-DD3B-4967-AEBD-CAF21CA1A5D9}">
      <dsp:nvSpPr>
        <dsp:cNvPr id="0" name=""/>
        <dsp:cNvSpPr/>
      </dsp:nvSpPr>
      <dsp:spPr>
        <a:xfrm>
          <a:off x="0" y="557109"/>
          <a:ext cx="105156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83628-9F60-4F76-AA42-D4D944E6EB9A}">
      <dsp:nvSpPr>
        <dsp:cNvPr id="0" name=""/>
        <dsp:cNvSpPr/>
      </dsp:nvSpPr>
      <dsp:spPr>
        <a:xfrm>
          <a:off x="525780" y="84789"/>
          <a:ext cx="7360920" cy="94464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>
                  <a:lumMod val="65000"/>
                  <a:lumOff val="35000"/>
                </a:schemeClr>
              </a:solidFill>
            </a:rPr>
            <a:t>Generation Embedding for the prompt </a:t>
          </a:r>
        </a:p>
      </dsp:txBody>
      <dsp:txXfrm>
        <a:off x="571894" y="130903"/>
        <a:ext cx="7268692" cy="852412"/>
      </dsp:txXfrm>
    </dsp:sp>
    <dsp:sp modelId="{54015A8D-ECC2-4C11-B2B5-2B2FF9CA1706}">
      <dsp:nvSpPr>
        <dsp:cNvPr id="0" name=""/>
        <dsp:cNvSpPr/>
      </dsp:nvSpPr>
      <dsp:spPr>
        <a:xfrm>
          <a:off x="0" y="2008629"/>
          <a:ext cx="105156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576FA-2FA2-4BAE-A058-5D44BC56A343}">
      <dsp:nvSpPr>
        <dsp:cNvPr id="0" name=""/>
        <dsp:cNvSpPr/>
      </dsp:nvSpPr>
      <dsp:spPr>
        <a:xfrm>
          <a:off x="525780" y="1536309"/>
          <a:ext cx="7360920" cy="94464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>
                  <a:lumMod val="65000"/>
                  <a:lumOff val="35000"/>
                </a:schemeClr>
              </a:solidFill>
            </a:rPr>
            <a:t>Query from the collection of online shop</a:t>
          </a:r>
        </a:p>
      </dsp:txBody>
      <dsp:txXfrm>
        <a:off x="571894" y="1582423"/>
        <a:ext cx="7268692" cy="852412"/>
      </dsp:txXfrm>
    </dsp:sp>
    <dsp:sp modelId="{87A8D0F9-1900-43DC-AFC4-E33028450D65}">
      <dsp:nvSpPr>
        <dsp:cNvPr id="0" name=""/>
        <dsp:cNvSpPr/>
      </dsp:nvSpPr>
      <dsp:spPr>
        <a:xfrm>
          <a:off x="0" y="3460149"/>
          <a:ext cx="105156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247213-C85F-4FF3-915E-911ED7AEE480}">
      <dsp:nvSpPr>
        <dsp:cNvPr id="0" name=""/>
        <dsp:cNvSpPr/>
      </dsp:nvSpPr>
      <dsp:spPr>
        <a:xfrm>
          <a:off x="525780" y="2987829"/>
          <a:ext cx="7360920" cy="94464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tx1">
                  <a:lumMod val="65000"/>
                  <a:lumOff val="35000"/>
                </a:schemeClr>
              </a:solidFill>
            </a:rPr>
            <a:t>Ranking the Results</a:t>
          </a:r>
        </a:p>
      </dsp:txBody>
      <dsp:txXfrm>
        <a:off x="571894" y="3033943"/>
        <a:ext cx="7268692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CB579-E599-46A9-A2FD-78E5481A1FFB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F7B62-7BF0-43B9-9ECC-A023B79C6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5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1180-0DBA-3A17-9EAC-96BA44EFE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71568-FC74-E0DB-DA6C-A0DCA54F0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A3DEE-0A7D-9C47-E555-6005C0B3B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389F-E28F-4996-90A4-D2CED5DA90E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E4C8D-9DF8-A8BC-0257-344398A7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84DFD-A174-F091-546D-5A07654E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E641-74F9-4716-AC1E-6214A5848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5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4A07-006B-6FA8-4304-5C12B3DF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FBD8D-EAC9-C07B-D34F-8CE6162C9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5DD52-EEA7-02C0-405E-033C80BF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389F-E28F-4996-90A4-D2CED5DA90E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A3FEB-93E3-8E63-FCB4-4ABB1D62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C7726-4B38-C0D1-D356-BA488BFD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E641-74F9-4716-AC1E-6214A5848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3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51222-C20D-56D8-F880-CA9874082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CE38C-49EA-8A4F-3262-AA94BE182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EDD3F-9C44-3B21-819B-9C9E3497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389F-E28F-4996-90A4-D2CED5DA90E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CD87B-D6A5-360F-F699-80286228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CC36-68F3-6145-BA2B-65DB23A5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E641-74F9-4716-AC1E-6214A5848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0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77E3-EEEC-B6C2-B694-BB1FEA5A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4F5E-D9E4-6F4D-C8C0-6B8F1BE6F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069D-7F4E-D977-A488-DFAB8370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389F-E28F-4996-90A4-D2CED5DA90E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AA9C5-4A85-BDB6-5C10-A5CB7F4F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FE89E-0FC0-6862-11AF-D1F066D8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E641-74F9-4716-AC1E-6214A5848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F06F-65BD-BFD7-F3DC-7A7DC96B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74078-85D2-78E7-145E-3505E982B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489D-66BE-2562-1397-7C768933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389F-E28F-4996-90A4-D2CED5DA90E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72FA3-E001-09A7-59FC-3E88FED6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9F494-222C-8439-4040-8D0D456E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E641-74F9-4716-AC1E-6214A5848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9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98D8-F321-2B1D-F58D-FCBA5892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12BF-F87F-D87B-661B-8A701E1B0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CCFCF-5822-D2BD-5767-27987717A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7CFAC-1A77-74A0-DFCC-6012824C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389F-E28F-4996-90A4-D2CED5DA90E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27E81-BF0E-57F8-2ECC-720031CC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F0543-6A49-9EAC-5431-FF7895E7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E641-74F9-4716-AC1E-6214A5848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8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25B7-4E05-8D56-2C8A-B488ED29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019E0-739B-9575-AABD-AD8A15B1C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1AAF9-4A9F-7924-E323-28DD9D207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25586-9066-9B7E-846D-A265EA69C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EED9F-858E-E240-85C0-8E83048C5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3EAF7-0A7E-6451-8FFA-A23D9783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389F-E28F-4996-90A4-D2CED5DA90E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86852-132B-C668-5B2A-2B67D65D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4FE27-53CC-F518-1FC7-339B08F02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E641-74F9-4716-AC1E-6214A5848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5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7973-03FE-C64B-9495-E5AF6A0E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70608B-5D34-1CA7-6E4C-9147C090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389F-E28F-4996-90A4-D2CED5DA90E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7F604-B953-8747-666F-48696C5B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645A4-E662-8C54-917A-83AA9BBD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E641-74F9-4716-AC1E-6214A5848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5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5C5FE-E508-2B2B-705A-29E6F345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389F-E28F-4996-90A4-D2CED5DA90E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66008-37AA-EFF0-6F2C-CA751502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73537-F2E9-7622-772A-F82622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E641-74F9-4716-AC1E-6214A5848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9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5C9C-1F1E-BADA-3367-22298F8EF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2FFD2-CBB9-158B-6457-531A1C53A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B3281-56F6-D466-1748-FB2C6D89A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54B5E-A916-7913-89AF-FCAE27A7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389F-E28F-4996-90A4-D2CED5DA90E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6D43D-BD76-2FA6-5FBA-5E714F34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D2508-7096-DD5D-27CE-07DDB839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E641-74F9-4716-AC1E-6214A5848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3DCC8-D525-031D-4EF9-895DC302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05F2E-A26D-2630-B485-7EA50D2A2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B8BD8-300B-84CD-D88A-A9CFD5213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04220-371F-FC68-075F-A5863328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5389F-E28F-4996-90A4-D2CED5DA90E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4F306-04F4-396C-BDD4-9D03F93E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08F2A-EF11-E7CE-A32A-3D8E7B86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EE641-74F9-4716-AC1E-6214A5848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2C0A4-E0CF-B987-9234-90E6F6CC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7A6A0-DA23-B1F1-242C-52C8B629B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A5DB9-809F-B463-BE1D-2F5A65419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5389F-E28F-4996-90A4-D2CED5DA90E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C0899-40BB-1D98-D2A7-6847D65C7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5FCE9-8697-62C2-9205-08AD56122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EE641-74F9-4716-AC1E-6214A5848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0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B138-1235-D836-D0F0-E7A4236C3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79875"/>
          </a:xfrm>
        </p:spPr>
        <p:txBody>
          <a:bodyPr>
            <a:normAutofit/>
          </a:bodyPr>
          <a:lstStyle/>
          <a:p>
            <a:r>
              <a:rPr lang="en-US" sz="5400" dirty="0"/>
              <a:t>Why The Recommender systems </a:t>
            </a:r>
            <a:br>
              <a:rPr lang="en-US" sz="5400" dirty="0"/>
            </a:br>
            <a:r>
              <a:rPr lang="en-US" sz="5400" dirty="0"/>
              <a:t>for</a:t>
            </a:r>
            <a:br>
              <a:rPr lang="en-US" sz="5400" dirty="0"/>
            </a:br>
            <a:r>
              <a:rPr lang="en-US" sz="5400" dirty="0"/>
              <a:t>Online shops</a:t>
            </a:r>
          </a:p>
        </p:txBody>
      </p:sp>
    </p:spTree>
    <p:extLst>
      <p:ext uri="{BB962C8B-B14F-4D97-AF65-F5344CB8AC3E}">
        <p14:creationId xmlns:p14="http://schemas.microsoft.com/office/powerpoint/2010/main" val="166139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C85E-70B8-75E0-7235-FAB105C3D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Recommender systems essential?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7F1B4-7F2B-A060-9741-4C6BD18D7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36" y="1825625"/>
            <a:ext cx="8824327" cy="4351338"/>
          </a:xfrm>
        </p:spPr>
      </p:pic>
    </p:spTree>
    <p:extLst>
      <p:ext uri="{BB962C8B-B14F-4D97-AF65-F5344CB8AC3E}">
        <p14:creationId xmlns:p14="http://schemas.microsoft.com/office/powerpoint/2010/main" val="14931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F035-80CB-688A-F301-A112D372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Recommender systems essential?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3532F56-828F-5962-BDA4-25AF990AC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79" y="2049021"/>
            <a:ext cx="4472828" cy="401058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824B85-2644-C5C0-6582-13449C495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789" y="2010916"/>
            <a:ext cx="408308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6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390C-D89B-76C2-0D99-DCD6E29F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Solution?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1B9C968-EDA8-DBC5-FAB7-C93028B02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74" y="1690688"/>
            <a:ext cx="8973802" cy="4802187"/>
          </a:xfrm>
        </p:spPr>
      </p:pic>
    </p:spTree>
    <p:extLst>
      <p:ext uri="{BB962C8B-B14F-4D97-AF65-F5344CB8AC3E}">
        <p14:creationId xmlns:p14="http://schemas.microsoft.com/office/powerpoint/2010/main" val="252654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EEB8-C111-1319-77C3-2379C76A6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first step in developing 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2068A-3E7D-4FCB-9B73-73270EFF5180}"/>
              </a:ext>
            </a:extLst>
          </p:cNvPr>
          <p:cNvSpPr txBox="1"/>
          <p:nvPr/>
        </p:nvSpPr>
        <p:spPr>
          <a:xfrm>
            <a:off x="2115401" y="2840275"/>
            <a:ext cx="76700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Need to collect data Of users in the online shops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5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2573-7FB2-98D1-81C7-BA536E77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D0EC9-96DC-3D18-DED9-E66A28F6473A}"/>
              </a:ext>
            </a:extLst>
          </p:cNvPr>
          <p:cNvSpPr txBox="1"/>
          <p:nvPr/>
        </p:nvSpPr>
        <p:spPr>
          <a:xfrm>
            <a:off x="2115401" y="2840275"/>
            <a:ext cx="76700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MultiModels</a:t>
            </a:r>
            <a:r>
              <a:rPr lang="en-US" sz="3600" dirty="0"/>
              <a:t> is the </a:t>
            </a:r>
            <a:r>
              <a:rPr lang="en-US" sz="3600" dirty="0" err="1"/>
              <a:t>Greate</a:t>
            </a:r>
            <a:r>
              <a:rPr lang="en-US" sz="3600" dirty="0"/>
              <a:t> choice for this solution</a:t>
            </a:r>
          </a:p>
        </p:txBody>
      </p:sp>
    </p:spTree>
    <p:extLst>
      <p:ext uri="{BB962C8B-B14F-4D97-AF65-F5344CB8AC3E}">
        <p14:creationId xmlns:p14="http://schemas.microsoft.com/office/powerpoint/2010/main" val="286946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0B98-8958-14BA-718E-5EB3C6FA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Step of taking recommendation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C14CCB-A92D-5F41-FEF0-490F4C260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4260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1597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76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Why The Recommender systems  for Online shops</vt:lpstr>
      <vt:lpstr>Why is this Recommender systems essential? </vt:lpstr>
      <vt:lpstr>Why is this Recommender systems essential? </vt:lpstr>
      <vt:lpstr>What is the Solution?</vt:lpstr>
      <vt:lpstr>What is the first step in developing RS</vt:lpstr>
      <vt:lpstr>AI Models</vt:lpstr>
      <vt:lpstr>The Step of taking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AdoraIT</dc:creator>
  <cp:lastModifiedBy>AdoraIT</cp:lastModifiedBy>
  <cp:revision>2</cp:revision>
  <dcterms:created xsi:type="dcterms:W3CDTF">2025-02-13T06:58:26Z</dcterms:created>
  <dcterms:modified xsi:type="dcterms:W3CDTF">2025-02-13T07:46:07Z</dcterms:modified>
</cp:coreProperties>
</file>