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59" r:id="rId4"/>
    <p:sldId id="260" r:id="rId5"/>
    <p:sldId id="261" r:id="rId6"/>
    <p:sldId id="262" r:id="rId7"/>
    <p:sldId id="263" r:id="rId8"/>
    <p:sldId id="276" r:id="rId9"/>
    <p:sldId id="264" r:id="rId10"/>
    <p:sldId id="277" r:id="rId11"/>
    <p:sldId id="265" r:id="rId12"/>
    <p:sldId id="266" r:id="rId13"/>
    <p:sldId id="267" r:id="rId14"/>
    <p:sldId id="268" r:id="rId15"/>
    <p:sldId id="278" r:id="rId16"/>
    <p:sldId id="279" r:id="rId17"/>
    <p:sldId id="269" r:id="rId18"/>
    <p:sldId id="270" r:id="rId19"/>
    <p:sldId id="271" r:id="rId20"/>
    <p:sldId id="280" r:id="rId21"/>
    <p:sldId id="272" r:id="rId22"/>
    <p:sldId id="273" r:id="rId23"/>
    <p:sldId id="281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3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0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8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59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4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2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75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99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1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2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8ED0-61DA-489B-B02B-B67C558F6FB9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DC3F-4812-4C67-A4EA-87D1621C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A891101-CD0F-F340-8C29-B809C0CFBA3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9A2BEDB-7B4A-FF47-AA5E-356B0AD42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808164"/>
            <a:ext cx="8458200" cy="4745037"/>
          </a:xfrm>
          <a:noFill/>
          <a:ln/>
        </p:spPr>
      </p:pic>
      <p:sp>
        <p:nvSpPr>
          <p:cNvPr id="62472" name="WordArt 8"/>
          <p:cNvSpPr>
            <a:spLocks noChangeArrowheads="1" noChangeShapeType="1" noTextEdit="1"/>
          </p:cNvSpPr>
          <p:nvPr/>
        </p:nvSpPr>
        <p:spPr bwMode="auto">
          <a:xfrm>
            <a:off x="2057400" y="457200"/>
            <a:ext cx="70866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457200"/>
            <a:r>
              <a:rPr lang="en-US" sz="3600" kern="10">
                <a:ln w="9525">
                  <a:solidFill>
                    <a:srgbClr val="4F81BD"/>
                  </a:solidFill>
                  <a:round/>
                  <a:headEnd type="none" w="sm" len="sm"/>
                  <a:tailEnd type="none" w="sm" len="sm"/>
                </a:ln>
                <a:solidFill>
                  <a:srgbClr val="000080"/>
                </a:solidFill>
                <a:effectLst>
                  <a:outerShdw blurRad="63500" dist="38099" dir="2700000" algn="ctr" rotWithShape="0">
                    <a:srgbClr val="C0C0C0">
                      <a:alpha val="74998"/>
                    </a:srgbClr>
                  </a:outerShdw>
                </a:effectLst>
                <a:latin typeface="Impact"/>
                <a:ea typeface="Impact"/>
                <a:cs typeface="Impact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0419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array as a circular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element is inserted in a circular array, the value of REAR is incremented by one.</a:t>
            </a:r>
          </a:p>
          <a:p>
            <a:r>
              <a:rPr lang="en-US" dirty="0" smtClean="0"/>
              <a:t>However, if REAR is at the last index position, you can reinitialize the value of REAR to zero and start inserting elements from the beginning, provided </a:t>
            </a:r>
            <a:r>
              <a:rPr lang="en-US" smtClean="0"/>
              <a:t>there is space </a:t>
            </a:r>
            <a:r>
              <a:rPr lang="en-US" dirty="0" smtClean="0"/>
              <a:t>at the beginning of the list.</a:t>
            </a:r>
          </a:p>
          <a:p>
            <a:r>
              <a:rPr lang="en-US" dirty="0" smtClean="0"/>
              <a:t>Overflow occurs when one of the following is true:</a:t>
            </a:r>
          </a:p>
          <a:p>
            <a:pPr lvl="1"/>
            <a:r>
              <a:rPr lang="en-US" dirty="0" smtClean="0"/>
              <a:t>FRONT=0 and REAR= last index position</a:t>
            </a:r>
          </a:p>
          <a:p>
            <a:pPr lvl="1"/>
            <a:r>
              <a:rPr lang="en-US" dirty="0" smtClean="0"/>
              <a:t>FRONT=REAR+1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3" y="0"/>
            <a:ext cx="10515600" cy="785611"/>
          </a:xfrm>
        </p:spPr>
        <p:txBody>
          <a:bodyPr/>
          <a:lstStyle/>
          <a:p>
            <a:r>
              <a:rPr lang="en-US" dirty="0" smtClean="0"/>
              <a:t>Insert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1403796"/>
            <a:ext cx="10515600" cy="57310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the queue is full: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Display “Queue overflow”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the queue is empty (If FRONT=-1):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FRONT=0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REAR=0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Go to step 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REAR is at the last index position: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REAR=0   // Set REAR to the first index position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Go to step 5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Increment REAR by 1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Queue [REAR] =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an element from a circular queue, the value of FRONT is incremented by one. </a:t>
            </a:r>
          </a:p>
          <a:p>
            <a:r>
              <a:rPr lang="en-US" dirty="0" smtClean="0"/>
              <a:t>However, if the element to be deleted is present </a:t>
            </a:r>
            <a:r>
              <a:rPr lang="en-US" smtClean="0"/>
              <a:t>at the last index </a:t>
            </a:r>
            <a:r>
              <a:rPr lang="en-US" dirty="0" smtClean="0"/>
              <a:t>position, then the value of front is set to zero.</a:t>
            </a:r>
          </a:p>
          <a:p>
            <a:r>
              <a:rPr lang="en-US" dirty="0" smtClean="0"/>
              <a:t>The underflow condition occurs when FRONT=REAR=-1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1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the queue is empty: // if FRONT = -1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Display “Queue underflow”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there is only one element in the queue: // If FRONT=REAR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FRONT= -1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REAR= -1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If FRONT is at the last index position: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Set FRONT = 0 // Set FRONT to the first index position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Increment FRONT by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0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56754"/>
            <a:ext cx="11142617" cy="64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48193"/>
            <a:ext cx="11260183" cy="6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when the size of the queue is not known in advance</a:t>
            </a:r>
          </a:p>
          <a:p>
            <a:r>
              <a:rPr lang="en-US" dirty="0" smtClean="0"/>
              <a:t>A queue implemented in the form of a linked list is known as a linked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element in a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is always inserted at the rear end of the queue</a:t>
            </a:r>
          </a:p>
          <a:p>
            <a:r>
              <a:rPr lang="en-US" dirty="0" smtClean="0"/>
              <a:t>Therefore, you need to insert a node at the rear end of a linked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3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memory for the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value to the data field of the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the next field of the new node point to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queue is empty, execute the following steps: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Make FRONT point to the new node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Make REAR point to the new node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the next field of REAR point to the new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REAR point to the new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182880"/>
            <a:ext cx="11495314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8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is a list of elements in which items are inserted at one end of the </a:t>
            </a:r>
            <a:r>
              <a:rPr lang="en-US" dirty="0"/>
              <a:t>q</a:t>
            </a:r>
            <a:r>
              <a:rPr lang="en-US" dirty="0" smtClean="0"/>
              <a:t>ueue and deleted from the other end of the queue</a:t>
            </a:r>
          </a:p>
          <a:p>
            <a:r>
              <a:rPr lang="en-US" dirty="0" smtClean="0"/>
              <a:t>The end at which elements are inserted is called the REAR</a:t>
            </a:r>
          </a:p>
          <a:p>
            <a:r>
              <a:rPr lang="en-US" dirty="0" smtClean="0"/>
              <a:t>The end from which elements are deleted is called the FRONT</a:t>
            </a:r>
          </a:p>
          <a:p>
            <a:r>
              <a:rPr lang="en-US" dirty="0" smtClean="0"/>
              <a:t>A queue is also called </a:t>
            </a:r>
            <a:r>
              <a:rPr lang="en-US" smtClean="0"/>
              <a:t>a First-In-First-Out </a:t>
            </a:r>
            <a:r>
              <a:rPr lang="en-US" dirty="0" smtClean="0"/>
              <a:t>(FIFO) list</a:t>
            </a:r>
          </a:p>
          <a:p>
            <a:r>
              <a:rPr lang="en-US" dirty="0" smtClean="0"/>
              <a:t>The first element to be inserted in the queue is the first one to be deleted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element from a Linked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is always deleted from the end of a queue.</a:t>
            </a:r>
          </a:p>
          <a:p>
            <a:r>
              <a:rPr lang="en-US" dirty="0" smtClean="0"/>
              <a:t>Therefore you need to delete a node from the front end of the linked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4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</a:t>
            </a:r>
            <a:r>
              <a:rPr lang="en-US" smtClean="0"/>
              <a:t>queue is </a:t>
            </a:r>
            <a:r>
              <a:rPr lang="en-US" dirty="0" smtClean="0"/>
              <a:t>empty:// FRONT=NULL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Display “Queue empty”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 the node marked FRONT as current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FRONT point to the next node in the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Release memory for the node marked as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52697"/>
            <a:ext cx="11390811" cy="63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Spooling</a:t>
            </a:r>
          </a:p>
          <a:p>
            <a:r>
              <a:rPr lang="en-US" dirty="0" smtClean="0"/>
              <a:t>CPU Scheduling</a:t>
            </a:r>
          </a:p>
          <a:p>
            <a:r>
              <a:rPr lang="en-US" dirty="0" smtClean="0"/>
              <a:t>Mail Service</a:t>
            </a:r>
          </a:p>
          <a:p>
            <a:r>
              <a:rPr lang="en-US" dirty="0" smtClean="0"/>
              <a:t>Keyboard Buffering</a:t>
            </a:r>
          </a:p>
          <a:p>
            <a:r>
              <a:rPr lang="en-US" smtClean="0"/>
              <a:t>Elevator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1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Insert: it refers to the addition of an item in the queue</a:t>
            </a:r>
          </a:p>
          <a:p>
            <a:r>
              <a:rPr lang="en-US" dirty="0" smtClean="0"/>
              <a:t>Deletion: it refers to the deletion of an item from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2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 can be implemented using:</a:t>
            </a:r>
          </a:p>
          <a:p>
            <a:pPr lvl="1"/>
            <a:r>
              <a:rPr lang="en-US" dirty="0" smtClean="0"/>
              <a:t> Array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or </a:t>
            </a:r>
          </a:p>
          <a:p>
            <a:pPr lvl="1"/>
            <a:r>
              <a:rPr lang="en-US" dirty="0" smtClean="0"/>
              <a:t>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4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queue using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array only if you are sure about the maximum number of elements in the queue</a:t>
            </a:r>
          </a:p>
          <a:p>
            <a:r>
              <a:rPr lang="en-US" dirty="0" smtClean="0"/>
              <a:t>Declare an array to store the elements in the queue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queue_array</a:t>
            </a:r>
            <a:r>
              <a:rPr lang="en-US" dirty="0" smtClean="0"/>
              <a:t> [5];</a:t>
            </a:r>
          </a:p>
          <a:p>
            <a:r>
              <a:rPr lang="en-US" dirty="0" smtClean="0"/>
              <a:t>In addition, declare to integer variables, FRONT and REAR</a:t>
            </a:r>
            <a:r>
              <a:rPr lang="en-US" dirty="0"/>
              <a:t> </a:t>
            </a:r>
            <a:r>
              <a:rPr lang="en-US" dirty="0" smtClean="0"/>
              <a:t>to keep track of the front and rear index positions of the queue respectively</a:t>
            </a:r>
          </a:p>
          <a:p>
            <a:r>
              <a:rPr lang="en-US" dirty="0" smtClean="0"/>
              <a:t>The value of FRONT and REAR is set to -1 to indicate that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406638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Implementing insert and delete operations on a queue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queue is empty: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Set FRONT=0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 REAR by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element at index position REAR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640080"/>
            <a:ext cx="9888581" cy="59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2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Retrieve the element at index FRONT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 FRONT by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8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287383"/>
            <a:ext cx="11207931" cy="61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16570</TotalTime>
  <Words>744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Impact</vt:lpstr>
      <vt:lpstr>Office Theme</vt:lpstr>
      <vt:lpstr>1_Office Theme</vt:lpstr>
      <vt:lpstr>PowerPoint Presentation</vt:lpstr>
      <vt:lpstr>Queues </vt:lpstr>
      <vt:lpstr>Operations on queues</vt:lpstr>
      <vt:lpstr>Implementing queues</vt:lpstr>
      <vt:lpstr>Implementing a queue using an Array</vt:lpstr>
      <vt:lpstr>Implementing insert and delete operations on a queue</vt:lpstr>
      <vt:lpstr>PowerPoint Presentation</vt:lpstr>
      <vt:lpstr>Cont…</vt:lpstr>
      <vt:lpstr>PowerPoint Presentation</vt:lpstr>
      <vt:lpstr>Implementing array as a circular array</vt:lpstr>
      <vt:lpstr>Insert algorithm</vt:lpstr>
      <vt:lpstr>Delete operation</vt:lpstr>
      <vt:lpstr>Deletion Algorithm </vt:lpstr>
      <vt:lpstr>PowerPoint Presentation</vt:lpstr>
      <vt:lpstr>PowerPoint Presentation</vt:lpstr>
      <vt:lpstr>Implementing a queue using Linked list</vt:lpstr>
      <vt:lpstr>Inserting an element in a linked queue</vt:lpstr>
      <vt:lpstr>Insertion algorithm</vt:lpstr>
      <vt:lpstr>PowerPoint Presentation</vt:lpstr>
      <vt:lpstr>Deleting an element from a Linked queue</vt:lpstr>
      <vt:lpstr>Deletion Algorithm</vt:lpstr>
      <vt:lpstr>PowerPoint Presentation</vt:lpstr>
      <vt:lpstr>Applications of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expressions</dc:title>
  <dc:creator>AbuAbdallah</dc:creator>
  <cp:lastModifiedBy>LENOVO USER</cp:lastModifiedBy>
  <cp:revision>26</cp:revision>
  <dcterms:created xsi:type="dcterms:W3CDTF">2016-05-03T17:35:43Z</dcterms:created>
  <dcterms:modified xsi:type="dcterms:W3CDTF">2018-02-28T00:40:12Z</dcterms:modified>
</cp:coreProperties>
</file>