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1" r:id="rId6"/>
    <p:sldId id="297" r:id="rId7"/>
    <p:sldId id="298" r:id="rId8"/>
    <p:sldId id="299" r:id="rId9"/>
    <p:sldId id="30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E9B6A0-EA98-4900-B6AE-B81D82EB368F}">
  <a:tblStyle styleId="{6EE9B6A0-EA98-4900-B6AE-B81D82EB36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03C4BC-4163-4B37-8B82-7BCED96EC38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1" d="100"/>
          <a:sy n="201" d="100"/>
        </p:scale>
        <p:origin x="54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123c1705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123c1705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868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8659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71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32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43366" y="-487217"/>
            <a:ext cx="5225292" cy="5114992"/>
            <a:chOff x="243366" y="-487217"/>
            <a:chExt cx="5225292" cy="5114992"/>
          </a:xfrm>
        </p:grpSpPr>
        <p:sp>
          <p:nvSpPr>
            <p:cNvPr id="11" name="Google Shape;11;p2"/>
            <p:cNvSpPr/>
            <p:nvPr/>
          </p:nvSpPr>
          <p:spPr>
            <a:xfrm>
              <a:off x="2539627" y="-487217"/>
              <a:ext cx="2929031" cy="1171777"/>
            </a:xfrm>
            <a:custGeom>
              <a:avLst/>
              <a:gdLst/>
              <a:ahLst/>
              <a:cxnLst/>
              <a:rect l="l" t="t" r="r" b="b"/>
              <a:pathLst>
                <a:path w="24716" h="9888" extrusionOk="0">
                  <a:moveTo>
                    <a:pt x="0" y="5309"/>
                  </a:moveTo>
                  <a:lnTo>
                    <a:pt x="0" y="5309"/>
                  </a:lnTo>
                  <a:cubicBezTo>
                    <a:pt x="0" y="5307"/>
                    <a:pt x="0" y="5304"/>
                    <a:pt x="0" y="5301"/>
                  </a:cubicBezTo>
                  <a:cubicBezTo>
                    <a:pt x="0" y="4760"/>
                    <a:pt x="90" y="4222"/>
                    <a:pt x="267" y="3710"/>
                  </a:cubicBezTo>
                  <a:cubicBezTo>
                    <a:pt x="755" y="2307"/>
                    <a:pt x="1926" y="1163"/>
                    <a:pt x="3323" y="724"/>
                  </a:cubicBezTo>
                  <a:cubicBezTo>
                    <a:pt x="4740" y="280"/>
                    <a:pt x="6171" y="576"/>
                    <a:pt x="7122" y="903"/>
                  </a:cubicBezTo>
                  <a:cubicBezTo>
                    <a:pt x="8313" y="1312"/>
                    <a:pt x="9391" y="1963"/>
                    <a:pt x="10433" y="2592"/>
                  </a:cubicBezTo>
                  <a:lnTo>
                    <a:pt x="16172" y="6055"/>
                  </a:lnTo>
                  <a:cubicBezTo>
                    <a:pt x="17085" y="6606"/>
                    <a:pt x="18120" y="7230"/>
                    <a:pt x="19225" y="7283"/>
                  </a:cubicBezTo>
                  <a:cubicBezTo>
                    <a:pt x="19959" y="7319"/>
                    <a:pt x="20713" y="7090"/>
                    <a:pt x="21406" y="6622"/>
                  </a:cubicBezTo>
                  <a:cubicBezTo>
                    <a:pt x="22053" y="6185"/>
                    <a:pt x="22624" y="5548"/>
                    <a:pt x="23011" y="4832"/>
                  </a:cubicBezTo>
                  <a:cubicBezTo>
                    <a:pt x="23809" y="3356"/>
                    <a:pt x="23975" y="1637"/>
                    <a:pt x="24036" y="0"/>
                  </a:cubicBezTo>
                  <a:lnTo>
                    <a:pt x="24716" y="25"/>
                  </a:lnTo>
                  <a:cubicBezTo>
                    <a:pt x="24677" y="1093"/>
                    <a:pt x="24598" y="1900"/>
                    <a:pt x="24460" y="2642"/>
                  </a:cubicBezTo>
                  <a:cubicBezTo>
                    <a:pt x="24281" y="3608"/>
                    <a:pt x="24003" y="4430"/>
                    <a:pt x="23611" y="5155"/>
                  </a:cubicBezTo>
                  <a:cubicBezTo>
                    <a:pt x="23172" y="5967"/>
                    <a:pt x="22524" y="6689"/>
                    <a:pt x="21787" y="7187"/>
                  </a:cubicBezTo>
                  <a:cubicBezTo>
                    <a:pt x="20972" y="7737"/>
                    <a:pt x="20075" y="8006"/>
                    <a:pt x="19193" y="7964"/>
                  </a:cubicBezTo>
                  <a:cubicBezTo>
                    <a:pt x="17915" y="7902"/>
                    <a:pt x="16754" y="7201"/>
                    <a:pt x="15820" y="6638"/>
                  </a:cubicBezTo>
                  <a:lnTo>
                    <a:pt x="10081" y="3175"/>
                  </a:lnTo>
                  <a:cubicBezTo>
                    <a:pt x="9069" y="2564"/>
                    <a:pt x="8023" y="1933"/>
                    <a:pt x="6901" y="1547"/>
                  </a:cubicBezTo>
                  <a:cubicBezTo>
                    <a:pt x="6046" y="1254"/>
                    <a:pt x="4767" y="985"/>
                    <a:pt x="3527" y="1374"/>
                  </a:cubicBezTo>
                  <a:cubicBezTo>
                    <a:pt x="2332" y="1750"/>
                    <a:pt x="1329" y="2731"/>
                    <a:pt x="911" y="3934"/>
                  </a:cubicBezTo>
                  <a:cubicBezTo>
                    <a:pt x="494" y="5130"/>
                    <a:pt x="650" y="6500"/>
                    <a:pt x="1326" y="7597"/>
                  </a:cubicBezTo>
                  <a:cubicBezTo>
                    <a:pt x="1773" y="8323"/>
                    <a:pt x="2400" y="8850"/>
                    <a:pt x="3092" y="9079"/>
                  </a:cubicBezTo>
                  <a:cubicBezTo>
                    <a:pt x="3839" y="9328"/>
                    <a:pt x="4675" y="9200"/>
                    <a:pt x="5221" y="8753"/>
                  </a:cubicBezTo>
                  <a:cubicBezTo>
                    <a:pt x="5790" y="8289"/>
                    <a:pt x="6016" y="7443"/>
                    <a:pt x="5737" y="6828"/>
                  </a:cubicBezTo>
                  <a:cubicBezTo>
                    <a:pt x="5595" y="6517"/>
                    <a:pt x="5299" y="6258"/>
                    <a:pt x="4945" y="6135"/>
                  </a:cubicBezTo>
                  <a:cubicBezTo>
                    <a:pt x="4622" y="6024"/>
                    <a:pt x="4299" y="6037"/>
                    <a:pt x="4036" y="6173"/>
                  </a:cubicBezTo>
                  <a:lnTo>
                    <a:pt x="3723" y="5568"/>
                  </a:lnTo>
                  <a:cubicBezTo>
                    <a:pt x="4154" y="5345"/>
                    <a:pt x="4667" y="5318"/>
                    <a:pt x="5168" y="5492"/>
                  </a:cubicBezTo>
                  <a:cubicBezTo>
                    <a:pt x="5703" y="5677"/>
                    <a:pt x="6136" y="6061"/>
                    <a:pt x="6357" y="6546"/>
                  </a:cubicBezTo>
                  <a:cubicBezTo>
                    <a:pt x="6765" y="7444"/>
                    <a:pt x="6462" y="8620"/>
                    <a:pt x="5652" y="9281"/>
                  </a:cubicBezTo>
                  <a:cubicBezTo>
                    <a:pt x="5169" y="9675"/>
                    <a:pt x="4543" y="9884"/>
                    <a:pt x="3893" y="9888"/>
                  </a:cubicBezTo>
                  <a:lnTo>
                    <a:pt x="3851" y="9888"/>
                  </a:lnTo>
                  <a:cubicBezTo>
                    <a:pt x="3527" y="9886"/>
                    <a:pt x="3197" y="9833"/>
                    <a:pt x="2877" y="9726"/>
                  </a:cubicBezTo>
                  <a:cubicBezTo>
                    <a:pt x="2033" y="9446"/>
                    <a:pt x="1277" y="8817"/>
                    <a:pt x="746" y="7955"/>
                  </a:cubicBezTo>
                  <a:lnTo>
                    <a:pt x="746" y="7955"/>
                  </a:lnTo>
                  <a:cubicBezTo>
                    <a:pt x="723" y="7917"/>
                    <a:pt x="700" y="7879"/>
                    <a:pt x="678" y="7841"/>
                  </a:cubicBezTo>
                  <a:cubicBezTo>
                    <a:pt x="234" y="7072"/>
                    <a:pt x="0" y="6199"/>
                    <a:pt x="0" y="5310"/>
                  </a:cubicBezTo>
                  <a:lnTo>
                    <a:pt x="0" y="53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243366" y="-453675"/>
              <a:ext cx="1081209" cy="1266524"/>
            </a:xfrm>
            <a:custGeom>
              <a:avLst/>
              <a:gdLst/>
              <a:ahLst/>
              <a:cxnLst/>
              <a:rect l="l" t="t" r="r" b="b"/>
              <a:pathLst>
                <a:path w="9812" h="11494" extrusionOk="0">
                  <a:moveTo>
                    <a:pt x="177" y="0"/>
                  </a:moveTo>
                  <a:lnTo>
                    <a:pt x="177" y="6587"/>
                  </a:lnTo>
                  <a:cubicBezTo>
                    <a:pt x="177" y="9195"/>
                    <a:pt x="2298" y="11317"/>
                    <a:pt x="4906" y="11317"/>
                  </a:cubicBezTo>
                  <a:cubicBezTo>
                    <a:pt x="7513" y="11317"/>
                    <a:pt x="9635" y="9195"/>
                    <a:pt x="9635" y="6587"/>
                  </a:cubicBezTo>
                  <a:lnTo>
                    <a:pt x="9635" y="0"/>
                  </a:lnTo>
                  <a:lnTo>
                    <a:pt x="9812" y="0"/>
                  </a:lnTo>
                  <a:lnTo>
                    <a:pt x="9812" y="6587"/>
                  </a:lnTo>
                  <a:cubicBezTo>
                    <a:pt x="9812" y="9293"/>
                    <a:pt x="7612" y="11494"/>
                    <a:pt x="4907" y="11494"/>
                  </a:cubicBezTo>
                  <a:cubicBezTo>
                    <a:pt x="2201" y="11494"/>
                    <a:pt x="0" y="9293"/>
                    <a:pt x="0" y="6587"/>
                  </a:cubicBezTo>
                  <a:lnTo>
                    <a:pt x="0" y="0"/>
                  </a:lnTo>
                  <a:lnTo>
                    <a:pt x="177" y="0"/>
                  </a:lnTo>
                  <a:moveTo>
                    <a:pt x="1386" y="0"/>
                  </a:moveTo>
                  <a:lnTo>
                    <a:pt x="1386" y="6543"/>
                  </a:lnTo>
                  <a:cubicBezTo>
                    <a:pt x="1386" y="8484"/>
                    <a:pt x="2965" y="10064"/>
                    <a:pt x="4907" y="10064"/>
                  </a:cubicBezTo>
                  <a:cubicBezTo>
                    <a:pt x="6848" y="10064"/>
                    <a:pt x="8426" y="8484"/>
                    <a:pt x="8426" y="6543"/>
                  </a:cubicBezTo>
                  <a:lnTo>
                    <a:pt x="8426" y="0"/>
                  </a:lnTo>
                  <a:lnTo>
                    <a:pt x="8604" y="0"/>
                  </a:lnTo>
                  <a:lnTo>
                    <a:pt x="8604" y="6543"/>
                  </a:lnTo>
                  <a:cubicBezTo>
                    <a:pt x="8604" y="8582"/>
                    <a:pt x="6945" y="10241"/>
                    <a:pt x="4907" y="10241"/>
                  </a:cubicBezTo>
                  <a:cubicBezTo>
                    <a:pt x="2868" y="10241"/>
                    <a:pt x="1209" y="8582"/>
                    <a:pt x="1209" y="6543"/>
                  </a:cubicBezTo>
                  <a:lnTo>
                    <a:pt x="1209" y="0"/>
                  </a:lnTo>
                  <a:lnTo>
                    <a:pt x="1386" y="0"/>
                  </a:lnTo>
                  <a:moveTo>
                    <a:pt x="2605" y="0"/>
                  </a:moveTo>
                  <a:lnTo>
                    <a:pt x="2605" y="6270"/>
                  </a:lnTo>
                  <a:lnTo>
                    <a:pt x="2605" y="6270"/>
                  </a:lnTo>
                  <a:cubicBezTo>
                    <a:pt x="2605" y="6674"/>
                    <a:pt x="2711" y="7071"/>
                    <a:pt x="2913" y="7421"/>
                  </a:cubicBezTo>
                  <a:cubicBezTo>
                    <a:pt x="3115" y="7771"/>
                    <a:pt x="3406" y="8061"/>
                    <a:pt x="3756" y="8263"/>
                  </a:cubicBezTo>
                  <a:cubicBezTo>
                    <a:pt x="4106" y="8466"/>
                    <a:pt x="4503" y="8572"/>
                    <a:pt x="4907" y="8572"/>
                  </a:cubicBezTo>
                  <a:cubicBezTo>
                    <a:pt x="5310" y="8572"/>
                    <a:pt x="5708" y="8466"/>
                    <a:pt x="6057" y="8263"/>
                  </a:cubicBezTo>
                  <a:cubicBezTo>
                    <a:pt x="6407" y="8061"/>
                    <a:pt x="6697" y="7771"/>
                    <a:pt x="6899" y="7421"/>
                  </a:cubicBezTo>
                  <a:cubicBezTo>
                    <a:pt x="7101" y="7071"/>
                    <a:pt x="7207" y="6674"/>
                    <a:pt x="7207" y="6270"/>
                  </a:cubicBezTo>
                  <a:lnTo>
                    <a:pt x="7207" y="0"/>
                  </a:lnTo>
                  <a:lnTo>
                    <a:pt x="7385" y="0"/>
                  </a:lnTo>
                  <a:lnTo>
                    <a:pt x="7385" y="6270"/>
                  </a:lnTo>
                  <a:lnTo>
                    <a:pt x="7385" y="6270"/>
                  </a:lnTo>
                  <a:cubicBezTo>
                    <a:pt x="7385" y="6705"/>
                    <a:pt x="7271" y="7134"/>
                    <a:pt x="7053" y="7510"/>
                  </a:cubicBezTo>
                  <a:cubicBezTo>
                    <a:pt x="6836" y="7887"/>
                    <a:pt x="6522" y="8200"/>
                    <a:pt x="6145" y="8417"/>
                  </a:cubicBezTo>
                  <a:cubicBezTo>
                    <a:pt x="5768" y="8635"/>
                    <a:pt x="5341" y="8749"/>
                    <a:pt x="4907" y="8749"/>
                  </a:cubicBezTo>
                  <a:cubicBezTo>
                    <a:pt x="4472" y="8749"/>
                    <a:pt x="4044" y="8635"/>
                    <a:pt x="3667" y="8417"/>
                  </a:cubicBezTo>
                  <a:cubicBezTo>
                    <a:pt x="3290" y="8200"/>
                    <a:pt x="2977" y="7887"/>
                    <a:pt x="2760" y="7510"/>
                  </a:cubicBezTo>
                  <a:cubicBezTo>
                    <a:pt x="2542" y="7134"/>
                    <a:pt x="2428" y="6705"/>
                    <a:pt x="2428" y="6270"/>
                  </a:cubicBezTo>
                  <a:lnTo>
                    <a:pt x="2428" y="0"/>
                  </a:lnTo>
                  <a:lnTo>
                    <a:pt x="26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543125" y="4295975"/>
              <a:ext cx="340200" cy="331800"/>
              <a:chOff x="2934025" y="144575"/>
              <a:chExt cx="340200" cy="331800"/>
            </a:xfrm>
          </p:grpSpPr>
          <p:cxnSp>
            <p:nvCxnSpPr>
              <p:cNvPr id="14" name="Google Shape;14;p2"/>
              <p:cNvCxnSpPr/>
              <p:nvPr/>
            </p:nvCxnSpPr>
            <p:spPr>
              <a:xfrm>
                <a:off x="3104125" y="144575"/>
                <a:ext cx="0" cy="331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2934025" y="314675"/>
                <a:ext cx="340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3107084" y="144579"/>
                <a:ext cx="0" cy="33177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2700000">
                <a:off x="2933996" y="313466"/>
                <a:ext cx="3402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960800" y="1007787"/>
            <a:ext cx="5227500" cy="25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960800" y="3659900"/>
            <a:ext cx="5227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23"/>
          <p:cNvGrpSpPr/>
          <p:nvPr/>
        </p:nvGrpSpPr>
        <p:grpSpPr>
          <a:xfrm>
            <a:off x="-1675340" y="-1262000"/>
            <a:ext cx="12531022" cy="9905064"/>
            <a:chOff x="-1675340" y="-1262000"/>
            <a:chExt cx="12531022" cy="9905064"/>
          </a:xfrm>
        </p:grpSpPr>
        <p:pic>
          <p:nvPicPr>
            <p:cNvPr id="256" name="Google Shape;256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8623964">
              <a:off x="-955142" y="4222201"/>
              <a:ext cx="3755853" cy="36649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p23"/>
            <p:cNvSpPr/>
            <p:nvPr/>
          </p:nvSpPr>
          <p:spPr>
            <a:xfrm rot="9595047" flipH="1">
              <a:off x="6017905" y="-794742"/>
              <a:ext cx="2929042" cy="1171775"/>
            </a:xfrm>
            <a:custGeom>
              <a:avLst/>
              <a:gdLst/>
              <a:ahLst/>
              <a:cxnLst/>
              <a:rect l="l" t="t" r="r" b="b"/>
              <a:pathLst>
                <a:path w="24716" h="9888" extrusionOk="0">
                  <a:moveTo>
                    <a:pt x="0" y="5309"/>
                  </a:moveTo>
                  <a:lnTo>
                    <a:pt x="0" y="5309"/>
                  </a:lnTo>
                  <a:cubicBezTo>
                    <a:pt x="0" y="5307"/>
                    <a:pt x="0" y="5304"/>
                    <a:pt x="0" y="5301"/>
                  </a:cubicBezTo>
                  <a:cubicBezTo>
                    <a:pt x="0" y="4760"/>
                    <a:pt x="90" y="4222"/>
                    <a:pt x="267" y="3710"/>
                  </a:cubicBezTo>
                  <a:cubicBezTo>
                    <a:pt x="755" y="2307"/>
                    <a:pt x="1926" y="1163"/>
                    <a:pt x="3323" y="724"/>
                  </a:cubicBezTo>
                  <a:cubicBezTo>
                    <a:pt x="4740" y="280"/>
                    <a:pt x="6171" y="576"/>
                    <a:pt x="7122" y="903"/>
                  </a:cubicBezTo>
                  <a:cubicBezTo>
                    <a:pt x="8313" y="1312"/>
                    <a:pt x="9391" y="1963"/>
                    <a:pt x="10433" y="2592"/>
                  </a:cubicBezTo>
                  <a:lnTo>
                    <a:pt x="16172" y="6055"/>
                  </a:lnTo>
                  <a:cubicBezTo>
                    <a:pt x="17085" y="6606"/>
                    <a:pt x="18120" y="7230"/>
                    <a:pt x="19225" y="7283"/>
                  </a:cubicBezTo>
                  <a:cubicBezTo>
                    <a:pt x="19959" y="7319"/>
                    <a:pt x="20713" y="7090"/>
                    <a:pt x="21406" y="6622"/>
                  </a:cubicBezTo>
                  <a:cubicBezTo>
                    <a:pt x="22053" y="6185"/>
                    <a:pt x="22624" y="5548"/>
                    <a:pt x="23011" y="4832"/>
                  </a:cubicBezTo>
                  <a:cubicBezTo>
                    <a:pt x="23809" y="3356"/>
                    <a:pt x="23975" y="1637"/>
                    <a:pt x="24036" y="0"/>
                  </a:cubicBezTo>
                  <a:lnTo>
                    <a:pt x="24716" y="25"/>
                  </a:lnTo>
                  <a:cubicBezTo>
                    <a:pt x="24677" y="1093"/>
                    <a:pt x="24598" y="1900"/>
                    <a:pt x="24460" y="2642"/>
                  </a:cubicBezTo>
                  <a:cubicBezTo>
                    <a:pt x="24281" y="3608"/>
                    <a:pt x="24003" y="4430"/>
                    <a:pt x="23611" y="5155"/>
                  </a:cubicBezTo>
                  <a:cubicBezTo>
                    <a:pt x="23172" y="5967"/>
                    <a:pt x="22524" y="6689"/>
                    <a:pt x="21787" y="7187"/>
                  </a:cubicBezTo>
                  <a:cubicBezTo>
                    <a:pt x="20972" y="7737"/>
                    <a:pt x="20075" y="8006"/>
                    <a:pt x="19193" y="7964"/>
                  </a:cubicBezTo>
                  <a:cubicBezTo>
                    <a:pt x="17915" y="7902"/>
                    <a:pt x="16754" y="7201"/>
                    <a:pt x="15820" y="6638"/>
                  </a:cubicBezTo>
                  <a:lnTo>
                    <a:pt x="10081" y="3175"/>
                  </a:lnTo>
                  <a:cubicBezTo>
                    <a:pt x="9069" y="2564"/>
                    <a:pt x="8023" y="1933"/>
                    <a:pt x="6901" y="1547"/>
                  </a:cubicBezTo>
                  <a:cubicBezTo>
                    <a:pt x="6046" y="1254"/>
                    <a:pt x="4767" y="985"/>
                    <a:pt x="3527" y="1374"/>
                  </a:cubicBezTo>
                  <a:cubicBezTo>
                    <a:pt x="2332" y="1750"/>
                    <a:pt x="1329" y="2731"/>
                    <a:pt x="911" y="3934"/>
                  </a:cubicBezTo>
                  <a:cubicBezTo>
                    <a:pt x="494" y="5130"/>
                    <a:pt x="650" y="6500"/>
                    <a:pt x="1326" y="7597"/>
                  </a:cubicBezTo>
                  <a:cubicBezTo>
                    <a:pt x="1773" y="8323"/>
                    <a:pt x="2400" y="8850"/>
                    <a:pt x="3092" y="9079"/>
                  </a:cubicBezTo>
                  <a:cubicBezTo>
                    <a:pt x="3839" y="9328"/>
                    <a:pt x="4675" y="9200"/>
                    <a:pt x="5221" y="8753"/>
                  </a:cubicBezTo>
                  <a:cubicBezTo>
                    <a:pt x="5790" y="8289"/>
                    <a:pt x="6016" y="7443"/>
                    <a:pt x="5737" y="6828"/>
                  </a:cubicBezTo>
                  <a:cubicBezTo>
                    <a:pt x="5595" y="6517"/>
                    <a:pt x="5299" y="6258"/>
                    <a:pt x="4945" y="6135"/>
                  </a:cubicBezTo>
                  <a:cubicBezTo>
                    <a:pt x="4622" y="6024"/>
                    <a:pt x="4299" y="6037"/>
                    <a:pt x="4036" y="6173"/>
                  </a:cubicBezTo>
                  <a:lnTo>
                    <a:pt x="3723" y="5568"/>
                  </a:lnTo>
                  <a:cubicBezTo>
                    <a:pt x="4154" y="5345"/>
                    <a:pt x="4667" y="5318"/>
                    <a:pt x="5168" y="5492"/>
                  </a:cubicBezTo>
                  <a:cubicBezTo>
                    <a:pt x="5703" y="5677"/>
                    <a:pt x="6136" y="6061"/>
                    <a:pt x="6357" y="6546"/>
                  </a:cubicBezTo>
                  <a:cubicBezTo>
                    <a:pt x="6765" y="7444"/>
                    <a:pt x="6462" y="8620"/>
                    <a:pt x="5652" y="9281"/>
                  </a:cubicBezTo>
                  <a:cubicBezTo>
                    <a:pt x="5169" y="9675"/>
                    <a:pt x="4543" y="9884"/>
                    <a:pt x="3893" y="9888"/>
                  </a:cubicBezTo>
                  <a:lnTo>
                    <a:pt x="3851" y="9888"/>
                  </a:lnTo>
                  <a:cubicBezTo>
                    <a:pt x="3527" y="9886"/>
                    <a:pt x="3197" y="9833"/>
                    <a:pt x="2877" y="9726"/>
                  </a:cubicBezTo>
                  <a:cubicBezTo>
                    <a:pt x="2033" y="9446"/>
                    <a:pt x="1277" y="8817"/>
                    <a:pt x="746" y="7955"/>
                  </a:cubicBezTo>
                  <a:lnTo>
                    <a:pt x="746" y="7955"/>
                  </a:lnTo>
                  <a:cubicBezTo>
                    <a:pt x="723" y="7917"/>
                    <a:pt x="700" y="7879"/>
                    <a:pt x="678" y="7841"/>
                  </a:cubicBezTo>
                  <a:cubicBezTo>
                    <a:pt x="234" y="7072"/>
                    <a:pt x="0" y="6199"/>
                    <a:pt x="0" y="5310"/>
                  </a:cubicBezTo>
                  <a:lnTo>
                    <a:pt x="0" y="53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8" name="Google Shape;25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87467" y="-1043972"/>
              <a:ext cx="3668215" cy="36649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23"/>
            <p:cNvSpPr/>
            <p:nvPr/>
          </p:nvSpPr>
          <p:spPr>
            <a:xfrm rot="3646255">
              <a:off x="-904716" y="3671681"/>
              <a:ext cx="2551979" cy="2017042"/>
            </a:xfrm>
            <a:custGeom>
              <a:avLst/>
              <a:gdLst/>
              <a:ahLst/>
              <a:cxnLst/>
              <a:rect l="l" t="t" r="r" b="b"/>
              <a:pathLst>
                <a:path w="13921" h="11003" extrusionOk="0">
                  <a:moveTo>
                    <a:pt x="573" y="2455"/>
                  </a:moveTo>
                  <a:cubicBezTo>
                    <a:pt x="929" y="1900"/>
                    <a:pt x="1432" y="1439"/>
                    <a:pt x="2022" y="1153"/>
                  </a:cubicBezTo>
                  <a:cubicBezTo>
                    <a:pt x="3096" y="633"/>
                    <a:pt x="4446" y="699"/>
                    <a:pt x="5464" y="1323"/>
                  </a:cubicBezTo>
                  <a:cubicBezTo>
                    <a:pt x="6295" y="1832"/>
                    <a:pt x="6896" y="2709"/>
                    <a:pt x="7099" y="3663"/>
                  </a:cubicBezTo>
                  <a:cubicBezTo>
                    <a:pt x="7617" y="3733"/>
                    <a:pt x="8105" y="3914"/>
                    <a:pt x="8578" y="4090"/>
                  </a:cubicBezTo>
                  <a:cubicBezTo>
                    <a:pt x="8863" y="4195"/>
                    <a:pt x="9157" y="4304"/>
                    <a:pt x="9447" y="4384"/>
                  </a:cubicBezTo>
                  <a:cubicBezTo>
                    <a:pt x="10538" y="4685"/>
                    <a:pt x="11266" y="4386"/>
                    <a:pt x="11585" y="4006"/>
                  </a:cubicBezTo>
                  <a:cubicBezTo>
                    <a:pt x="11941" y="3580"/>
                    <a:pt x="11970" y="2947"/>
                    <a:pt x="11997" y="2335"/>
                  </a:cubicBezTo>
                  <a:cubicBezTo>
                    <a:pt x="12002" y="2243"/>
                    <a:pt x="12006" y="2149"/>
                    <a:pt x="12011" y="2056"/>
                  </a:cubicBezTo>
                  <a:cubicBezTo>
                    <a:pt x="12073" y="981"/>
                    <a:pt x="12469" y="251"/>
                    <a:pt x="13127" y="0"/>
                  </a:cubicBezTo>
                  <a:lnTo>
                    <a:pt x="13305" y="468"/>
                  </a:lnTo>
                  <a:cubicBezTo>
                    <a:pt x="13037" y="570"/>
                    <a:pt x="12578" y="916"/>
                    <a:pt x="12511" y="2085"/>
                  </a:cubicBezTo>
                  <a:cubicBezTo>
                    <a:pt x="12506" y="2174"/>
                    <a:pt x="12502" y="2267"/>
                    <a:pt x="12498" y="2358"/>
                  </a:cubicBezTo>
                  <a:cubicBezTo>
                    <a:pt x="12468" y="3020"/>
                    <a:pt x="12434" y="3772"/>
                    <a:pt x="11968" y="4327"/>
                  </a:cubicBezTo>
                  <a:cubicBezTo>
                    <a:pt x="11675" y="4677"/>
                    <a:pt x="11243" y="4902"/>
                    <a:pt x="10718" y="4977"/>
                  </a:cubicBezTo>
                  <a:cubicBezTo>
                    <a:pt x="10171" y="5055"/>
                    <a:pt x="9652" y="4960"/>
                    <a:pt x="9314" y="4867"/>
                  </a:cubicBezTo>
                  <a:cubicBezTo>
                    <a:pt x="9003" y="4781"/>
                    <a:pt x="8698" y="4668"/>
                    <a:pt x="8404" y="4559"/>
                  </a:cubicBezTo>
                  <a:cubicBezTo>
                    <a:pt x="7984" y="4403"/>
                    <a:pt x="7582" y="4254"/>
                    <a:pt x="7170" y="4181"/>
                  </a:cubicBezTo>
                  <a:cubicBezTo>
                    <a:pt x="7173" y="4225"/>
                    <a:pt x="7174" y="4269"/>
                    <a:pt x="7176" y="4313"/>
                  </a:cubicBezTo>
                  <a:cubicBezTo>
                    <a:pt x="7185" y="4790"/>
                    <a:pt x="7084" y="5180"/>
                    <a:pt x="6876" y="5471"/>
                  </a:cubicBezTo>
                  <a:cubicBezTo>
                    <a:pt x="6589" y="5870"/>
                    <a:pt x="6080" y="6053"/>
                    <a:pt x="5666" y="5906"/>
                  </a:cubicBezTo>
                  <a:cubicBezTo>
                    <a:pt x="5393" y="5808"/>
                    <a:pt x="5186" y="5576"/>
                    <a:pt x="5099" y="5268"/>
                  </a:cubicBezTo>
                  <a:cubicBezTo>
                    <a:pt x="4998" y="4905"/>
                    <a:pt x="5078" y="4489"/>
                    <a:pt x="5304" y="4210"/>
                  </a:cubicBezTo>
                  <a:cubicBezTo>
                    <a:pt x="5585" y="3864"/>
                    <a:pt x="6039" y="3663"/>
                    <a:pt x="6580" y="3637"/>
                  </a:cubicBezTo>
                  <a:cubicBezTo>
                    <a:pt x="6380" y="2865"/>
                    <a:pt x="5880" y="2165"/>
                    <a:pt x="5202" y="1749"/>
                  </a:cubicBezTo>
                  <a:cubicBezTo>
                    <a:pt x="4327" y="1213"/>
                    <a:pt x="3164" y="1155"/>
                    <a:pt x="2240" y="1603"/>
                  </a:cubicBezTo>
                  <a:cubicBezTo>
                    <a:pt x="1316" y="2051"/>
                    <a:pt x="641" y="3000"/>
                    <a:pt x="520" y="4019"/>
                  </a:cubicBezTo>
                  <a:cubicBezTo>
                    <a:pt x="442" y="4673"/>
                    <a:pt x="592" y="5332"/>
                    <a:pt x="930" y="5826"/>
                  </a:cubicBezTo>
                  <a:cubicBezTo>
                    <a:pt x="1377" y="6482"/>
                    <a:pt x="2175" y="6938"/>
                    <a:pt x="3369" y="7222"/>
                  </a:cubicBezTo>
                  <a:lnTo>
                    <a:pt x="3369" y="7222"/>
                  </a:lnTo>
                  <a:cubicBezTo>
                    <a:pt x="4193" y="7417"/>
                    <a:pt x="5035" y="7515"/>
                    <a:pt x="5881" y="7515"/>
                  </a:cubicBezTo>
                  <a:cubicBezTo>
                    <a:pt x="6685" y="7515"/>
                    <a:pt x="7485" y="7426"/>
                    <a:pt x="8270" y="7250"/>
                  </a:cubicBezTo>
                  <a:cubicBezTo>
                    <a:pt x="8432" y="7214"/>
                    <a:pt x="8600" y="7173"/>
                    <a:pt x="8763" y="7133"/>
                  </a:cubicBezTo>
                  <a:cubicBezTo>
                    <a:pt x="9719" y="6897"/>
                    <a:pt x="10709" y="6654"/>
                    <a:pt x="11648" y="7024"/>
                  </a:cubicBezTo>
                  <a:cubicBezTo>
                    <a:pt x="12335" y="7295"/>
                    <a:pt x="12924" y="7892"/>
                    <a:pt x="13307" y="8707"/>
                  </a:cubicBezTo>
                  <a:cubicBezTo>
                    <a:pt x="13638" y="9413"/>
                    <a:pt x="13782" y="10174"/>
                    <a:pt x="13921" y="10910"/>
                  </a:cubicBezTo>
                  <a:lnTo>
                    <a:pt x="13429" y="11003"/>
                  </a:lnTo>
                  <a:cubicBezTo>
                    <a:pt x="13296" y="10298"/>
                    <a:pt x="13158" y="9568"/>
                    <a:pt x="12853" y="8920"/>
                  </a:cubicBezTo>
                  <a:cubicBezTo>
                    <a:pt x="12526" y="8221"/>
                    <a:pt x="12033" y="7714"/>
                    <a:pt x="11465" y="7490"/>
                  </a:cubicBezTo>
                  <a:cubicBezTo>
                    <a:pt x="10674" y="7179"/>
                    <a:pt x="9763" y="7402"/>
                    <a:pt x="8882" y="7619"/>
                  </a:cubicBezTo>
                  <a:cubicBezTo>
                    <a:pt x="8717" y="7659"/>
                    <a:pt x="8547" y="7701"/>
                    <a:pt x="8380" y="7739"/>
                  </a:cubicBezTo>
                  <a:lnTo>
                    <a:pt x="8380" y="7739"/>
                  </a:lnTo>
                  <a:cubicBezTo>
                    <a:pt x="7559" y="7923"/>
                    <a:pt x="6722" y="8016"/>
                    <a:pt x="5881" y="8016"/>
                  </a:cubicBezTo>
                  <a:cubicBezTo>
                    <a:pt x="4996" y="8016"/>
                    <a:pt x="4115" y="7913"/>
                    <a:pt x="3254" y="7709"/>
                  </a:cubicBezTo>
                  <a:cubicBezTo>
                    <a:pt x="1933" y="7395"/>
                    <a:pt x="1037" y="6872"/>
                    <a:pt x="516" y="6109"/>
                  </a:cubicBezTo>
                  <a:cubicBezTo>
                    <a:pt x="191" y="5633"/>
                    <a:pt x="11" y="5035"/>
                    <a:pt x="0" y="4418"/>
                  </a:cubicBezTo>
                  <a:lnTo>
                    <a:pt x="0" y="4300"/>
                  </a:lnTo>
                  <a:cubicBezTo>
                    <a:pt x="2" y="4187"/>
                    <a:pt x="10" y="4073"/>
                    <a:pt x="23" y="3960"/>
                  </a:cubicBezTo>
                  <a:lnTo>
                    <a:pt x="23" y="3960"/>
                  </a:lnTo>
                  <a:cubicBezTo>
                    <a:pt x="82" y="3486"/>
                    <a:pt x="236" y="3028"/>
                    <a:pt x="475" y="2614"/>
                  </a:cubicBezTo>
                  <a:cubicBezTo>
                    <a:pt x="506" y="2560"/>
                    <a:pt x="539" y="2507"/>
                    <a:pt x="573" y="2455"/>
                  </a:cubicBezTo>
                  <a:moveTo>
                    <a:pt x="6666" y="4136"/>
                  </a:moveTo>
                  <a:cubicBezTo>
                    <a:pt x="6243" y="4144"/>
                    <a:pt x="5889" y="4283"/>
                    <a:pt x="5693" y="4525"/>
                  </a:cubicBezTo>
                  <a:cubicBezTo>
                    <a:pt x="5568" y="4680"/>
                    <a:pt x="5523" y="4924"/>
                    <a:pt x="5581" y="5133"/>
                  </a:cubicBezTo>
                  <a:cubicBezTo>
                    <a:pt x="5606" y="5221"/>
                    <a:pt x="5672" y="5378"/>
                    <a:pt x="5834" y="5436"/>
                  </a:cubicBezTo>
                  <a:cubicBezTo>
                    <a:pt x="6008" y="5498"/>
                    <a:pt x="6290" y="5429"/>
                    <a:pt x="6469" y="5180"/>
                  </a:cubicBezTo>
                  <a:cubicBezTo>
                    <a:pt x="6614" y="4978"/>
                    <a:pt x="6683" y="4690"/>
                    <a:pt x="6676" y="4323"/>
                  </a:cubicBezTo>
                  <a:cubicBezTo>
                    <a:pt x="6675" y="4261"/>
                    <a:pt x="6671" y="4198"/>
                    <a:pt x="6666" y="4136"/>
                  </a:cubicBezTo>
                  <a:close/>
                </a:path>
              </a:pathLst>
            </a:custGeom>
            <a:solidFill>
              <a:srgbClr val="FFC88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4"/>
          <p:cNvGrpSpPr/>
          <p:nvPr/>
        </p:nvGrpSpPr>
        <p:grpSpPr>
          <a:xfrm>
            <a:off x="-3044618" y="-2327019"/>
            <a:ext cx="15273594" cy="10952638"/>
            <a:chOff x="-3044618" y="-2327019"/>
            <a:chExt cx="15273594" cy="10952638"/>
          </a:xfrm>
        </p:grpSpPr>
        <p:pic>
          <p:nvPicPr>
            <p:cNvPr id="262" name="Google Shape;262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2047201" flipH="1">
              <a:off x="7768484" y="-1589074"/>
              <a:ext cx="3755853" cy="3664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214854">
              <a:off x="-2523771" y="4439128"/>
              <a:ext cx="3668214" cy="36649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4" name="Google Shape;264;p24"/>
            <p:cNvGrpSpPr/>
            <p:nvPr/>
          </p:nvGrpSpPr>
          <p:grpSpPr>
            <a:xfrm>
              <a:off x="201175" y="622613"/>
              <a:ext cx="340200" cy="331800"/>
              <a:chOff x="2934025" y="144575"/>
              <a:chExt cx="340200" cy="331800"/>
            </a:xfrm>
          </p:grpSpPr>
          <p:cxnSp>
            <p:nvCxnSpPr>
              <p:cNvPr id="265" name="Google Shape;265;p24"/>
              <p:cNvCxnSpPr/>
              <p:nvPr/>
            </p:nvCxnSpPr>
            <p:spPr>
              <a:xfrm>
                <a:off x="3104125" y="144575"/>
                <a:ext cx="0" cy="331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24"/>
              <p:cNvCxnSpPr/>
              <p:nvPr/>
            </p:nvCxnSpPr>
            <p:spPr>
              <a:xfrm>
                <a:off x="2934025" y="314675"/>
                <a:ext cx="340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24"/>
              <p:cNvCxnSpPr/>
              <p:nvPr/>
            </p:nvCxnSpPr>
            <p:spPr>
              <a:xfrm>
                <a:off x="3107084" y="144579"/>
                <a:ext cx="0" cy="33177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8" name="Google Shape;268;p24"/>
              <p:cNvCxnSpPr/>
              <p:nvPr/>
            </p:nvCxnSpPr>
            <p:spPr>
              <a:xfrm rot="2700000">
                <a:off x="2933996" y="313466"/>
                <a:ext cx="3402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69" name="Google Shape;269;p24"/>
            <p:cNvSpPr/>
            <p:nvPr/>
          </p:nvSpPr>
          <p:spPr>
            <a:xfrm rot="6918271">
              <a:off x="7413679" y="3737526"/>
              <a:ext cx="2551955" cy="2017012"/>
            </a:xfrm>
            <a:custGeom>
              <a:avLst/>
              <a:gdLst/>
              <a:ahLst/>
              <a:cxnLst/>
              <a:rect l="l" t="t" r="r" b="b"/>
              <a:pathLst>
                <a:path w="13921" h="11003" extrusionOk="0">
                  <a:moveTo>
                    <a:pt x="573" y="2455"/>
                  </a:moveTo>
                  <a:cubicBezTo>
                    <a:pt x="929" y="1900"/>
                    <a:pt x="1432" y="1439"/>
                    <a:pt x="2022" y="1153"/>
                  </a:cubicBezTo>
                  <a:cubicBezTo>
                    <a:pt x="3096" y="633"/>
                    <a:pt x="4446" y="699"/>
                    <a:pt x="5464" y="1323"/>
                  </a:cubicBezTo>
                  <a:cubicBezTo>
                    <a:pt x="6295" y="1832"/>
                    <a:pt x="6896" y="2709"/>
                    <a:pt x="7099" y="3663"/>
                  </a:cubicBezTo>
                  <a:cubicBezTo>
                    <a:pt x="7617" y="3733"/>
                    <a:pt x="8105" y="3914"/>
                    <a:pt x="8578" y="4090"/>
                  </a:cubicBezTo>
                  <a:cubicBezTo>
                    <a:pt x="8863" y="4195"/>
                    <a:pt x="9157" y="4304"/>
                    <a:pt x="9447" y="4384"/>
                  </a:cubicBezTo>
                  <a:cubicBezTo>
                    <a:pt x="10538" y="4685"/>
                    <a:pt x="11266" y="4386"/>
                    <a:pt x="11585" y="4006"/>
                  </a:cubicBezTo>
                  <a:cubicBezTo>
                    <a:pt x="11941" y="3580"/>
                    <a:pt x="11970" y="2947"/>
                    <a:pt x="11997" y="2335"/>
                  </a:cubicBezTo>
                  <a:cubicBezTo>
                    <a:pt x="12002" y="2243"/>
                    <a:pt x="12006" y="2149"/>
                    <a:pt x="12011" y="2056"/>
                  </a:cubicBezTo>
                  <a:cubicBezTo>
                    <a:pt x="12073" y="981"/>
                    <a:pt x="12469" y="251"/>
                    <a:pt x="13127" y="0"/>
                  </a:cubicBezTo>
                  <a:lnTo>
                    <a:pt x="13305" y="468"/>
                  </a:lnTo>
                  <a:cubicBezTo>
                    <a:pt x="13037" y="570"/>
                    <a:pt x="12578" y="916"/>
                    <a:pt x="12511" y="2085"/>
                  </a:cubicBezTo>
                  <a:cubicBezTo>
                    <a:pt x="12506" y="2174"/>
                    <a:pt x="12502" y="2267"/>
                    <a:pt x="12498" y="2358"/>
                  </a:cubicBezTo>
                  <a:cubicBezTo>
                    <a:pt x="12468" y="3020"/>
                    <a:pt x="12434" y="3772"/>
                    <a:pt x="11968" y="4327"/>
                  </a:cubicBezTo>
                  <a:cubicBezTo>
                    <a:pt x="11675" y="4677"/>
                    <a:pt x="11243" y="4902"/>
                    <a:pt x="10718" y="4977"/>
                  </a:cubicBezTo>
                  <a:cubicBezTo>
                    <a:pt x="10171" y="5055"/>
                    <a:pt x="9652" y="4960"/>
                    <a:pt x="9314" y="4867"/>
                  </a:cubicBezTo>
                  <a:cubicBezTo>
                    <a:pt x="9003" y="4781"/>
                    <a:pt x="8698" y="4668"/>
                    <a:pt x="8404" y="4559"/>
                  </a:cubicBezTo>
                  <a:cubicBezTo>
                    <a:pt x="7984" y="4403"/>
                    <a:pt x="7582" y="4254"/>
                    <a:pt x="7170" y="4181"/>
                  </a:cubicBezTo>
                  <a:cubicBezTo>
                    <a:pt x="7173" y="4225"/>
                    <a:pt x="7174" y="4269"/>
                    <a:pt x="7176" y="4313"/>
                  </a:cubicBezTo>
                  <a:cubicBezTo>
                    <a:pt x="7185" y="4790"/>
                    <a:pt x="7084" y="5180"/>
                    <a:pt x="6876" y="5471"/>
                  </a:cubicBezTo>
                  <a:cubicBezTo>
                    <a:pt x="6589" y="5870"/>
                    <a:pt x="6080" y="6053"/>
                    <a:pt x="5666" y="5906"/>
                  </a:cubicBezTo>
                  <a:cubicBezTo>
                    <a:pt x="5393" y="5808"/>
                    <a:pt x="5186" y="5576"/>
                    <a:pt x="5099" y="5268"/>
                  </a:cubicBezTo>
                  <a:cubicBezTo>
                    <a:pt x="4998" y="4905"/>
                    <a:pt x="5078" y="4489"/>
                    <a:pt x="5304" y="4210"/>
                  </a:cubicBezTo>
                  <a:cubicBezTo>
                    <a:pt x="5585" y="3864"/>
                    <a:pt x="6039" y="3663"/>
                    <a:pt x="6580" y="3637"/>
                  </a:cubicBezTo>
                  <a:cubicBezTo>
                    <a:pt x="6380" y="2865"/>
                    <a:pt x="5880" y="2165"/>
                    <a:pt x="5202" y="1749"/>
                  </a:cubicBezTo>
                  <a:cubicBezTo>
                    <a:pt x="4327" y="1213"/>
                    <a:pt x="3164" y="1155"/>
                    <a:pt x="2240" y="1603"/>
                  </a:cubicBezTo>
                  <a:cubicBezTo>
                    <a:pt x="1316" y="2051"/>
                    <a:pt x="641" y="3000"/>
                    <a:pt x="520" y="4019"/>
                  </a:cubicBezTo>
                  <a:cubicBezTo>
                    <a:pt x="442" y="4673"/>
                    <a:pt x="592" y="5332"/>
                    <a:pt x="930" y="5826"/>
                  </a:cubicBezTo>
                  <a:cubicBezTo>
                    <a:pt x="1377" y="6482"/>
                    <a:pt x="2175" y="6938"/>
                    <a:pt x="3369" y="7222"/>
                  </a:cubicBezTo>
                  <a:lnTo>
                    <a:pt x="3369" y="7222"/>
                  </a:lnTo>
                  <a:cubicBezTo>
                    <a:pt x="4193" y="7417"/>
                    <a:pt x="5035" y="7515"/>
                    <a:pt x="5881" y="7515"/>
                  </a:cubicBezTo>
                  <a:cubicBezTo>
                    <a:pt x="6685" y="7515"/>
                    <a:pt x="7485" y="7426"/>
                    <a:pt x="8270" y="7250"/>
                  </a:cubicBezTo>
                  <a:cubicBezTo>
                    <a:pt x="8432" y="7214"/>
                    <a:pt x="8600" y="7173"/>
                    <a:pt x="8763" y="7133"/>
                  </a:cubicBezTo>
                  <a:cubicBezTo>
                    <a:pt x="9719" y="6897"/>
                    <a:pt x="10709" y="6654"/>
                    <a:pt x="11648" y="7024"/>
                  </a:cubicBezTo>
                  <a:cubicBezTo>
                    <a:pt x="12335" y="7295"/>
                    <a:pt x="12924" y="7892"/>
                    <a:pt x="13307" y="8707"/>
                  </a:cubicBezTo>
                  <a:cubicBezTo>
                    <a:pt x="13638" y="9413"/>
                    <a:pt x="13782" y="10174"/>
                    <a:pt x="13921" y="10910"/>
                  </a:cubicBezTo>
                  <a:lnTo>
                    <a:pt x="13429" y="11003"/>
                  </a:lnTo>
                  <a:cubicBezTo>
                    <a:pt x="13296" y="10298"/>
                    <a:pt x="13158" y="9568"/>
                    <a:pt x="12853" y="8920"/>
                  </a:cubicBezTo>
                  <a:cubicBezTo>
                    <a:pt x="12526" y="8221"/>
                    <a:pt x="12033" y="7714"/>
                    <a:pt x="11465" y="7490"/>
                  </a:cubicBezTo>
                  <a:cubicBezTo>
                    <a:pt x="10674" y="7179"/>
                    <a:pt x="9763" y="7402"/>
                    <a:pt x="8882" y="7619"/>
                  </a:cubicBezTo>
                  <a:cubicBezTo>
                    <a:pt x="8717" y="7659"/>
                    <a:pt x="8547" y="7701"/>
                    <a:pt x="8380" y="7739"/>
                  </a:cubicBezTo>
                  <a:lnTo>
                    <a:pt x="8380" y="7739"/>
                  </a:lnTo>
                  <a:cubicBezTo>
                    <a:pt x="7559" y="7923"/>
                    <a:pt x="6722" y="8016"/>
                    <a:pt x="5881" y="8016"/>
                  </a:cubicBezTo>
                  <a:cubicBezTo>
                    <a:pt x="4996" y="8016"/>
                    <a:pt x="4115" y="7913"/>
                    <a:pt x="3254" y="7709"/>
                  </a:cubicBezTo>
                  <a:cubicBezTo>
                    <a:pt x="1933" y="7395"/>
                    <a:pt x="1037" y="6872"/>
                    <a:pt x="516" y="6109"/>
                  </a:cubicBezTo>
                  <a:cubicBezTo>
                    <a:pt x="191" y="5633"/>
                    <a:pt x="11" y="5035"/>
                    <a:pt x="0" y="4418"/>
                  </a:cubicBezTo>
                  <a:lnTo>
                    <a:pt x="0" y="4300"/>
                  </a:lnTo>
                  <a:cubicBezTo>
                    <a:pt x="2" y="4187"/>
                    <a:pt x="10" y="4073"/>
                    <a:pt x="23" y="3960"/>
                  </a:cubicBezTo>
                  <a:lnTo>
                    <a:pt x="23" y="3960"/>
                  </a:lnTo>
                  <a:cubicBezTo>
                    <a:pt x="82" y="3486"/>
                    <a:pt x="236" y="3028"/>
                    <a:pt x="475" y="2614"/>
                  </a:cubicBezTo>
                  <a:cubicBezTo>
                    <a:pt x="506" y="2560"/>
                    <a:pt x="539" y="2507"/>
                    <a:pt x="573" y="2455"/>
                  </a:cubicBezTo>
                  <a:moveTo>
                    <a:pt x="6666" y="4136"/>
                  </a:moveTo>
                  <a:cubicBezTo>
                    <a:pt x="6243" y="4144"/>
                    <a:pt x="5889" y="4283"/>
                    <a:pt x="5693" y="4525"/>
                  </a:cubicBezTo>
                  <a:cubicBezTo>
                    <a:pt x="5568" y="4680"/>
                    <a:pt x="5523" y="4924"/>
                    <a:pt x="5581" y="5133"/>
                  </a:cubicBezTo>
                  <a:cubicBezTo>
                    <a:pt x="5606" y="5221"/>
                    <a:pt x="5672" y="5378"/>
                    <a:pt x="5834" y="5436"/>
                  </a:cubicBezTo>
                  <a:cubicBezTo>
                    <a:pt x="6008" y="5498"/>
                    <a:pt x="6290" y="5429"/>
                    <a:pt x="6469" y="5180"/>
                  </a:cubicBezTo>
                  <a:cubicBezTo>
                    <a:pt x="6614" y="4978"/>
                    <a:pt x="6683" y="4690"/>
                    <a:pt x="6676" y="4323"/>
                  </a:cubicBezTo>
                  <a:cubicBezTo>
                    <a:pt x="6675" y="4261"/>
                    <a:pt x="6671" y="4198"/>
                    <a:pt x="6666" y="4136"/>
                  </a:cubicBezTo>
                  <a:close/>
                </a:path>
              </a:pathLst>
            </a:custGeom>
            <a:solidFill>
              <a:srgbClr val="FFC88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7256152" y="-632267"/>
              <a:ext cx="2929031" cy="1171777"/>
            </a:xfrm>
            <a:custGeom>
              <a:avLst/>
              <a:gdLst/>
              <a:ahLst/>
              <a:cxnLst/>
              <a:rect l="l" t="t" r="r" b="b"/>
              <a:pathLst>
                <a:path w="24716" h="9888" extrusionOk="0">
                  <a:moveTo>
                    <a:pt x="0" y="5309"/>
                  </a:moveTo>
                  <a:lnTo>
                    <a:pt x="0" y="5309"/>
                  </a:lnTo>
                  <a:cubicBezTo>
                    <a:pt x="0" y="5307"/>
                    <a:pt x="0" y="5304"/>
                    <a:pt x="0" y="5301"/>
                  </a:cubicBezTo>
                  <a:cubicBezTo>
                    <a:pt x="0" y="4760"/>
                    <a:pt x="90" y="4222"/>
                    <a:pt x="267" y="3710"/>
                  </a:cubicBezTo>
                  <a:cubicBezTo>
                    <a:pt x="755" y="2307"/>
                    <a:pt x="1926" y="1163"/>
                    <a:pt x="3323" y="724"/>
                  </a:cubicBezTo>
                  <a:cubicBezTo>
                    <a:pt x="4740" y="280"/>
                    <a:pt x="6171" y="576"/>
                    <a:pt x="7122" y="903"/>
                  </a:cubicBezTo>
                  <a:cubicBezTo>
                    <a:pt x="8313" y="1312"/>
                    <a:pt x="9391" y="1963"/>
                    <a:pt x="10433" y="2592"/>
                  </a:cubicBezTo>
                  <a:lnTo>
                    <a:pt x="16172" y="6055"/>
                  </a:lnTo>
                  <a:cubicBezTo>
                    <a:pt x="17085" y="6606"/>
                    <a:pt x="18120" y="7230"/>
                    <a:pt x="19225" y="7283"/>
                  </a:cubicBezTo>
                  <a:cubicBezTo>
                    <a:pt x="19959" y="7319"/>
                    <a:pt x="20713" y="7090"/>
                    <a:pt x="21406" y="6622"/>
                  </a:cubicBezTo>
                  <a:cubicBezTo>
                    <a:pt x="22053" y="6185"/>
                    <a:pt x="22624" y="5548"/>
                    <a:pt x="23011" y="4832"/>
                  </a:cubicBezTo>
                  <a:cubicBezTo>
                    <a:pt x="23809" y="3356"/>
                    <a:pt x="23975" y="1637"/>
                    <a:pt x="24036" y="0"/>
                  </a:cubicBezTo>
                  <a:lnTo>
                    <a:pt x="24716" y="25"/>
                  </a:lnTo>
                  <a:cubicBezTo>
                    <a:pt x="24677" y="1093"/>
                    <a:pt x="24598" y="1900"/>
                    <a:pt x="24460" y="2642"/>
                  </a:cubicBezTo>
                  <a:cubicBezTo>
                    <a:pt x="24281" y="3608"/>
                    <a:pt x="24003" y="4430"/>
                    <a:pt x="23611" y="5155"/>
                  </a:cubicBezTo>
                  <a:cubicBezTo>
                    <a:pt x="23172" y="5967"/>
                    <a:pt x="22524" y="6689"/>
                    <a:pt x="21787" y="7187"/>
                  </a:cubicBezTo>
                  <a:cubicBezTo>
                    <a:pt x="20972" y="7737"/>
                    <a:pt x="20075" y="8006"/>
                    <a:pt x="19193" y="7964"/>
                  </a:cubicBezTo>
                  <a:cubicBezTo>
                    <a:pt x="17915" y="7902"/>
                    <a:pt x="16754" y="7201"/>
                    <a:pt x="15820" y="6638"/>
                  </a:cubicBezTo>
                  <a:lnTo>
                    <a:pt x="10081" y="3175"/>
                  </a:lnTo>
                  <a:cubicBezTo>
                    <a:pt x="9069" y="2564"/>
                    <a:pt x="8023" y="1933"/>
                    <a:pt x="6901" y="1547"/>
                  </a:cubicBezTo>
                  <a:cubicBezTo>
                    <a:pt x="6046" y="1254"/>
                    <a:pt x="4767" y="985"/>
                    <a:pt x="3527" y="1374"/>
                  </a:cubicBezTo>
                  <a:cubicBezTo>
                    <a:pt x="2332" y="1750"/>
                    <a:pt x="1329" y="2731"/>
                    <a:pt x="911" y="3934"/>
                  </a:cubicBezTo>
                  <a:cubicBezTo>
                    <a:pt x="494" y="5130"/>
                    <a:pt x="650" y="6500"/>
                    <a:pt x="1326" y="7597"/>
                  </a:cubicBezTo>
                  <a:cubicBezTo>
                    <a:pt x="1773" y="8323"/>
                    <a:pt x="2400" y="8850"/>
                    <a:pt x="3092" y="9079"/>
                  </a:cubicBezTo>
                  <a:cubicBezTo>
                    <a:pt x="3839" y="9328"/>
                    <a:pt x="4675" y="9200"/>
                    <a:pt x="5221" y="8753"/>
                  </a:cubicBezTo>
                  <a:cubicBezTo>
                    <a:pt x="5790" y="8289"/>
                    <a:pt x="6016" y="7443"/>
                    <a:pt x="5737" y="6828"/>
                  </a:cubicBezTo>
                  <a:cubicBezTo>
                    <a:pt x="5595" y="6517"/>
                    <a:pt x="5299" y="6258"/>
                    <a:pt x="4945" y="6135"/>
                  </a:cubicBezTo>
                  <a:cubicBezTo>
                    <a:pt x="4622" y="6024"/>
                    <a:pt x="4299" y="6037"/>
                    <a:pt x="4036" y="6173"/>
                  </a:cubicBezTo>
                  <a:lnTo>
                    <a:pt x="3723" y="5568"/>
                  </a:lnTo>
                  <a:cubicBezTo>
                    <a:pt x="4154" y="5345"/>
                    <a:pt x="4667" y="5318"/>
                    <a:pt x="5168" y="5492"/>
                  </a:cubicBezTo>
                  <a:cubicBezTo>
                    <a:pt x="5703" y="5677"/>
                    <a:pt x="6136" y="6061"/>
                    <a:pt x="6357" y="6546"/>
                  </a:cubicBezTo>
                  <a:cubicBezTo>
                    <a:pt x="6765" y="7444"/>
                    <a:pt x="6462" y="8620"/>
                    <a:pt x="5652" y="9281"/>
                  </a:cubicBezTo>
                  <a:cubicBezTo>
                    <a:pt x="5169" y="9675"/>
                    <a:pt x="4543" y="9884"/>
                    <a:pt x="3893" y="9888"/>
                  </a:cubicBezTo>
                  <a:lnTo>
                    <a:pt x="3851" y="9888"/>
                  </a:lnTo>
                  <a:cubicBezTo>
                    <a:pt x="3527" y="9886"/>
                    <a:pt x="3197" y="9833"/>
                    <a:pt x="2877" y="9726"/>
                  </a:cubicBezTo>
                  <a:cubicBezTo>
                    <a:pt x="2033" y="9446"/>
                    <a:pt x="1277" y="8817"/>
                    <a:pt x="746" y="7955"/>
                  </a:cubicBezTo>
                  <a:lnTo>
                    <a:pt x="746" y="7955"/>
                  </a:lnTo>
                  <a:cubicBezTo>
                    <a:pt x="723" y="7917"/>
                    <a:pt x="700" y="7879"/>
                    <a:pt x="678" y="7841"/>
                  </a:cubicBezTo>
                  <a:cubicBezTo>
                    <a:pt x="234" y="7072"/>
                    <a:pt x="0" y="6199"/>
                    <a:pt x="0" y="5310"/>
                  </a:cubicBezTo>
                  <a:lnTo>
                    <a:pt x="0" y="53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5"/>
          <p:cNvGrpSpPr/>
          <p:nvPr/>
        </p:nvGrpSpPr>
        <p:grpSpPr>
          <a:xfrm>
            <a:off x="-1675340" y="-1262000"/>
            <a:ext cx="12531022" cy="9905064"/>
            <a:chOff x="-1675340" y="-1262000"/>
            <a:chExt cx="12531022" cy="9905064"/>
          </a:xfrm>
        </p:grpSpPr>
        <p:pic>
          <p:nvPicPr>
            <p:cNvPr id="42" name="Google Shape;42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8623964">
              <a:off x="-955142" y="4222201"/>
              <a:ext cx="3755853" cy="36649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Google Shape;43;p5"/>
            <p:cNvSpPr/>
            <p:nvPr/>
          </p:nvSpPr>
          <p:spPr>
            <a:xfrm rot="9595047" flipH="1">
              <a:off x="6017905" y="-794742"/>
              <a:ext cx="2929042" cy="1171775"/>
            </a:xfrm>
            <a:custGeom>
              <a:avLst/>
              <a:gdLst/>
              <a:ahLst/>
              <a:cxnLst/>
              <a:rect l="l" t="t" r="r" b="b"/>
              <a:pathLst>
                <a:path w="24716" h="9888" extrusionOk="0">
                  <a:moveTo>
                    <a:pt x="0" y="5309"/>
                  </a:moveTo>
                  <a:lnTo>
                    <a:pt x="0" y="5309"/>
                  </a:lnTo>
                  <a:cubicBezTo>
                    <a:pt x="0" y="5307"/>
                    <a:pt x="0" y="5304"/>
                    <a:pt x="0" y="5301"/>
                  </a:cubicBezTo>
                  <a:cubicBezTo>
                    <a:pt x="0" y="4760"/>
                    <a:pt x="90" y="4222"/>
                    <a:pt x="267" y="3710"/>
                  </a:cubicBezTo>
                  <a:cubicBezTo>
                    <a:pt x="755" y="2307"/>
                    <a:pt x="1926" y="1163"/>
                    <a:pt x="3323" y="724"/>
                  </a:cubicBezTo>
                  <a:cubicBezTo>
                    <a:pt x="4740" y="280"/>
                    <a:pt x="6171" y="576"/>
                    <a:pt x="7122" y="903"/>
                  </a:cubicBezTo>
                  <a:cubicBezTo>
                    <a:pt x="8313" y="1312"/>
                    <a:pt x="9391" y="1963"/>
                    <a:pt x="10433" y="2592"/>
                  </a:cubicBezTo>
                  <a:lnTo>
                    <a:pt x="16172" y="6055"/>
                  </a:lnTo>
                  <a:cubicBezTo>
                    <a:pt x="17085" y="6606"/>
                    <a:pt x="18120" y="7230"/>
                    <a:pt x="19225" y="7283"/>
                  </a:cubicBezTo>
                  <a:cubicBezTo>
                    <a:pt x="19959" y="7319"/>
                    <a:pt x="20713" y="7090"/>
                    <a:pt x="21406" y="6622"/>
                  </a:cubicBezTo>
                  <a:cubicBezTo>
                    <a:pt x="22053" y="6185"/>
                    <a:pt x="22624" y="5548"/>
                    <a:pt x="23011" y="4832"/>
                  </a:cubicBezTo>
                  <a:cubicBezTo>
                    <a:pt x="23809" y="3356"/>
                    <a:pt x="23975" y="1637"/>
                    <a:pt x="24036" y="0"/>
                  </a:cubicBezTo>
                  <a:lnTo>
                    <a:pt x="24716" y="25"/>
                  </a:lnTo>
                  <a:cubicBezTo>
                    <a:pt x="24677" y="1093"/>
                    <a:pt x="24598" y="1900"/>
                    <a:pt x="24460" y="2642"/>
                  </a:cubicBezTo>
                  <a:cubicBezTo>
                    <a:pt x="24281" y="3608"/>
                    <a:pt x="24003" y="4430"/>
                    <a:pt x="23611" y="5155"/>
                  </a:cubicBezTo>
                  <a:cubicBezTo>
                    <a:pt x="23172" y="5967"/>
                    <a:pt x="22524" y="6689"/>
                    <a:pt x="21787" y="7187"/>
                  </a:cubicBezTo>
                  <a:cubicBezTo>
                    <a:pt x="20972" y="7737"/>
                    <a:pt x="20075" y="8006"/>
                    <a:pt x="19193" y="7964"/>
                  </a:cubicBezTo>
                  <a:cubicBezTo>
                    <a:pt x="17915" y="7902"/>
                    <a:pt x="16754" y="7201"/>
                    <a:pt x="15820" y="6638"/>
                  </a:cubicBezTo>
                  <a:lnTo>
                    <a:pt x="10081" y="3175"/>
                  </a:lnTo>
                  <a:cubicBezTo>
                    <a:pt x="9069" y="2564"/>
                    <a:pt x="8023" y="1933"/>
                    <a:pt x="6901" y="1547"/>
                  </a:cubicBezTo>
                  <a:cubicBezTo>
                    <a:pt x="6046" y="1254"/>
                    <a:pt x="4767" y="985"/>
                    <a:pt x="3527" y="1374"/>
                  </a:cubicBezTo>
                  <a:cubicBezTo>
                    <a:pt x="2332" y="1750"/>
                    <a:pt x="1329" y="2731"/>
                    <a:pt x="911" y="3934"/>
                  </a:cubicBezTo>
                  <a:cubicBezTo>
                    <a:pt x="494" y="5130"/>
                    <a:pt x="650" y="6500"/>
                    <a:pt x="1326" y="7597"/>
                  </a:cubicBezTo>
                  <a:cubicBezTo>
                    <a:pt x="1773" y="8323"/>
                    <a:pt x="2400" y="8850"/>
                    <a:pt x="3092" y="9079"/>
                  </a:cubicBezTo>
                  <a:cubicBezTo>
                    <a:pt x="3839" y="9328"/>
                    <a:pt x="4675" y="9200"/>
                    <a:pt x="5221" y="8753"/>
                  </a:cubicBezTo>
                  <a:cubicBezTo>
                    <a:pt x="5790" y="8289"/>
                    <a:pt x="6016" y="7443"/>
                    <a:pt x="5737" y="6828"/>
                  </a:cubicBezTo>
                  <a:cubicBezTo>
                    <a:pt x="5595" y="6517"/>
                    <a:pt x="5299" y="6258"/>
                    <a:pt x="4945" y="6135"/>
                  </a:cubicBezTo>
                  <a:cubicBezTo>
                    <a:pt x="4622" y="6024"/>
                    <a:pt x="4299" y="6037"/>
                    <a:pt x="4036" y="6173"/>
                  </a:cubicBezTo>
                  <a:lnTo>
                    <a:pt x="3723" y="5568"/>
                  </a:lnTo>
                  <a:cubicBezTo>
                    <a:pt x="4154" y="5345"/>
                    <a:pt x="4667" y="5318"/>
                    <a:pt x="5168" y="5492"/>
                  </a:cubicBezTo>
                  <a:cubicBezTo>
                    <a:pt x="5703" y="5677"/>
                    <a:pt x="6136" y="6061"/>
                    <a:pt x="6357" y="6546"/>
                  </a:cubicBezTo>
                  <a:cubicBezTo>
                    <a:pt x="6765" y="7444"/>
                    <a:pt x="6462" y="8620"/>
                    <a:pt x="5652" y="9281"/>
                  </a:cubicBezTo>
                  <a:cubicBezTo>
                    <a:pt x="5169" y="9675"/>
                    <a:pt x="4543" y="9884"/>
                    <a:pt x="3893" y="9888"/>
                  </a:cubicBezTo>
                  <a:lnTo>
                    <a:pt x="3851" y="9888"/>
                  </a:lnTo>
                  <a:cubicBezTo>
                    <a:pt x="3527" y="9886"/>
                    <a:pt x="3197" y="9833"/>
                    <a:pt x="2877" y="9726"/>
                  </a:cubicBezTo>
                  <a:cubicBezTo>
                    <a:pt x="2033" y="9446"/>
                    <a:pt x="1277" y="8817"/>
                    <a:pt x="746" y="7955"/>
                  </a:cubicBezTo>
                  <a:lnTo>
                    <a:pt x="746" y="7955"/>
                  </a:lnTo>
                  <a:cubicBezTo>
                    <a:pt x="723" y="7917"/>
                    <a:pt x="700" y="7879"/>
                    <a:pt x="678" y="7841"/>
                  </a:cubicBezTo>
                  <a:cubicBezTo>
                    <a:pt x="234" y="7072"/>
                    <a:pt x="0" y="6199"/>
                    <a:pt x="0" y="5310"/>
                  </a:cubicBezTo>
                  <a:lnTo>
                    <a:pt x="0" y="53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" name="Google Shape;44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87467" y="-1043972"/>
              <a:ext cx="3668215" cy="36649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" name="Google Shape;45;p5"/>
            <p:cNvSpPr/>
            <p:nvPr/>
          </p:nvSpPr>
          <p:spPr>
            <a:xfrm rot="3646255">
              <a:off x="-904716" y="3671681"/>
              <a:ext cx="2551979" cy="2017042"/>
            </a:xfrm>
            <a:custGeom>
              <a:avLst/>
              <a:gdLst/>
              <a:ahLst/>
              <a:cxnLst/>
              <a:rect l="l" t="t" r="r" b="b"/>
              <a:pathLst>
                <a:path w="13921" h="11003" extrusionOk="0">
                  <a:moveTo>
                    <a:pt x="573" y="2455"/>
                  </a:moveTo>
                  <a:cubicBezTo>
                    <a:pt x="929" y="1900"/>
                    <a:pt x="1432" y="1439"/>
                    <a:pt x="2022" y="1153"/>
                  </a:cubicBezTo>
                  <a:cubicBezTo>
                    <a:pt x="3096" y="633"/>
                    <a:pt x="4446" y="699"/>
                    <a:pt x="5464" y="1323"/>
                  </a:cubicBezTo>
                  <a:cubicBezTo>
                    <a:pt x="6295" y="1832"/>
                    <a:pt x="6896" y="2709"/>
                    <a:pt x="7099" y="3663"/>
                  </a:cubicBezTo>
                  <a:cubicBezTo>
                    <a:pt x="7617" y="3733"/>
                    <a:pt x="8105" y="3914"/>
                    <a:pt x="8578" y="4090"/>
                  </a:cubicBezTo>
                  <a:cubicBezTo>
                    <a:pt x="8863" y="4195"/>
                    <a:pt x="9157" y="4304"/>
                    <a:pt x="9447" y="4384"/>
                  </a:cubicBezTo>
                  <a:cubicBezTo>
                    <a:pt x="10538" y="4685"/>
                    <a:pt x="11266" y="4386"/>
                    <a:pt x="11585" y="4006"/>
                  </a:cubicBezTo>
                  <a:cubicBezTo>
                    <a:pt x="11941" y="3580"/>
                    <a:pt x="11970" y="2947"/>
                    <a:pt x="11997" y="2335"/>
                  </a:cubicBezTo>
                  <a:cubicBezTo>
                    <a:pt x="12002" y="2243"/>
                    <a:pt x="12006" y="2149"/>
                    <a:pt x="12011" y="2056"/>
                  </a:cubicBezTo>
                  <a:cubicBezTo>
                    <a:pt x="12073" y="981"/>
                    <a:pt x="12469" y="251"/>
                    <a:pt x="13127" y="0"/>
                  </a:cubicBezTo>
                  <a:lnTo>
                    <a:pt x="13305" y="468"/>
                  </a:lnTo>
                  <a:cubicBezTo>
                    <a:pt x="13037" y="570"/>
                    <a:pt x="12578" y="916"/>
                    <a:pt x="12511" y="2085"/>
                  </a:cubicBezTo>
                  <a:cubicBezTo>
                    <a:pt x="12506" y="2174"/>
                    <a:pt x="12502" y="2267"/>
                    <a:pt x="12498" y="2358"/>
                  </a:cubicBezTo>
                  <a:cubicBezTo>
                    <a:pt x="12468" y="3020"/>
                    <a:pt x="12434" y="3772"/>
                    <a:pt x="11968" y="4327"/>
                  </a:cubicBezTo>
                  <a:cubicBezTo>
                    <a:pt x="11675" y="4677"/>
                    <a:pt x="11243" y="4902"/>
                    <a:pt x="10718" y="4977"/>
                  </a:cubicBezTo>
                  <a:cubicBezTo>
                    <a:pt x="10171" y="5055"/>
                    <a:pt x="9652" y="4960"/>
                    <a:pt x="9314" y="4867"/>
                  </a:cubicBezTo>
                  <a:cubicBezTo>
                    <a:pt x="9003" y="4781"/>
                    <a:pt x="8698" y="4668"/>
                    <a:pt x="8404" y="4559"/>
                  </a:cubicBezTo>
                  <a:cubicBezTo>
                    <a:pt x="7984" y="4403"/>
                    <a:pt x="7582" y="4254"/>
                    <a:pt x="7170" y="4181"/>
                  </a:cubicBezTo>
                  <a:cubicBezTo>
                    <a:pt x="7173" y="4225"/>
                    <a:pt x="7174" y="4269"/>
                    <a:pt x="7176" y="4313"/>
                  </a:cubicBezTo>
                  <a:cubicBezTo>
                    <a:pt x="7185" y="4790"/>
                    <a:pt x="7084" y="5180"/>
                    <a:pt x="6876" y="5471"/>
                  </a:cubicBezTo>
                  <a:cubicBezTo>
                    <a:pt x="6589" y="5870"/>
                    <a:pt x="6080" y="6053"/>
                    <a:pt x="5666" y="5906"/>
                  </a:cubicBezTo>
                  <a:cubicBezTo>
                    <a:pt x="5393" y="5808"/>
                    <a:pt x="5186" y="5576"/>
                    <a:pt x="5099" y="5268"/>
                  </a:cubicBezTo>
                  <a:cubicBezTo>
                    <a:pt x="4998" y="4905"/>
                    <a:pt x="5078" y="4489"/>
                    <a:pt x="5304" y="4210"/>
                  </a:cubicBezTo>
                  <a:cubicBezTo>
                    <a:pt x="5585" y="3864"/>
                    <a:pt x="6039" y="3663"/>
                    <a:pt x="6580" y="3637"/>
                  </a:cubicBezTo>
                  <a:cubicBezTo>
                    <a:pt x="6380" y="2865"/>
                    <a:pt x="5880" y="2165"/>
                    <a:pt x="5202" y="1749"/>
                  </a:cubicBezTo>
                  <a:cubicBezTo>
                    <a:pt x="4327" y="1213"/>
                    <a:pt x="3164" y="1155"/>
                    <a:pt x="2240" y="1603"/>
                  </a:cubicBezTo>
                  <a:cubicBezTo>
                    <a:pt x="1316" y="2051"/>
                    <a:pt x="641" y="3000"/>
                    <a:pt x="520" y="4019"/>
                  </a:cubicBezTo>
                  <a:cubicBezTo>
                    <a:pt x="442" y="4673"/>
                    <a:pt x="592" y="5332"/>
                    <a:pt x="930" y="5826"/>
                  </a:cubicBezTo>
                  <a:cubicBezTo>
                    <a:pt x="1377" y="6482"/>
                    <a:pt x="2175" y="6938"/>
                    <a:pt x="3369" y="7222"/>
                  </a:cubicBezTo>
                  <a:lnTo>
                    <a:pt x="3369" y="7222"/>
                  </a:lnTo>
                  <a:cubicBezTo>
                    <a:pt x="4193" y="7417"/>
                    <a:pt x="5035" y="7515"/>
                    <a:pt x="5881" y="7515"/>
                  </a:cubicBezTo>
                  <a:cubicBezTo>
                    <a:pt x="6685" y="7515"/>
                    <a:pt x="7485" y="7426"/>
                    <a:pt x="8270" y="7250"/>
                  </a:cubicBezTo>
                  <a:cubicBezTo>
                    <a:pt x="8432" y="7214"/>
                    <a:pt x="8600" y="7173"/>
                    <a:pt x="8763" y="7133"/>
                  </a:cubicBezTo>
                  <a:cubicBezTo>
                    <a:pt x="9719" y="6897"/>
                    <a:pt x="10709" y="6654"/>
                    <a:pt x="11648" y="7024"/>
                  </a:cubicBezTo>
                  <a:cubicBezTo>
                    <a:pt x="12335" y="7295"/>
                    <a:pt x="12924" y="7892"/>
                    <a:pt x="13307" y="8707"/>
                  </a:cubicBezTo>
                  <a:cubicBezTo>
                    <a:pt x="13638" y="9413"/>
                    <a:pt x="13782" y="10174"/>
                    <a:pt x="13921" y="10910"/>
                  </a:cubicBezTo>
                  <a:lnTo>
                    <a:pt x="13429" y="11003"/>
                  </a:lnTo>
                  <a:cubicBezTo>
                    <a:pt x="13296" y="10298"/>
                    <a:pt x="13158" y="9568"/>
                    <a:pt x="12853" y="8920"/>
                  </a:cubicBezTo>
                  <a:cubicBezTo>
                    <a:pt x="12526" y="8221"/>
                    <a:pt x="12033" y="7714"/>
                    <a:pt x="11465" y="7490"/>
                  </a:cubicBezTo>
                  <a:cubicBezTo>
                    <a:pt x="10674" y="7179"/>
                    <a:pt x="9763" y="7402"/>
                    <a:pt x="8882" y="7619"/>
                  </a:cubicBezTo>
                  <a:cubicBezTo>
                    <a:pt x="8717" y="7659"/>
                    <a:pt x="8547" y="7701"/>
                    <a:pt x="8380" y="7739"/>
                  </a:cubicBezTo>
                  <a:lnTo>
                    <a:pt x="8380" y="7739"/>
                  </a:lnTo>
                  <a:cubicBezTo>
                    <a:pt x="7559" y="7923"/>
                    <a:pt x="6722" y="8016"/>
                    <a:pt x="5881" y="8016"/>
                  </a:cubicBezTo>
                  <a:cubicBezTo>
                    <a:pt x="4996" y="8016"/>
                    <a:pt x="4115" y="7913"/>
                    <a:pt x="3254" y="7709"/>
                  </a:cubicBezTo>
                  <a:cubicBezTo>
                    <a:pt x="1933" y="7395"/>
                    <a:pt x="1037" y="6872"/>
                    <a:pt x="516" y="6109"/>
                  </a:cubicBezTo>
                  <a:cubicBezTo>
                    <a:pt x="191" y="5633"/>
                    <a:pt x="11" y="5035"/>
                    <a:pt x="0" y="4418"/>
                  </a:cubicBezTo>
                  <a:lnTo>
                    <a:pt x="0" y="4300"/>
                  </a:lnTo>
                  <a:cubicBezTo>
                    <a:pt x="2" y="4187"/>
                    <a:pt x="10" y="4073"/>
                    <a:pt x="23" y="3960"/>
                  </a:cubicBezTo>
                  <a:lnTo>
                    <a:pt x="23" y="3960"/>
                  </a:lnTo>
                  <a:cubicBezTo>
                    <a:pt x="82" y="3486"/>
                    <a:pt x="236" y="3028"/>
                    <a:pt x="475" y="2614"/>
                  </a:cubicBezTo>
                  <a:cubicBezTo>
                    <a:pt x="506" y="2560"/>
                    <a:pt x="539" y="2507"/>
                    <a:pt x="573" y="2455"/>
                  </a:cubicBezTo>
                  <a:moveTo>
                    <a:pt x="6666" y="4136"/>
                  </a:moveTo>
                  <a:cubicBezTo>
                    <a:pt x="6243" y="4144"/>
                    <a:pt x="5889" y="4283"/>
                    <a:pt x="5693" y="4525"/>
                  </a:cubicBezTo>
                  <a:cubicBezTo>
                    <a:pt x="5568" y="4680"/>
                    <a:pt x="5523" y="4924"/>
                    <a:pt x="5581" y="5133"/>
                  </a:cubicBezTo>
                  <a:cubicBezTo>
                    <a:pt x="5606" y="5221"/>
                    <a:pt x="5672" y="5378"/>
                    <a:pt x="5834" y="5436"/>
                  </a:cubicBezTo>
                  <a:cubicBezTo>
                    <a:pt x="6008" y="5498"/>
                    <a:pt x="6290" y="5429"/>
                    <a:pt x="6469" y="5180"/>
                  </a:cubicBezTo>
                  <a:cubicBezTo>
                    <a:pt x="6614" y="4978"/>
                    <a:pt x="6683" y="4690"/>
                    <a:pt x="6676" y="4323"/>
                  </a:cubicBezTo>
                  <a:cubicBezTo>
                    <a:pt x="6675" y="4261"/>
                    <a:pt x="6671" y="4198"/>
                    <a:pt x="6666" y="4136"/>
                  </a:cubicBezTo>
                  <a:close/>
                </a:path>
              </a:pathLst>
            </a:custGeom>
            <a:solidFill>
              <a:srgbClr val="FFC88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722376" y="44805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1"/>
          </p:nvPr>
        </p:nvSpPr>
        <p:spPr>
          <a:xfrm>
            <a:off x="4947878" y="2574151"/>
            <a:ext cx="2683200" cy="15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2"/>
          </p:nvPr>
        </p:nvSpPr>
        <p:spPr>
          <a:xfrm>
            <a:off x="1512925" y="2574151"/>
            <a:ext cx="2683200" cy="15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3"/>
          </p:nvPr>
        </p:nvSpPr>
        <p:spPr>
          <a:xfrm>
            <a:off x="1512921" y="1924300"/>
            <a:ext cx="2683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ybody Medium"/>
                <a:ea typeface="Anybody Medium"/>
                <a:cs typeface="Anybody Medium"/>
                <a:sym typeface="Anybod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4"/>
          </p:nvPr>
        </p:nvSpPr>
        <p:spPr>
          <a:xfrm>
            <a:off x="4947879" y="1924300"/>
            <a:ext cx="26832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ybody Medium"/>
                <a:ea typeface="Anybody Medium"/>
                <a:cs typeface="Anybody Medium"/>
                <a:sym typeface="Anybod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201175" y="622613"/>
            <a:ext cx="340200" cy="331800"/>
            <a:chOff x="2934025" y="144575"/>
            <a:chExt cx="340200" cy="331800"/>
          </a:xfrm>
        </p:grpSpPr>
        <p:cxnSp>
          <p:nvCxnSpPr>
            <p:cNvPr id="52" name="Google Shape;52;p5"/>
            <p:cNvCxnSpPr/>
            <p:nvPr/>
          </p:nvCxnSpPr>
          <p:spPr>
            <a:xfrm>
              <a:off x="3104125" y="144575"/>
              <a:ext cx="0" cy="33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5"/>
            <p:cNvCxnSpPr/>
            <p:nvPr/>
          </p:nvCxnSpPr>
          <p:spPr>
            <a:xfrm>
              <a:off x="2934025" y="314675"/>
              <a:ext cx="340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5"/>
            <p:cNvCxnSpPr/>
            <p:nvPr/>
          </p:nvCxnSpPr>
          <p:spPr>
            <a:xfrm>
              <a:off x="3107084" y="144579"/>
              <a:ext cx="0" cy="3317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5"/>
            <p:cNvCxnSpPr/>
            <p:nvPr/>
          </p:nvCxnSpPr>
          <p:spPr>
            <a:xfrm rot="2700000">
              <a:off x="2933996" y="313466"/>
              <a:ext cx="3402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-1440165" y="-2554772"/>
            <a:ext cx="11971297" cy="9260797"/>
            <a:chOff x="-1440165" y="-2554772"/>
            <a:chExt cx="11971297" cy="9260797"/>
          </a:xfrm>
        </p:grpSpPr>
        <p:sp>
          <p:nvSpPr>
            <p:cNvPr id="58" name="Google Shape;58;p6"/>
            <p:cNvSpPr/>
            <p:nvPr/>
          </p:nvSpPr>
          <p:spPr>
            <a:xfrm rot="4043919">
              <a:off x="-1294696" y="4131908"/>
              <a:ext cx="2551979" cy="2017055"/>
            </a:xfrm>
            <a:custGeom>
              <a:avLst/>
              <a:gdLst/>
              <a:ahLst/>
              <a:cxnLst/>
              <a:rect l="l" t="t" r="r" b="b"/>
              <a:pathLst>
                <a:path w="13921" h="11003" extrusionOk="0">
                  <a:moveTo>
                    <a:pt x="573" y="2455"/>
                  </a:moveTo>
                  <a:cubicBezTo>
                    <a:pt x="929" y="1900"/>
                    <a:pt x="1432" y="1439"/>
                    <a:pt x="2022" y="1153"/>
                  </a:cubicBezTo>
                  <a:cubicBezTo>
                    <a:pt x="3096" y="633"/>
                    <a:pt x="4446" y="699"/>
                    <a:pt x="5464" y="1323"/>
                  </a:cubicBezTo>
                  <a:cubicBezTo>
                    <a:pt x="6295" y="1832"/>
                    <a:pt x="6896" y="2709"/>
                    <a:pt x="7099" y="3663"/>
                  </a:cubicBezTo>
                  <a:cubicBezTo>
                    <a:pt x="7617" y="3733"/>
                    <a:pt x="8105" y="3914"/>
                    <a:pt x="8578" y="4090"/>
                  </a:cubicBezTo>
                  <a:cubicBezTo>
                    <a:pt x="8863" y="4195"/>
                    <a:pt x="9157" y="4304"/>
                    <a:pt x="9447" y="4384"/>
                  </a:cubicBezTo>
                  <a:cubicBezTo>
                    <a:pt x="10538" y="4685"/>
                    <a:pt x="11266" y="4386"/>
                    <a:pt x="11585" y="4006"/>
                  </a:cubicBezTo>
                  <a:cubicBezTo>
                    <a:pt x="11941" y="3580"/>
                    <a:pt x="11970" y="2947"/>
                    <a:pt x="11997" y="2335"/>
                  </a:cubicBezTo>
                  <a:cubicBezTo>
                    <a:pt x="12002" y="2243"/>
                    <a:pt x="12006" y="2149"/>
                    <a:pt x="12011" y="2056"/>
                  </a:cubicBezTo>
                  <a:cubicBezTo>
                    <a:pt x="12073" y="981"/>
                    <a:pt x="12469" y="251"/>
                    <a:pt x="13127" y="0"/>
                  </a:cubicBezTo>
                  <a:lnTo>
                    <a:pt x="13305" y="468"/>
                  </a:lnTo>
                  <a:cubicBezTo>
                    <a:pt x="13037" y="570"/>
                    <a:pt x="12578" y="916"/>
                    <a:pt x="12511" y="2085"/>
                  </a:cubicBezTo>
                  <a:cubicBezTo>
                    <a:pt x="12506" y="2174"/>
                    <a:pt x="12502" y="2267"/>
                    <a:pt x="12498" y="2358"/>
                  </a:cubicBezTo>
                  <a:cubicBezTo>
                    <a:pt x="12468" y="3020"/>
                    <a:pt x="12434" y="3772"/>
                    <a:pt x="11968" y="4327"/>
                  </a:cubicBezTo>
                  <a:cubicBezTo>
                    <a:pt x="11675" y="4677"/>
                    <a:pt x="11243" y="4902"/>
                    <a:pt x="10718" y="4977"/>
                  </a:cubicBezTo>
                  <a:cubicBezTo>
                    <a:pt x="10171" y="5055"/>
                    <a:pt x="9652" y="4960"/>
                    <a:pt x="9314" y="4867"/>
                  </a:cubicBezTo>
                  <a:cubicBezTo>
                    <a:pt x="9003" y="4781"/>
                    <a:pt x="8698" y="4668"/>
                    <a:pt x="8404" y="4559"/>
                  </a:cubicBezTo>
                  <a:cubicBezTo>
                    <a:pt x="7984" y="4403"/>
                    <a:pt x="7582" y="4254"/>
                    <a:pt x="7170" y="4181"/>
                  </a:cubicBezTo>
                  <a:cubicBezTo>
                    <a:pt x="7173" y="4225"/>
                    <a:pt x="7174" y="4269"/>
                    <a:pt x="7176" y="4313"/>
                  </a:cubicBezTo>
                  <a:cubicBezTo>
                    <a:pt x="7185" y="4790"/>
                    <a:pt x="7084" y="5180"/>
                    <a:pt x="6876" y="5471"/>
                  </a:cubicBezTo>
                  <a:cubicBezTo>
                    <a:pt x="6589" y="5870"/>
                    <a:pt x="6080" y="6053"/>
                    <a:pt x="5666" y="5906"/>
                  </a:cubicBezTo>
                  <a:cubicBezTo>
                    <a:pt x="5393" y="5808"/>
                    <a:pt x="5186" y="5576"/>
                    <a:pt x="5099" y="5268"/>
                  </a:cubicBezTo>
                  <a:cubicBezTo>
                    <a:pt x="4998" y="4905"/>
                    <a:pt x="5078" y="4489"/>
                    <a:pt x="5304" y="4210"/>
                  </a:cubicBezTo>
                  <a:cubicBezTo>
                    <a:pt x="5585" y="3864"/>
                    <a:pt x="6039" y="3663"/>
                    <a:pt x="6580" y="3637"/>
                  </a:cubicBezTo>
                  <a:cubicBezTo>
                    <a:pt x="6380" y="2865"/>
                    <a:pt x="5880" y="2165"/>
                    <a:pt x="5202" y="1749"/>
                  </a:cubicBezTo>
                  <a:cubicBezTo>
                    <a:pt x="4327" y="1213"/>
                    <a:pt x="3164" y="1155"/>
                    <a:pt x="2240" y="1603"/>
                  </a:cubicBezTo>
                  <a:cubicBezTo>
                    <a:pt x="1316" y="2051"/>
                    <a:pt x="641" y="3000"/>
                    <a:pt x="520" y="4019"/>
                  </a:cubicBezTo>
                  <a:cubicBezTo>
                    <a:pt x="442" y="4673"/>
                    <a:pt x="592" y="5332"/>
                    <a:pt x="930" y="5826"/>
                  </a:cubicBezTo>
                  <a:cubicBezTo>
                    <a:pt x="1377" y="6482"/>
                    <a:pt x="2175" y="6938"/>
                    <a:pt x="3369" y="7222"/>
                  </a:cubicBezTo>
                  <a:lnTo>
                    <a:pt x="3369" y="7222"/>
                  </a:lnTo>
                  <a:cubicBezTo>
                    <a:pt x="4193" y="7417"/>
                    <a:pt x="5035" y="7515"/>
                    <a:pt x="5881" y="7515"/>
                  </a:cubicBezTo>
                  <a:cubicBezTo>
                    <a:pt x="6685" y="7515"/>
                    <a:pt x="7485" y="7426"/>
                    <a:pt x="8270" y="7250"/>
                  </a:cubicBezTo>
                  <a:cubicBezTo>
                    <a:pt x="8432" y="7214"/>
                    <a:pt x="8600" y="7173"/>
                    <a:pt x="8763" y="7133"/>
                  </a:cubicBezTo>
                  <a:cubicBezTo>
                    <a:pt x="9719" y="6897"/>
                    <a:pt x="10709" y="6654"/>
                    <a:pt x="11648" y="7024"/>
                  </a:cubicBezTo>
                  <a:cubicBezTo>
                    <a:pt x="12335" y="7295"/>
                    <a:pt x="12924" y="7892"/>
                    <a:pt x="13307" y="8707"/>
                  </a:cubicBezTo>
                  <a:cubicBezTo>
                    <a:pt x="13638" y="9413"/>
                    <a:pt x="13782" y="10174"/>
                    <a:pt x="13921" y="10910"/>
                  </a:cubicBezTo>
                  <a:lnTo>
                    <a:pt x="13429" y="11003"/>
                  </a:lnTo>
                  <a:cubicBezTo>
                    <a:pt x="13296" y="10298"/>
                    <a:pt x="13158" y="9568"/>
                    <a:pt x="12853" y="8920"/>
                  </a:cubicBezTo>
                  <a:cubicBezTo>
                    <a:pt x="12526" y="8221"/>
                    <a:pt x="12033" y="7714"/>
                    <a:pt x="11465" y="7490"/>
                  </a:cubicBezTo>
                  <a:cubicBezTo>
                    <a:pt x="10674" y="7179"/>
                    <a:pt x="9763" y="7402"/>
                    <a:pt x="8882" y="7619"/>
                  </a:cubicBezTo>
                  <a:cubicBezTo>
                    <a:pt x="8717" y="7659"/>
                    <a:pt x="8547" y="7701"/>
                    <a:pt x="8380" y="7739"/>
                  </a:cubicBezTo>
                  <a:lnTo>
                    <a:pt x="8380" y="7739"/>
                  </a:lnTo>
                  <a:cubicBezTo>
                    <a:pt x="7559" y="7923"/>
                    <a:pt x="6722" y="8016"/>
                    <a:pt x="5881" y="8016"/>
                  </a:cubicBezTo>
                  <a:cubicBezTo>
                    <a:pt x="4996" y="8016"/>
                    <a:pt x="4115" y="7913"/>
                    <a:pt x="3254" y="7709"/>
                  </a:cubicBezTo>
                  <a:cubicBezTo>
                    <a:pt x="1933" y="7395"/>
                    <a:pt x="1037" y="6872"/>
                    <a:pt x="516" y="6109"/>
                  </a:cubicBezTo>
                  <a:cubicBezTo>
                    <a:pt x="191" y="5633"/>
                    <a:pt x="11" y="5035"/>
                    <a:pt x="0" y="4418"/>
                  </a:cubicBezTo>
                  <a:lnTo>
                    <a:pt x="0" y="4300"/>
                  </a:lnTo>
                  <a:cubicBezTo>
                    <a:pt x="2" y="4187"/>
                    <a:pt x="10" y="4073"/>
                    <a:pt x="23" y="3960"/>
                  </a:cubicBezTo>
                  <a:lnTo>
                    <a:pt x="23" y="3960"/>
                  </a:lnTo>
                  <a:cubicBezTo>
                    <a:pt x="82" y="3486"/>
                    <a:pt x="236" y="3028"/>
                    <a:pt x="475" y="2614"/>
                  </a:cubicBezTo>
                  <a:cubicBezTo>
                    <a:pt x="506" y="2560"/>
                    <a:pt x="539" y="2507"/>
                    <a:pt x="573" y="2455"/>
                  </a:cubicBezTo>
                  <a:moveTo>
                    <a:pt x="6666" y="4136"/>
                  </a:moveTo>
                  <a:cubicBezTo>
                    <a:pt x="6243" y="4144"/>
                    <a:pt x="5889" y="4283"/>
                    <a:pt x="5693" y="4525"/>
                  </a:cubicBezTo>
                  <a:cubicBezTo>
                    <a:pt x="5568" y="4680"/>
                    <a:pt x="5523" y="4924"/>
                    <a:pt x="5581" y="5133"/>
                  </a:cubicBezTo>
                  <a:cubicBezTo>
                    <a:pt x="5606" y="5221"/>
                    <a:pt x="5672" y="5378"/>
                    <a:pt x="5834" y="5436"/>
                  </a:cubicBezTo>
                  <a:cubicBezTo>
                    <a:pt x="6008" y="5498"/>
                    <a:pt x="6290" y="5429"/>
                    <a:pt x="6469" y="5180"/>
                  </a:cubicBezTo>
                  <a:cubicBezTo>
                    <a:pt x="6614" y="4978"/>
                    <a:pt x="6683" y="4690"/>
                    <a:pt x="6676" y="4323"/>
                  </a:cubicBezTo>
                  <a:cubicBezTo>
                    <a:pt x="6675" y="4261"/>
                    <a:pt x="6671" y="4198"/>
                    <a:pt x="6666" y="4136"/>
                  </a:cubicBezTo>
                  <a:close/>
                </a:path>
              </a:pathLst>
            </a:custGeom>
            <a:solidFill>
              <a:srgbClr val="FFC88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" name="Google Shape;59;p6"/>
            <p:cNvGrpSpPr/>
            <p:nvPr/>
          </p:nvGrpSpPr>
          <p:grpSpPr>
            <a:xfrm>
              <a:off x="201175" y="622613"/>
              <a:ext cx="340200" cy="331800"/>
              <a:chOff x="2934025" y="144575"/>
              <a:chExt cx="340200" cy="331800"/>
            </a:xfrm>
          </p:grpSpPr>
          <p:cxnSp>
            <p:nvCxnSpPr>
              <p:cNvPr id="60" name="Google Shape;60;p6"/>
              <p:cNvCxnSpPr/>
              <p:nvPr/>
            </p:nvCxnSpPr>
            <p:spPr>
              <a:xfrm>
                <a:off x="3104125" y="144575"/>
                <a:ext cx="0" cy="331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6"/>
              <p:cNvCxnSpPr/>
              <p:nvPr/>
            </p:nvCxnSpPr>
            <p:spPr>
              <a:xfrm>
                <a:off x="2934025" y="314675"/>
                <a:ext cx="340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6"/>
              <p:cNvCxnSpPr/>
              <p:nvPr/>
            </p:nvCxnSpPr>
            <p:spPr>
              <a:xfrm>
                <a:off x="3107084" y="144579"/>
                <a:ext cx="0" cy="33177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6"/>
              <p:cNvCxnSpPr/>
              <p:nvPr/>
            </p:nvCxnSpPr>
            <p:spPr>
              <a:xfrm rot="2700000">
                <a:off x="2933996" y="313466"/>
                <a:ext cx="3402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64" name="Google Shape;64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862917" y="-2554772"/>
              <a:ext cx="3668215" cy="36649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6"/>
            <p:cNvPicPr preferRelativeResize="0"/>
            <p:nvPr/>
          </p:nvPicPr>
          <p:blipFill rotWithShape="1">
            <a:blip r:embed="rId3">
              <a:alphaModFix/>
            </a:blip>
            <a:srcRect l="77238" t="54503" b="18092"/>
            <a:stretch/>
          </p:blipFill>
          <p:spPr>
            <a:xfrm rot="10660323" flipH="1">
              <a:off x="3314224" y="4702825"/>
              <a:ext cx="854876" cy="10043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8"/>
          <p:cNvPicPr preferRelativeResize="0"/>
          <p:nvPr/>
        </p:nvPicPr>
        <p:blipFill rotWithShape="1">
          <a:blip r:embed="rId2">
            <a:alphaModFix amt="6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8" name="Google Shape;78;p8"/>
          <p:cNvGrpSpPr/>
          <p:nvPr/>
        </p:nvGrpSpPr>
        <p:grpSpPr>
          <a:xfrm>
            <a:off x="-1675340" y="-1262000"/>
            <a:ext cx="12531022" cy="9905064"/>
            <a:chOff x="-1675340" y="-1262000"/>
            <a:chExt cx="12531022" cy="9905064"/>
          </a:xfrm>
        </p:grpSpPr>
        <p:pic>
          <p:nvPicPr>
            <p:cNvPr id="79" name="Google Shape;79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8623964">
              <a:off x="-955142" y="4222201"/>
              <a:ext cx="3755853" cy="366498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8"/>
            <p:cNvSpPr/>
            <p:nvPr/>
          </p:nvSpPr>
          <p:spPr>
            <a:xfrm rot="9595047" flipH="1">
              <a:off x="6017905" y="-794742"/>
              <a:ext cx="2929042" cy="1171775"/>
            </a:xfrm>
            <a:custGeom>
              <a:avLst/>
              <a:gdLst/>
              <a:ahLst/>
              <a:cxnLst/>
              <a:rect l="l" t="t" r="r" b="b"/>
              <a:pathLst>
                <a:path w="24716" h="9888" extrusionOk="0">
                  <a:moveTo>
                    <a:pt x="0" y="5309"/>
                  </a:moveTo>
                  <a:lnTo>
                    <a:pt x="0" y="5309"/>
                  </a:lnTo>
                  <a:cubicBezTo>
                    <a:pt x="0" y="5307"/>
                    <a:pt x="0" y="5304"/>
                    <a:pt x="0" y="5301"/>
                  </a:cubicBezTo>
                  <a:cubicBezTo>
                    <a:pt x="0" y="4760"/>
                    <a:pt x="90" y="4222"/>
                    <a:pt x="267" y="3710"/>
                  </a:cubicBezTo>
                  <a:cubicBezTo>
                    <a:pt x="755" y="2307"/>
                    <a:pt x="1926" y="1163"/>
                    <a:pt x="3323" y="724"/>
                  </a:cubicBezTo>
                  <a:cubicBezTo>
                    <a:pt x="4740" y="280"/>
                    <a:pt x="6171" y="576"/>
                    <a:pt x="7122" y="903"/>
                  </a:cubicBezTo>
                  <a:cubicBezTo>
                    <a:pt x="8313" y="1312"/>
                    <a:pt x="9391" y="1963"/>
                    <a:pt x="10433" y="2592"/>
                  </a:cubicBezTo>
                  <a:lnTo>
                    <a:pt x="16172" y="6055"/>
                  </a:lnTo>
                  <a:cubicBezTo>
                    <a:pt x="17085" y="6606"/>
                    <a:pt x="18120" y="7230"/>
                    <a:pt x="19225" y="7283"/>
                  </a:cubicBezTo>
                  <a:cubicBezTo>
                    <a:pt x="19959" y="7319"/>
                    <a:pt x="20713" y="7090"/>
                    <a:pt x="21406" y="6622"/>
                  </a:cubicBezTo>
                  <a:cubicBezTo>
                    <a:pt x="22053" y="6185"/>
                    <a:pt x="22624" y="5548"/>
                    <a:pt x="23011" y="4832"/>
                  </a:cubicBezTo>
                  <a:cubicBezTo>
                    <a:pt x="23809" y="3356"/>
                    <a:pt x="23975" y="1637"/>
                    <a:pt x="24036" y="0"/>
                  </a:cubicBezTo>
                  <a:lnTo>
                    <a:pt x="24716" y="25"/>
                  </a:lnTo>
                  <a:cubicBezTo>
                    <a:pt x="24677" y="1093"/>
                    <a:pt x="24598" y="1900"/>
                    <a:pt x="24460" y="2642"/>
                  </a:cubicBezTo>
                  <a:cubicBezTo>
                    <a:pt x="24281" y="3608"/>
                    <a:pt x="24003" y="4430"/>
                    <a:pt x="23611" y="5155"/>
                  </a:cubicBezTo>
                  <a:cubicBezTo>
                    <a:pt x="23172" y="5967"/>
                    <a:pt x="22524" y="6689"/>
                    <a:pt x="21787" y="7187"/>
                  </a:cubicBezTo>
                  <a:cubicBezTo>
                    <a:pt x="20972" y="7737"/>
                    <a:pt x="20075" y="8006"/>
                    <a:pt x="19193" y="7964"/>
                  </a:cubicBezTo>
                  <a:cubicBezTo>
                    <a:pt x="17915" y="7902"/>
                    <a:pt x="16754" y="7201"/>
                    <a:pt x="15820" y="6638"/>
                  </a:cubicBezTo>
                  <a:lnTo>
                    <a:pt x="10081" y="3175"/>
                  </a:lnTo>
                  <a:cubicBezTo>
                    <a:pt x="9069" y="2564"/>
                    <a:pt x="8023" y="1933"/>
                    <a:pt x="6901" y="1547"/>
                  </a:cubicBezTo>
                  <a:cubicBezTo>
                    <a:pt x="6046" y="1254"/>
                    <a:pt x="4767" y="985"/>
                    <a:pt x="3527" y="1374"/>
                  </a:cubicBezTo>
                  <a:cubicBezTo>
                    <a:pt x="2332" y="1750"/>
                    <a:pt x="1329" y="2731"/>
                    <a:pt x="911" y="3934"/>
                  </a:cubicBezTo>
                  <a:cubicBezTo>
                    <a:pt x="494" y="5130"/>
                    <a:pt x="650" y="6500"/>
                    <a:pt x="1326" y="7597"/>
                  </a:cubicBezTo>
                  <a:cubicBezTo>
                    <a:pt x="1773" y="8323"/>
                    <a:pt x="2400" y="8850"/>
                    <a:pt x="3092" y="9079"/>
                  </a:cubicBezTo>
                  <a:cubicBezTo>
                    <a:pt x="3839" y="9328"/>
                    <a:pt x="4675" y="9200"/>
                    <a:pt x="5221" y="8753"/>
                  </a:cubicBezTo>
                  <a:cubicBezTo>
                    <a:pt x="5790" y="8289"/>
                    <a:pt x="6016" y="7443"/>
                    <a:pt x="5737" y="6828"/>
                  </a:cubicBezTo>
                  <a:cubicBezTo>
                    <a:pt x="5595" y="6517"/>
                    <a:pt x="5299" y="6258"/>
                    <a:pt x="4945" y="6135"/>
                  </a:cubicBezTo>
                  <a:cubicBezTo>
                    <a:pt x="4622" y="6024"/>
                    <a:pt x="4299" y="6037"/>
                    <a:pt x="4036" y="6173"/>
                  </a:cubicBezTo>
                  <a:lnTo>
                    <a:pt x="3723" y="5568"/>
                  </a:lnTo>
                  <a:cubicBezTo>
                    <a:pt x="4154" y="5345"/>
                    <a:pt x="4667" y="5318"/>
                    <a:pt x="5168" y="5492"/>
                  </a:cubicBezTo>
                  <a:cubicBezTo>
                    <a:pt x="5703" y="5677"/>
                    <a:pt x="6136" y="6061"/>
                    <a:pt x="6357" y="6546"/>
                  </a:cubicBezTo>
                  <a:cubicBezTo>
                    <a:pt x="6765" y="7444"/>
                    <a:pt x="6462" y="8620"/>
                    <a:pt x="5652" y="9281"/>
                  </a:cubicBezTo>
                  <a:cubicBezTo>
                    <a:pt x="5169" y="9675"/>
                    <a:pt x="4543" y="9884"/>
                    <a:pt x="3893" y="9888"/>
                  </a:cubicBezTo>
                  <a:lnTo>
                    <a:pt x="3851" y="9888"/>
                  </a:lnTo>
                  <a:cubicBezTo>
                    <a:pt x="3527" y="9886"/>
                    <a:pt x="3197" y="9833"/>
                    <a:pt x="2877" y="9726"/>
                  </a:cubicBezTo>
                  <a:cubicBezTo>
                    <a:pt x="2033" y="9446"/>
                    <a:pt x="1277" y="8817"/>
                    <a:pt x="746" y="7955"/>
                  </a:cubicBezTo>
                  <a:lnTo>
                    <a:pt x="746" y="7955"/>
                  </a:lnTo>
                  <a:cubicBezTo>
                    <a:pt x="723" y="7917"/>
                    <a:pt x="700" y="7879"/>
                    <a:pt x="678" y="7841"/>
                  </a:cubicBezTo>
                  <a:cubicBezTo>
                    <a:pt x="234" y="7072"/>
                    <a:pt x="0" y="6199"/>
                    <a:pt x="0" y="5310"/>
                  </a:cubicBezTo>
                  <a:lnTo>
                    <a:pt x="0" y="53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1" name="Google Shape;81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187467" y="-1043972"/>
              <a:ext cx="3668215" cy="366498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2" name="Google Shape;82;p8"/>
            <p:cNvSpPr/>
            <p:nvPr/>
          </p:nvSpPr>
          <p:spPr>
            <a:xfrm rot="3646255">
              <a:off x="-904716" y="3671681"/>
              <a:ext cx="2551979" cy="2017042"/>
            </a:xfrm>
            <a:custGeom>
              <a:avLst/>
              <a:gdLst/>
              <a:ahLst/>
              <a:cxnLst/>
              <a:rect l="l" t="t" r="r" b="b"/>
              <a:pathLst>
                <a:path w="13921" h="11003" extrusionOk="0">
                  <a:moveTo>
                    <a:pt x="573" y="2455"/>
                  </a:moveTo>
                  <a:cubicBezTo>
                    <a:pt x="929" y="1900"/>
                    <a:pt x="1432" y="1439"/>
                    <a:pt x="2022" y="1153"/>
                  </a:cubicBezTo>
                  <a:cubicBezTo>
                    <a:pt x="3096" y="633"/>
                    <a:pt x="4446" y="699"/>
                    <a:pt x="5464" y="1323"/>
                  </a:cubicBezTo>
                  <a:cubicBezTo>
                    <a:pt x="6295" y="1832"/>
                    <a:pt x="6896" y="2709"/>
                    <a:pt x="7099" y="3663"/>
                  </a:cubicBezTo>
                  <a:cubicBezTo>
                    <a:pt x="7617" y="3733"/>
                    <a:pt x="8105" y="3914"/>
                    <a:pt x="8578" y="4090"/>
                  </a:cubicBezTo>
                  <a:cubicBezTo>
                    <a:pt x="8863" y="4195"/>
                    <a:pt x="9157" y="4304"/>
                    <a:pt x="9447" y="4384"/>
                  </a:cubicBezTo>
                  <a:cubicBezTo>
                    <a:pt x="10538" y="4685"/>
                    <a:pt x="11266" y="4386"/>
                    <a:pt x="11585" y="4006"/>
                  </a:cubicBezTo>
                  <a:cubicBezTo>
                    <a:pt x="11941" y="3580"/>
                    <a:pt x="11970" y="2947"/>
                    <a:pt x="11997" y="2335"/>
                  </a:cubicBezTo>
                  <a:cubicBezTo>
                    <a:pt x="12002" y="2243"/>
                    <a:pt x="12006" y="2149"/>
                    <a:pt x="12011" y="2056"/>
                  </a:cubicBezTo>
                  <a:cubicBezTo>
                    <a:pt x="12073" y="981"/>
                    <a:pt x="12469" y="251"/>
                    <a:pt x="13127" y="0"/>
                  </a:cubicBezTo>
                  <a:lnTo>
                    <a:pt x="13305" y="468"/>
                  </a:lnTo>
                  <a:cubicBezTo>
                    <a:pt x="13037" y="570"/>
                    <a:pt x="12578" y="916"/>
                    <a:pt x="12511" y="2085"/>
                  </a:cubicBezTo>
                  <a:cubicBezTo>
                    <a:pt x="12506" y="2174"/>
                    <a:pt x="12502" y="2267"/>
                    <a:pt x="12498" y="2358"/>
                  </a:cubicBezTo>
                  <a:cubicBezTo>
                    <a:pt x="12468" y="3020"/>
                    <a:pt x="12434" y="3772"/>
                    <a:pt x="11968" y="4327"/>
                  </a:cubicBezTo>
                  <a:cubicBezTo>
                    <a:pt x="11675" y="4677"/>
                    <a:pt x="11243" y="4902"/>
                    <a:pt x="10718" y="4977"/>
                  </a:cubicBezTo>
                  <a:cubicBezTo>
                    <a:pt x="10171" y="5055"/>
                    <a:pt x="9652" y="4960"/>
                    <a:pt x="9314" y="4867"/>
                  </a:cubicBezTo>
                  <a:cubicBezTo>
                    <a:pt x="9003" y="4781"/>
                    <a:pt x="8698" y="4668"/>
                    <a:pt x="8404" y="4559"/>
                  </a:cubicBezTo>
                  <a:cubicBezTo>
                    <a:pt x="7984" y="4403"/>
                    <a:pt x="7582" y="4254"/>
                    <a:pt x="7170" y="4181"/>
                  </a:cubicBezTo>
                  <a:cubicBezTo>
                    <a:pt x="7173" y="4225"/>
                    <a:pt x="7174" y="4269"/>
                    <a:pt x="7176" y="4313"/>
                  </a:cubicBezTo>
                  <a:cubicBezTo>
                    <a:pt x="7185" y="4790"/>
                    <a:pt x="7084" y="5180"/>
                    <a:pt x="6876" y="5471"/>
                  </a:cubicBezTo>
                  <a:cubicBezTo>
                    <a:pt x="6589" y="5870"/>
                    <a:pt x="6080" y="6053"/>
                    <a:pt x="5666" y="5906"/>
                  </a:cubicBezTo>
                  <a:cubicBezTo>
                    <a:pt x="5393" y="5808"/>
                    <a:pt x="5186" y="5576"/>
                    <a:pt x="5099" y="5268"/>
                  </a:cubicBezTo>
                  <a:cubicBezTo>
                    <a:pt x="4998" y="4905"/>
                    <a:pt x="5078" y="4489"/>
                    <a:pt x="5304" y="4210"/>
                  </a:cubicBezTo>
                  <a:cubicBezTo>
                    <a:pt x="5585" y="3864"/>
                    <a:pt x="6039" y="3663"/>
                    <a:pt x="6580" y="3637"/>
                  </a:cubicBezTo>
                  <a:cubicBezTo>
                    <a:pt x="6380" y="2865"/>
                    <a:pt x="5880" y="2165"/>
                    <a:pt x="5202" y="1749"/>
                  </a:cubicBezTo>
                  <a:cubicBezTo>
                    <a:pt x="4327" y="1213"/>
                    <a:pt x="3164" y="1155"/>
                    <a:pt x="2240" y="1603"/>
                  </a:cubicBezTo>
                  <a:cubicBezTo>
                    <a:pt x="1316" y="2051"/>
                    <a:pt x="641" y="3000"/>
                    <a:pt x="520" y="4019"/>
                  </a:cubicBezTo>
                  <a:cubicBezTo>
                    <a:pt x="442" y="4673"/>
                    <a:pt x="592" y="5332"/>
                    <a:pt x="930" y="5826"/>
                  </a:cubicBezTo>
                  <a:cubicBezTo>
                    <a:pt x="1377" y="6482"/>
                    <a:pt x="2175" y="6938"/>
                    <a:pt x="3369" y="7222"/>
                  </a:cubicBezTo>
                  <a:lnTo>
                    <a:pt x="3369" y="7222"/>
                  </a:lnTo>
                  <a:cubicBezTo>
                    <a:pt x="4193" y="7417"/>
                    <a:pt x="5035" y="7515"/>
                    <a:pt x="5881" y="7515"/>
                  </a:cubicBezTo>
                  <a:cubicBezTo>
                    <a:pt x="6685" y="7515"/>
                    <a:pt x="7485" y="7426"/>
                    <a:pt x="8270" y="7250"/>
                  </a:cubicBezTo>
                  <a:cubicBezTo>
                    <a:pt x="8432" y="7214"/>
                    <a:pt x="8600" y="7173"/>
                    <a:pt x="8763" y="7133"/>
                  </a:cubicBezTo>
                  <a:cubicBezTo>
                    <a:pt x="9719" y="6897"/>
                    <a:pt x="10709" y="6654"/>
                    <a:pt x="11648" y="7024"/>
                  </a:cubicBezTo>
                  <a:cubicBezTo>
                    <a:pt x="12335" y="7295"/>
                    <a:pt x="12924" y="7892"/>
                    <a:pt x="13307" y="8707"/>
                  </a:cubicBezTo>
                  <a:cubicBezTo>
                    <a:pt x="13638" y="9413"/>
                    <a:pt x="13782" y="10174"/>
                    <a:pt x="13921" y="10910"/>
                  </a:cubicBezTo>
                  <a:lnTo>
                    <a:pt x="13429" y="11003"/>
                  </a:lnTo>
                  <a:cubicBezTo>
                    <a:pt x="13296" y="10298"/>
                    <a:pt x="13158" y="9568"/>
                    <a:pt x="12853" y="8920"/>
                  </a:cubicBezTo>
                  <a:cubicBezTo>
                    <a:pt x="12526" y="8221"/>
                    <a:pt x="12033" y="7714"/>
                    <a:pt x="11465" y="7490"/>
                  </a:cubicBezTo>
                  <a:cubicBezTo>
                    <a:pt x="10674" y="7179"/>
                    <a:pt x="9763" y="7402"/>
                    <a:pt x="8882" y="7619"/>
                  </a:cubicBezTo>
                  <a:cubicBezTo>
                    <a:pt x="8717" y="7659"/>
                    <a:pt x="8547" y="7701"/>
                    <a:pt x="8380" y="7739"/>
                  </a:cubicBezTo>
                  <a:lnTo>
                    <a:pt x="8380" y="7739"/>
                  </a:lnTo>
                  <a:cubicBezTo>
                    <a:pt x="7559" y="7923"/>
                    <a:pt x="6722" y="8016"/>
                    <a:pt x="5881" y="8016"/>
                  </a:cubicBezTo>
                  <a:cubicBezTo>
                    <a:pt x="4996" y="8016"/>
                    <a:pt x="4115" y="7913"/>
                    <a:pt x="3254" y="7709"/>
                  </a:cubicBezTo>
                  <a:cubicBezTo>
                    <a:pt x="1933" y="7395"/>
                    <a:pt x="1037" y="6872"/>
                    <a:pt x="516" y="6109"/>
                  </a:cubicBezTo>
                  <a:cubicBezTo>
                    <a:pt x="191" y="5633"/>
                    <a:pt x="11" y="5035"/>
                    <a:pt x="0" y="4418"/>
                  </a:cubicBezTo>
                  <a:lnTo>
                    <a:pt x="0" y="4300"/>
                  </a:lnTo>
                  <a:cubicBezTo>
                    <a:pt x="2" y="4187"/>
                    <a:pt x="10" y="4073"/>
                    <a:pt x="23" y="3960"/>
                  </a:cubicBezTo>
                  <a:lnTo>
                    <a:pt x="23" y="3960"/>
                  </a:lnTo>
                  <a:cubicBezTo>
                    <a:pt x="82" y="3486"/>
                    <a:pt x="236" y="3028"/>
                    <a:pt x="475" y="2614"/>
                  </a:cubicBezTo>
                  <a:cubicBezTo>
                    <a:pt x="506" y="2560"/>
                    <a:pt x="539" y="2507"/>
                    <a:pt x="573" y="2455"/>
                  </a:cubicBezTo>
                  <a:moveTo>
                    <a:pt x="6666" y="4136"/>
                  </a:moveTo>
                  <a:cubicBezTo>
                    <a:pt x="6243" y="4144"/>
                    <a:pt x="5889" y="4283"/>
                    <a:pt x="5693" y="4525"/>
                  </a:cubicBezTo>
                  <a:cubicBezTo>
                    <a:pt x="5568" y="4680"/>
                    <a:pt x="5523" y="4924"/>
                    <a:pt x="5581" y="5133"/>
                  </a:cubicBezTo>
                  <a:cubicBezTo>
                    <a:pt x="5606" y="5221"/>
                    <a:pt x="5672" y="5378"/>
                    <a:pt x="5834" y="5436"/>
                  </a:cubicBezTo>
                  <a:cubicBezTo>
                    <a:pt x="6008" y="5498"/>
                    <a:pt x="6290" y="5429"/>
                    <a:pt x="6469" y="5180"/>
                  </a:cubicBezTo>
                  <a:cubicBezTo>
                    <a:pt x="6614" y="4978"/>
                    <a:pt x="6683" y="4690"/>
                    <a:pt x="6676" y="4323"/>
                  </a:cubicBezTo>
                  <a:cubicBezTo>
                    <a:pt x="6675" y="4261"/>
                    <a:pt x="6671" y="4198"/>
                    <a:pt x="6666" y="4136"/>
                  </a:cubicBezTo>
                  <a:close/>
                </a:path>
              </a:pathLst>
            </a:custGeom>
            <a:solidFill>
              <a:srgbClr val="FFC88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9"/>
          <p:cNvPicPr preferRelativeResize="0"/>
          <p:nvPr/>
        </p:nvPicPr>
        <p:blipFill rotWithShape="1">
          <a:blip r:embed="rId2">
            <a:alphaModFix amt="60000"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87" name="Google Shape;87;p9"/>
          <p:cNvGrpSpPr/>
          <p:nvPr/>
        </p:nvGrpSpPr>
        <p:grpSpPr>
          <a:xfrm>
            <a:off x="-1224897" y="-823643"/>
            <a:ext cx="10453221" cy="6387143"/>
            <a:chOff x="-1224897" y="-823643"/>
            <a:chExt cx="10453221" cy="6387143"/>
          </a:xfrm>
        </p:grpSpPr>
        <p:pic>
          <p:nvPicPr>
            <p:cNvPr id="88" name="Google Shape;88;p9"/>
            <p:cNvPicPr preferRelativeResize="0"/>
            <p:nvPr/>
          </p:nvPicPr>
          <p:blipFill rotWithShape="1">
            <a:blip r:embed="rId3">
              <a:alphaModFix/>
            </a:blip>
            <a:srcRect l="77972" t="56575" b="17796"/>
            <a:stretch/>
          </p:blipFill>
          <p:spPr>
            <a:xfrm rot="-8623977">
              <a:off x="-42389" y="4470517"/>
              <a:ext cx="827326" cy="9392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9"/>
            <p:cNvSpPr/>
            <p:nvPr/>
          </p:nvSpPr>
          <p:spPr>
            <a:xfrm rot="-2279222">
              <a:off x="-1174554" y="-46372"/>
              <a:ext cx="2929057" cy="1171758"/>
            </a:xfrm>
            <a:custGeom>
              <a:avLst/>
              <a:gdLst/>
              <a:ahLst/>
              <a:cxnLst/>
              <a:rect l="l" t="t" r="r" b="b"/>
              <a:pathLst>
                <a:path w="24716" h="9888" extrusionOk="0">
                  <a:moveTo>
                    <a:pt x="0" y="5309"/>
                  </a:moveTo>
                  <a:lnTo>
                    <a:pt x="0" y="5309"/>
                  </a:lnTo>
                  <a:cubicBezTo>
                    <a:pt x="0" y="5307"/>
                    <a:pt x="0" y="5304"/>
                    <a:pt x="0" y="5301"/>
                  </a:cubicBezTo>
                  <a:cubicBezTo>
                    <a:pt x="0" y="4760"/>
                    <a:pt x="90" y="4222"/>
                    <a:pt x="267" y="3710"/>
                  </a:cubicBezTo>
                  <a:cubicBezTo>
                    <a:pt x="755" y="2307"/>
                    <a:pt x="1926" y="1163"/>
                    <a:pt x="3323" y="724"/>
                  </a:cubicBezTo>
                  <a:cubicBezTo>
                    <a:pt x="4740" y="280"/>
                    <a:pt x="6171" y="576"/>
                    <a:pt x="7122" y="903"/>
                  </a:cubicBezTo>
                  <a:cubicBezTo>
                    <a:pt x="8313" y="1312"/>
                    <a:pt x="9391" y="1963"/>
                    <a:pt x="10433" y="2592"/>
                  </a:cubicBezTo>
                  <a:lnTo>
                    <a:pt x="16172" y="6055"/>
                  </a:lnTo>
                  <a:cubicBezTo>
                    <a:pt x="17085" y="6606"/>
                    <a:pt x="18120" y="7230"/>
                    <a:pt x="19225" y="7283"/>
                  </a:cubicBezTo>
                  <a:cubicBezTo>
                    <a:pt x="19959" y="7319"/>
                    <a:pt x="20713" y="7090"/>
                    <a:pt x="21406" y="6622"/>
                  </a:cubicBezTo>
                  <a:cubicBezTo>
                    <a:pt x="22053" y="6185"/>
                    <a:pt x="22624" y="5548"/>
                    <a:pt x="23011" y="4832"/>
                  </a:cubicBezTo>
                  <a:cubicBezTo>
                    <a:pt x="23809" y="3356"/>
                    <a:pt x="23975" y="1637"/>
                    <a:pt x="24036" y="0"/>
                  </a:cubicBezTo>
                  <a:lnTo>
                    <a:pt x="24716" y="25"/>
                  </a:lnTo>
                  <a:cubicBezTo>
                    <a:pt x="24677" y="1093"/>
                    <a:pt x="24598" y="1900"/>
                    <a:pt x="24460" y="2642"/>
                  </a:cubicBezTo>
                  <a:cubicBezTo>
                    <a:pt x="24281" y="3608"/>
                    <a:pt x="24003" y="4430"/>
                    <a:pt x="23611" y="5155"/>
                  </a:cubicBezTo>
                  <a:cubicBezTo>
                    <a:pt x="23172" y="5967"/>
                    <a:pt x="22524" y="6689"/>
                    <a:pt x="21787" y="7187"/>
                  </a:cubicBezTo>
                  <a:cubicBezTo>
                    <a:pt x="20972" y="7737"/>
                    <a:pt x="20075" y="8006"/>
                    <a:pt x="19193" y="7964"/>
                  </a:cubicBezTo>
                  <a:cubicBezTo>
                    <a:pt x="17915" y="7902"/>
                    <a:pt x="16754" y="7201"/>
                    <a:pt x="15820" y="6638"/>
                  </a:cubicBezTo>
                  <a:lnTo>
                    <a:pt x="10081" y="3175"/>
                  </a:lnTo>
                  <a:cubicBezTo>
                    <a:pt x="9069" y="2564"/>
                    <a:pt x="8023" y="1933"/>
                    <a:pt x="6901" y="1547"/>
                  </a:cubicBezTo>
                  <a:cubicBezTo>
                    <a:pt x="6046" y="1254"/>
                    <a:pt x="4767" y="985"/>
                    <a:pt x="3527" y="1374"/>
                  </a:cubicBezTo>
                  <a:cubicBezTo>
                    <a:pt x="2332" y="1750"/>
                    <a:pt x="1329" y="2731"/>
                    <a:pt x="911" y="3934"/>
                  </a:cubicBezTo>
                  <a:cubicBezTo>
                    <a:pt x="494" y="5130"/>
                    <a:pt x="650" y="6500"/>
                    <a:pt x="1326" y="7597"/>
                  </a:cubicBezTo>
                  <a:cubicBezTo>
                    <a:pt x="1773" y="8323"/>
                    <a:pt x="2400" y="8850"/>
                    <a:pt x="3092" y="9079"/>
                  </a:cubicBezTo>
                  <a:cubicBezTo>
                    <a:pt x="3839" y="9328"/>
                    <a:pt x="4675" y="9200"/>
                    <a:pt x="5221" y="8753"/>
                  </a:cubicBezTo>
                  <a:cubicBezTo>
                    <a:pt x="5790" y="8289"/>
                    <a:pt x="6016" y="7443"/>
                    <a:pt x="5737" y="6828"/>
                  </a:cubicBezTo>
                  <a:cubicBezTo>
                    <a:pt x="5595" y="6517"/>
                    <a:pt x="5299" y="6258"/>
                    <a:pt x="4945" y="6135"/>
                  </a:cubicBezTo>
                  <a:cubicBezTo>
                    <a:pt x="4622" y="6024"/>
                    <a:pt x="4299" y="6037"/>
                    <a:pt x="4036" y="6173"/>
                  </a:cubicBezTo>
                  <a:lnTo>
                    <a:pt x="3723" y="5568"/>
                  </a:lnTo>
                  <a:cubicBezTo>
                    <a:pt x="4154" y="5345"/>
                    <a:pt x="4667" y="5318"/>
                    <a:pt x="5168" y="5492"/>
                  </a:cubicBezTo>
                  <a:cubicBezTo>
                    <a:pt x="5703" y="5677"/>
                    <a:pt x="6136" y="6061"/>
                    <a:pt x="6357" y="6546"/>
                  </a:cubicBezTo>
                  <a:cubicBezTo>
                    <a:pt x="6765" y="7444"/>
                    <a:pt x="6462" y="8620"/>
                    <a:pt x="5652" y="9281"/>
                  </a:cubicBezTo>
                  <a:cubicBezTo>
                    <a:pt x="5169" y="9675"/>
                    <a:pt x="4543" y="9884"/>
                    <a:pt x="3893" y="9888"/>
                  </a:cubicBezTo>
                  <a:lnTo>
                    <a:pt x="3851" y="9888"/>
                  </a:lnTo>
                  <a:cubicBezTo>
                    <a:pt x="3527" y="9886"/>
                    <a:pt x="3197" y="9833"/>
                    <a:pt x="2877" y="9726"/>
                  </a:cubicBezTo>
                  <a:cubicBezTo>
                    <a:pt x="2033" y="9446"/>
                    <a:pt x="1277" y="8817"/>
                    <a:pt x="746" y="7955"/>
                  </a:cubicBezTo>
                  <a:lnTo>
                    <a:pt x="746" y="7955"/>
                  </a:lnTo>
                  <a:cubicBezTo>
                    <a:pt x="723" y="7917"/>
                    <a:pt x="700" y="7879"/>
                    <a:pt x="678" y="7841"/>
                  </a:cubicBezTo>
                  <a:cubicBezTo>
                    <a:pt x="234" y="7072"/>
                    <a:pt x="0" y="6199"/>
                    <a:pt x="0" y="5310"/>
                  </a:cubicBezTo>
                  <a:lnTo>
                    <a:pt x="0" y="53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0" name="Google Shape;90;p9"/>
            <p:cNvPicPr preferRelativeResize="0"/>
            <p:nvPr/>
          </p:nvPicPr>
          <p:blipFill rotWithShape="1">
            <a:blip r:embed="rId4">
              <a:alphaModFix/>
            </a:blip>
            <a:srcRect l="21645" t="61491" r="43731"/>
            <a:stretch/>
          </p:blipFill>
          <p:spPr>
            <a:xfrm>
              <a:off x="7958324" y="0"/>
              <a:ext cx="1270000" cy="1411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13"/>
          <p:cNvGrpSpPr/>
          <p:nvPr/>
        </p:nvGrpSpPr>
        <p:grpSpPr>
          <a:xfrm>
            <a:off x="-3044618" y="-2327019"/>
            <a:ext cx="15273594" cy="10952638"/>
            <a:chOff x="-3044618" y="-2327019"/>
            <a:chExt cx="15273594" cy="10952638"/>
          </a:xfrm>
        </p:grpSpPr>
        <p:pic>
          <p:nvPicPr>
            <p:cNvPr id="108" name="Google Shape;108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2047201" flipH="1">
              <a:off x="7768484" y="-1589074"/>
              <a:ext cx="3755853" cy="36649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214854">
              <a:off x="-2523771" y="4439128"/>
              <a:ext cx="3668214" cy="366498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0" name="Google Shape;110;p13"/>
            <p:cNvGrpSpPr/>
            <p:nvPr/>
          </p:nvGrpSpPr>
          <p:grpSpPr>
            <a:xfrm>
              <a:off x="201175" y="622613"/>
              <a:ext cx="340200" cy="331800"/>
              <a:chOff x="2934025" y="144575"/>
              <a:chExt cx="340200" cy="331800"/>
            </a:xfrm>
          </p:grpSpPr>
          <p:cxnSp>
            <p:nvCxnSpPr>
              <p:cNvPr id="111" name="Google Shape;111;p13"/>
              <p:cNvCxnSpPr/>
              <p:nvPr/>
            </p:nvCxnSpPr>
            <p:spPr>
              <a:xfrm>
                <a:off x="3104125" y="144575"/>
                <a:ext cx="0" cy="331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13"/>
              <p:cNvCxnSpPr/>
              <p:nvPr/>
            </p:nvCxnSpPr>
            <p:spPr>
              <a:xfrm>
                <a:off x="2934025" y="314675"/>
                <a:ext cx="340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13"/>
              <p:cNvCxnSpPr/>
              <p:nvPr/>
            </p:nvCxnSpPr>
            <p:spPr>
              <a:xfrm>
                <a:off x="3107084" y="144579"/>
                <a:ext cx="0" cy="331775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13"/>
              <p:cNvCxnSpPr/>
              <p:nvPr/>
            </p:nvCxnSpPr>
            <p:spPr>
              <a:xfrm rot="2700000">
                <a:off x="2933996" y="313466"/>
                <a:ext cx="34026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15" name="Google Shape;115;p13"/>
            <p:cNvSpPr/>
            <p:nvPr/>
          </p:nvSpPr>
          <p:spPr>
            <a:xfrm rot="6918271">
              <a:off x="7413679" y="3737526"/>
              <a:ext cx="2551955" cy="2017012"/>
            </a:xfrm>
            <a:custGeom>
              <a:avLst/>
              <a:gdLst/>
              <a:ahLst/>
              <a:cxnLst/>
              <a:rect l="l" t="t" r="r" b="b"/>
              <a:pathLst>
                <a:path w="13921" h="11003" extrusionOk="0">
                  <a:moveTo>
                    <a:pt x="573" y="2455"/>
                  </a:moveTo>
                  <a:cubicBezTo>
                    <a:pt x="929" y="1900"/>
                    <a:pt x="1432" y="1439"/>
                    <a:pt x="2022" y="1153"/>
                  </a:cubicBezTo>
                  <a:cubicBezTo>
                    <a:pt x="3096" y="633"/>
                    <a:pt x="4446" y="699"/>
                    <a:pt x="5464" y="1323"/>
                  </a:cubicBezTo>
                  <a:cubicBezTo>
                    <a:pt x="6295" y="1832"/>
                    <a:pt x="6896" y="2709"/>
                    <a:pt x="7099" y="3663"/>
                  </a:cubicBezTo>
                  <a:cubicBezTo>
                    <a:pt x="7617" y="3733"/>
                    <a:pt x="8105" y="3914"/>
                    <a:pt x="8578" y="4090"/>
                  </a:cubicBezTo>
                  <a:cubicBezTo>
                    <a:pt x="8863" y="4195"/>
                    <a:pt x="9157" y="4304"/>
                    <a:pt x="9447" y="4384"/>
                  </a:cubicBezTo>
                  <a:cubicBezTo>
                    <a:pt x="10538" y="4685"/>
                    <a:pt x="11266" y="4386"/>
                    <a:pt x="11585" y="4006"/>
                  </a:cubicBezTo>
                  <a:cubicBezTo>
                    <a:pt x="11941" y="3580"/>
                    <a:pt x="11970" y="2947"/>
                    <a:pt x="11997" y="2335"/>
                  </a:cubicBezTo>
                  <a:cubicBezTo>
                    <a:pt x="12002" y="2243"/>
                    <a:pt x="12006" y="2149"/>
                    <a:pt x="12011" y="2056"/>
                  </a:cubicBezTo>
                  <a:cubicBezTo>
                    <a:pt x="12073" y="981"/>
                    <a:pt x="12469" y="251"/>
                    <a:pt x="13127" y="0"/>
                  </a:cubicBezTo>
                  <a:lnTo>
                    <a:pt x="13305" y="468"/>
                  </a:lnTo>
                  <a:cubicBezTo>
                    <a:pt x="13037" y="570"/>
                    <a:pt x="12578" y="916"/>
                    <a:pt x="12511" y="2085"/>
                  </a:cubicBezTo>
                  <a:cubicBezTo>
                    <a:pt x="12506" y="2174"/>
                    <a:pt x="12502" y="2267"/>
                    <a:pt x="12498" y="2358"/>
                  </a:cubicBezTo>
                  <a:cubicBezTo>
                    <a:pt x="12468" y="3020"/>
                    <a:pt x="12434" y="3772"/>
                    <a:pt x="11968" y="4327"/>
                  </a:cubicBezTo>
                  <a:cubicBezTo>
                    <a:pt x="11675" y="4677"/>
                    <a:pt x="11243" y="4902"/>
                    <a:pt x="10718" y="4977"/>
                  </a:cubicBezTo>
                  <a:cubicBezTo>
                    <a:pt x="10171" y="5055"/>
                    <a:pt x="9652" y="4960"/>
                    <a:pt x="9314" y="4867"/>
                  </a:cubicBezTo>
                  <a:cubicBezTo>
                    <a:pt x="9003" y="4781"/>
                    <a:pt x="8698" y="4668"/>
                    <a:pt x="8404" y="4559"/>
                  </a:cubicBezTo>
                  <a:cubicBezTo>
                    <a:pt x="7984" y="4403"/>
                    <a:pt x="7582" y="4254"/>
                    <a:pt x="7170" y="4181"/>
                  </a:cubicBezTo>
                  <a:cubicBezTo>
                    <a:pt x="7173" y="4225"/>
                    <a:pt x="7174" y="4269"/>
                    <a:pt x="7176" y="4313"/>
                  </a:cubicBezTo>
                  <a:cubicBezTo>
                    <a:pt x="7185" y="4790"/>
                    <a:pt x="7084" y="5180"/>
                    <a:pt x="6876" y="5471"/>
                  </a:cubicBezTo>
                  <a:cubicBezTo>
                    <a:pt x="6589" y="5870"/>
                    <a:pt x="6080" y="6053"/>
                    <a:pt x="5666" y="5906"/>
                  </a:cubicBezTo>
                  <a:cubicBezTo>
                    <a:pt x="5393" y="5808"/>
                    <a:pt x="5186" y="5576"/>
                    <a:pt x="5099" y="5268"/>
                  </a:cubicBezTo>
                  <a:cubicBezTo>
                    <a:pt x="4998" y="4905"/>
                    <a:pt x="5078" y="4489"/>
                    <a:pt x="5304" y="4210"/>
                  </a:cubicBezTo>
                  <a:cubicBezTo>
                    <a:pt x="5585" y="3864"/>
                    <a:pt x="6039" y="3663"/>
                    <a:pt x="6580" y="3637"/>
                  </a:cubicBezTo>
                  <a:cubicBezTo>
                    <a:pt x="6380" y="2865"/>
                    <a:pt x="5880" y="2165"/>
                    <a:pt x="5202" y="1749"/>
                  </a:cubicBezTo>
                  <a:cubicBezTo>
                    <a:pt x="4327" y="1213"/>
                    <a:pt x="3164" y="1155"/>
                    <a:pt x="2240" y="1603"/>
                  </a:cubicBezTo>
                  <a:cubicBezTo>
                    <a:pt x="1316" y="2051"/>
                    <a:pt x="641" y="3000"/>
                    <a:pt x="520" y="4019"/>
                  </a:cubicBezTo>
                  <a:cubicBezTo>
                    <a:pt x="442" y="4673"/>
                    <a:pt x="592" y="5332"/>
                    <a:pt x="930" y="5826"/>
                  </a:cubicBezTo>
                  <a:cubicBezTo>
                    <a:pt x="1377" y="6482"/>
                    <a:pt x="2175" y="6938"/>
                    <a:pt x="3369" y="7222"/>
                  </a:cubicBezTo>
                  <a:lnTo>
                    <a:pt x="3369" y="7222"/>
                  </a:lnTo>
                  <a:cubicBezTo>
                    <a:pt x="4193" y="7417"/>
                    <a:pt x="5035" y="7515"/>
                    <a:pt x="5881" y="7515"/>
                  </a:cubicBezTo>
                  <a:cubicBezTo>
                    <a:pt x="6685" y="7515"/>
                    <a:pt x="7485" y="7426"/>
                    <a:pt x="8270" y="7250"/>
                  </a:cubicBezTo>
                  <a:cubicBezTo>
                    <a:pt x="8432" y="7214"/>
                    <a:pt x="8600" y="7173"/>
                    <a:pt x="8763" y="7133"/>
                  </a:cubicBezTo>
                  <a:cubicBezTo>
                    <a:pt x="9719" y="6897"/>
                    <a:pt x="10709" y="6654"/>
                    <a:pt x="11648" y="7024"/>
                  </a:cubicBezTo>
                  <a:cubicBezTo>
                    <a:pt x="12335" y="7295"/>
                    <a:pt x="12924" y="7892"/>
                    <a:pt x="13307" y="8707"/>
                  </a:cubicBezTo>
                  <a:cubicBezTo>
                    <a:pt x="13638" y="9413"/>
                    <a:pt x="13782" y="10174"/>
                    <a:pt x="13921" y="10910"/>
                  </a:cubicBezTo>
                  <a:lnTo>
                    <a:pt x="13429" y="11003"/>
                  </a:lnTo>
                  <a:cubicBezTo>
                    <a:pt x="13296" y="10298"/>
                    <a:pt x="13158" y="9568"/>
                    <a:pt x="12853" y="8920"/>
                  </a:cubicBezTo>
                  <a:cubicBezTo>
                    <a:pt x="12526" y="8221"/>
                    <a:pt x="12033" y="7714"/>
                    <a:pt x="11465" y="7490"/>
                  </a:cubicBezTo>
                  <a:cubicBezTo>
                    <a:pt x="10674" y="7179"/>
                    <a:pt x="9763" y="7402"/>
                    <a:pt x="8882" y="7619"/>
                  </a:cubicBezTo>
                  <a:cubicBezTo>
                    <a:pt x="8717" y="7659"/>
                    <a:pt x="8547" y="7701"/>
                    <a:pt x="8380" y="7739"/>
                  </a:cubicBezTo>
                  <a:lnTo>
                    <a:pt x="8380" y="7739"/>
                  </a:lnTo>
                  <a:cubicBezTo>
                    <a:pt x="7559" y="7923"/>
                    <a:pt x="6722" y="8016"/>
                    <a:pt x="5881" y="8016"/>
                  </a:cubicBezTo>
                  <a:cubicBezTo>
                    <a:pt x="4996" y="8016"/>
                    <a:pt x="4115" y="7913"/>
                    <a:pt x="3254" y="7709"/>
                  </a:cubicBezTo>
                  <a:cubicBezTo>
                    <a:pt x="1933" y="7395"/>
                    <a:pt x="1037" y="6872"/>
                    <a:pt x="516" y="6109"/>
                  </a:cubicBezTo>
                  <a:cubicBezTo>
                    <a:pt x="191" y="5633"/>
                    <a:pt x="11" y="5035"/>
                    <a:pt x="0" y="4418"/>
                  </a:cubicBezTo>
                  <a:lnTo>
                    <a:pt x="0" y="4300"/>
                  </a:lnTo>
                  <a:cubicBezTo>
                    <a:pt x="2" y="4187"/>
                    <a:pt x="10" y="4073"/>
                    <a:pt x="23" y="3960"/>
                  </a:cubicBezTo>
                  <a:lnTo>
                    <a:pt x="23" y="3960"/>
                  </a:lnTo>
                  <a:cubicBezTo>
                    <a:pt x="82" y="3486"/>
                    <a:pt x="236" y="3028"/>
                    <a:pt x="475" y="2614"/>
                  </a:cubicBezTo>
                  <a:cubicBezTo>
                    <a:pt x="506" y="2560"/>
                    <a:pt x="539" y="2507"/>
                    <a:pt x="573" y="2455"/>
                  </a:cubicBezTo>
                  <a:moveTo>
                    <a:pt x="6666" y="4136"/>
                  </a:moveTo>
                  <a:cubicBezTo>
                    <a:pt x="6243" y="4144"/>
                    <a:pt x="5889" y="4283"/>
                    <a:pt x="5693" y="4525"/>
                  </a:cubicBezTo>
                  <a:cubicBezTo>
                    <a:pt x="5568" y="4680"/>
                    <a:pt x="5523" y="4924"/>
                    <a:pt x="5581" y="5133"/>
                  </a:cubicBezTo>
                  <a:cubicBezTo>
                    <a:pt x="5606" y="5221"/>
                    <a:pt x="5672" y="5378"/>
                    <a:pt x="5834" y="5436"/>
                  </a:cubicBezTo>
                  <a:cubicBezTo>
                    <a:pt x="6008" y="5498"/>
                    <a:pt x="6290" y="5429"/>
                    <a:pt x="6469" y="5180"/>
                  </a:cubicBezTo>
                  <a:cubicBezTo>
                    <a:pt x="6614" y="4978"/>
                    <a:pt x="6683" y="4690"/>
                    <a:pt x="6676" y="4323"/>
                  </a:cubicBezTo>
                  <a:cubicBezTo>
                    <a:pt x="6675" y="4261"/>
                    <a:pt x="6671" y="4198"/>
                    <a:pt x="6666" y="4136"/>
                  </a:cubicBezTo>
                  <a:close/>
                </a:path>
              </a:pathLst>
            </a:custGeom>
            <a:solidFill>
              <a:srgbClr val="FFC88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7256152" y="-632267"/>
              <a:ext cx="2929031" cy="1171777"/>
            </a:xfrm>
            <a:custGeom>
              <a:avLst/>
              <a:gdLst/>
              <a:ahLst/>
              <a:cxnLst/>
              <a:rect l="l" t="t" r="r" b="b"/>
              <a:pathLst>
                <a:path w="24716" h="9888" extrusionOk="0">
                  <a:moveTo>
                    <a:pt x="0" y="5309"/>
                  </a:moveTo>
                  <a:lnTo>
                    <a:pt x="0" y="5309"/>
                  </a:lnTo>
                  <a:cubicBezTo>
                    <a:pt x="0" y="5307"/>
                    <a:pt x="0" y="5304"/>
                    <a:pt x="0" y="5301"/>
                  </a:cubicBezTo>
                  <a:cubicBezTo>
                    <a:pt x="0" y="4760"/>
                    <a:pt x="90" y="4222"/>
                    <a:pt x="267" y="3710"/>
                  </a:cubicBezTo>
                  <a:cubicBezTo>
                    <a:pt x="755" y="2307"/>
                    <a:pt x="1926" y="1163"/>
                    <a:pt x="3323" y="724"/>
                  </a:cubicBezTo>
                  <a:cubicBezTo>
                    <a:pt x="4740" y="280"/>
                    <a:pt x="6171" y="576"/>
                    <a:pt x="7122" y="903"/>
                  </a:cubicBezTo>
                  <a:cubicBezTo>
                    <a:pt x="8313" y="1312"/>
                    <a:pt x="9391" y="1963"/>
                    <a:pt x="10433" y="2592"/>
                  </a:cubicBezTo>
                  <a:lnTo>
                    <a:pt x="16172" y="6055"/>
                  </a:lnTo>
                  <a:cubicBezTo>
                    <a:pt x="17085" y="6606"/>
                    <a:pt x="18120" y="7230"/>
                    <a:pt x="19225" y="7283"/>
                  </a:cubicBezTo>
                  <a:cubicBezTo>
                    <a:pt x="19959" y="7319"/>
                    <a:pt x="20713" y="7090"/>
                    <a:pt x="21406" y="6622"/>
                  </a:cubicBezTo>
                  <a:cubicBezTo>
                    <a:pt x="22053" y="6185"/>
                    <a:pt x="22624" y="5548"/>
                    <a:pt x="23011" y="4832"/>
                  </a:cubicBezTo>
                  <a:cubicBezTo>
                    <a:pt x="23809" y="3356"/>
                    <a:pt x="23975" y="1637"/>
                    <a:pt x="24036" y="0"/>
                  </a:cubicBezTo>
                  <a:lnTo>
                    <a:pt x="24716" y="25"/>
                  </a:lnTo>
                  <a:cubicBezTo>
                    <a:pt x="24677" y="1093"/>
                    <a:pt x="24598" y="1900"/>
                    <a:pt x="24460" y="2642"/>
                  </a:cubicBezTo>
                  <a:cubicBezTo>
                    <a:pt x="24281" y="3608"/>
                    <a:pt x="24003" y="4430"/>
                    <a:pt x="23611" y="5155"/>
                  </a:cubicBezTo>
                  <a:cubicBezTo>
                    <a:pt x="23172" y="5967"/>
                    <a:pt x="22524" y="6689"/>
                    <a:pt x="21787" y="7187"/>
                  </a:cubicBezTo>
                  <a:cubicBezTo>
                    <a:pt x="20972" y="7737"/>
                    <a:pt x="20075" y="8006"/>
                    <a:pt x="19193" y="7964"/>
                  </a:cubicBezTo>
                  <a:cubicBezTo>
                    <a:pt x="17915" y="7902"/>
                    <a:pt x="16754" y="7201"/>
                    <a:pt x="15820" y="6638"/>
                  </a:cubicBezTo>
                  <a:lnTo>
                    <a:pt x="10081" y="3175"/>
                  </a:lnTo>
                  <a:cubicBezTo>
                    <a:pt x="9069" y="2564"/>
                    <a:pt x="8023" y="1933"/>
                    <a:pt x="6901" y="1547"/>
                  </a:cubicBezTo>
                  <a:cubicBezTo>
                    <a:pt x="6046" y="1254"/>
                    <a:pt x="4767" y="985"/>
                    <a:pt x="3527" y="1374"/>
                  </a:cubicBezTo>
                  <a:cubicBezTo>
                    <a:pt x="2332" y="1750"/>
                    <a:pt x="1329" y="2731"/>
                    <a:pt x="911" y="3934"/>
                  </a:cubicBezTo>
                  <a:cubicBezTo>
                    <a:pt x="494" y="5130"/>
                    <a:pt x="650" y="6500"/>
                    <a:pt x="1326" y="7597"/>
                  </a:cubicBezTo>
                  <a:cubicBezTo>
                    <a:pt x="1773" y="8323"/>
                    <a:pt x="2400" y="8850"/>
                    <a:pt x="3092" y="9079"/>
                  </a:cubicBezTo>
                  <a:cubicBezTo>
                    <a:pt x="3839" y="9328"/>
                    <a:pt x="4675" y="9200"/>
                    <a:pt x="5221" y="8753"/>
                  </a:cubicBezTo>
                  <a:cubicBezTo>
                    <a:pt x="5790" y="8289"/>
                    <a:pt x="6016" y="7443"/>
                    <a:pt x="5737" y="6828"/>
                  </a:cubicBezTo>
                  <a:cubicBezTo>
                    <a:pt x="5595" y="6517"/>
                    <a:pt x="5299" y="6258"/>
                    <a:pt x="4945" y="6135"/>
                  </a:cubicBezTo>
                  <a:cubicBezTo>
                    <a:pt x="4622" y="6024"/>
                    <a:pt x="4299" y="6037"/>
                    <a:pt x="4036" y="6173"/>
                  </a:cubicBezTo>
                  <a:lnTo>
                    <a:pt x="3723" y="5568"/>
                  </a:lnTo>
                  <a:cubicBezTo>
                    <a:pt x="4154" y="5345"/>
                    <a:pt x="4667" y="5318"/>
                    <a:pt x="5168" y="5492"/>
                  </a:cubicBezTo>
                  <a:cubicBezTo>
                    <a:pt x="5703" y="5677"/>
                    <a:pt x="6136" y="6061"/>
                    <a:pt x="6357" y="6546"/>
                  </a:cubicBezTo>
                  <a:cubicBezTo>
                    <a:pt x="6765" y="7444"/>
                    <a:pt x="6462" y="8620"/>
                    <a:pt x="5652" y="9281"/>
                  </a:cubicBezTo>
                  <a:cubicBezTo>
                    <a:pt x="5169" y="9675"/>
                    <a:pt x="4543" y="9884"/>
                    <a:pt x="3893" y="9888"/>
                  </a:cubicBezTo>
                  <a:lnTo>
                    <a:pt x="3851" y="9888"/>
                  </a:lnTo>
                  <a:cubicBezTo>
                    <a:pt x="3527" y="9886"/>
                    <a:pt x="3197" y="9833"/>
                    <a:pt x="2877" y="9726"/>
                  </a:cubicBezTo>
                  <a:cubicBezTo>
                    <a:pt x="2033" y="9446"/>
                    <a:pt x="1277" y="8817"/>
                    <a:pt x="746" y="7955"/>
                  </a:cubicBezTo>
                  <a:lnTo>
                    <a:pt x="746" y="7955"/>
                  </a:lnTo>
                  <a:cubicBezTo>
                    <a:pt x="723" y="7917"/>
                    <a:pt x="700" y="7879"/>
                    <a:pt x="678" y="7841"/>
                  </a:cubicBezTo>
                  <a:cubicBezTo>
                    <a:pt x="234" y="7072"/>
                    <a:pt x="0" y="6199"/>
                    <a:pt x="0" y="5310"/>
                  </a:cubicBezTo>
                  <a:lnTo>
                    <a:pt x="0" y="53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" hasCustomPrompt="1"/>
          </p:nvPr>
        </p:nvSpPr>
        <p:spPr>
          <a:xfrm>
            <a:off x="818400" y="1633275"/>
            <a:ext cx="8469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>
            <a:spLocks noGrp="1"/>
          </p:cNvSpPr>
          <p:nvPr>
            <p:ph type="title" idx="3" hasCustomPrompt="1"/>
          </p:nvPr>
        </p:nvSpPr>
        <p:spPr>
          <a:xfrm>
            <a:off x="818400" y="3066699"/>
            <a:ext cx="8469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>
            <a:spLocks noGrp="1"/>
          </p:cNvSpPr>
          <p:nvPr>
            <p:ph type="title" idx="4" hasCustomPrompt="1"/>
          </p:nvPr>
        </p:nvSpPr>
        <p:spPr>
          <a:xfrm>
            <a:off x="3517675" y="1633275"/>
            <a:ext cx="8469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>
            <a:spLocks noGrp="1"/>
          </p:cNvSpPr>
          <p:nvPr>
            <p:ph type="title" idx="5" hasCustomPrompt="1"/>
          </p:nvPr>
        </p:nvSpPr>
        <p:spPr>
          <a:xfrm>
            <a:off x="3517675" y="3066696"/>
            <a:ext cx="8469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>
            <a:spLocks noGrp="1"/>
          </p:cNvSpPr>
          <p:nvPr>
            <p:ph type="title" idx="6" hasCustomPrompt="1"/>
          </p:nvPr>
        </p:nvSpPr>
        <p:spPr>
          <a:xfrm>
            <a:off x="6216950" y="1633275"/>
            <a:ext cx="8469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>
            <a:spLocks noGrp="1"/>
          </p:cNvSpPr>
          <p:nvPr>
            <p:ph type="title" idx="7" hasCustomPrompt="1"/>
          </p:nvPr>
        </p:nvSpPr>
        <p:spPr>
          <a:xfrm>
            <a:off x="6216950" y="3066696"/>
            <a:ext cx="846900" cy="4476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1"/>
          </p:nvPr>
        </p:nvSpPr>
        <p:spPr>
          <a:xfrm>
            <a:off x="720000" y="22688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ybody Medium"/>
                <a:ea typeface="Anybody Medium"/>
                <a:cs typeface="Anybody Medium"/>
                <a:sym typeface="Anybod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ubTitle" idx="8"/>
          </p:nvPr>
        </p:nvSpPr>
        <p:spPr>
          <a:xfrm>
            <a:off x="3419275" y="22688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ybody Medium"/>
                <a:ea typeface="Anybody Medium"/>
                <a:cs typeface="Anybody Medium"/>
                <a:sym typeface="Anybod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13"/>
          <p:cNvSpPr txBox="1">
            <a:spLocks noGrp="1"/>
          </p:cNvSpPr>
          <p:nvPr>
            <p:ph type="subTitle" idx="9"/>
          </p:nvPr>
        </p:nvSpPr>
        <p:spPr>
          <a:xfrm>
            <a:off x="6118550" y="22688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ybody Medium"/>
                <a:ea typeface="Anybody Medium"/>
                <a:cs typeface="Anybody Medium"/>
                <a:sym typeface="Anybod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13"/>
          </p:nvPr>
        </p:nvSpPr>
        <p:spPr>
          <a:xfrm>
            <a:off x="720000" y="37023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ybody Medium"/>
                <a:ea typeface="Anybody Medium"/>
                <a:cs typeface="Anybody Medium"/>
                <a:sym typeface="Anybod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14"/>
          </p:nvPr>
        </p:nvSpPr>
        <p:spPr>
          <a:xfrm>
            <a:off x="3419275" y="37023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ybody Medium"/>
                <a:ea typeface="Anybody Medium"/>
                <a:cs typeface="Anybody Medium"/>
                <a:sym typeface="Anybod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5"/>
          </p:nvPr>
        </p:nvSpPr>
        <p:spPr>
          <a:xfrm>
            <a:off x="6118550" y="37023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ybody Medium"/>
                <a:ea typeface="Anybody Medium"/>
                <a:cs typeface="Anybody Medium"/>
                <a:sym typeface="Anybod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18"/>
          <p:cNvGrpSpPr/>
          <p:nvPr/>
        </p:nvGrpSpPr>
        <p:grpSpPr>
          <a:xfrm>
            <a:off x="-992264" y="-2008038"/>
            <a:ext cx="11346629" cy="9212129"/>
            <a:chOff x="-992264" y="-2008038"/>
            <a:chExt cx="11346629" cy="9212129"/>
          </a:xfrm>
        </p:grpSpPr>
        <p:pic>
          <p:nvPicPr>
            <p:cNvPr id="172" name="Google Shape;172;p18"/>
            <p:cNvPicPr preferRelativeResize="0"/>
            <p:nvPr/>
          </p:nvPicPr>
          <p:blipFill rotWithShape="1">
            <a:blip r:embed="rId2">
              <a:alphaModFix/>
            </a:blip>
            <a:srcRect l="77238" t="54503" b="18092"/>
            <a:stretch/>
          </p:blipFill>
          <p:spPr>
            <a:xfrm rot="5400009" flipH="1">
              <a:off x="8622662" y="-66875"/>
              <a:ext cx="854876" cy="100434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3" name="Google Shape;173;p18"/>
            <p:cNvSpPr/>
            <p:nvPr/>
          </p:nvSpPr>
          <p:spPr>
            <a:xfrm rot="-3599961">
              <a:off x="7650183" y="-1032677"/>
              <a:ext cx="2929036" cy="1171770"/>
            </a:xfrm>
            <a:custGeom>
              <a:avLst/>
              <a:gdLst/>
              <a:ahLst/>
              <a:cxnLst/>
              <a:rect l="l" t="t" r="r" b="b"/>
              <a:pathLst>
                <a:path w="24716" h="9888" extrusionOk="0">
                  <a:moveTo>
                    <a:pt x="0" y="5309"/>
                  </a:moveTo>
                  <a:lnTo>
                    <a:pt x="0" y="5309"/>
                  </a:lnTo>
                  <a:cubicBezTo>
                    <a:pt x="0" y="5307"/>
                    <a:pt x="0" y="5304"/>
                    <a:pt x="0" y="5301"/>
                  </a:cubicBezTo>
                  <a:cubicBezTo>
                    <a:pt x="0" y="4760"/>
                    <a:pt x="90" y="4222"/>
                    <a:pt x="267" y="3710"/>
                  </a:cubicBezTo>
                  <a:cubicBezTo>
                    <a:pt x="755" y="2307"/>
                    <a:pt x="1926" y="1163"/>
                    <a:pt x="3323" y="724"/>
                  </a:cubicBezTo>
                  <a:cubicBezTo>
                    <a:pt x="4740" y="280"/>
                    <a:pt x="6171" y="576"/>
                    <a:pt x="7122" y="903"/>
                  </a:cubicBezTo>
                  <a:cubicBezTo>
                    <a:pt x="8313" y="1312"/>
                    <a:pt x="9391" y="1963"/>
                    <a:pt x="10433" y="2592"/>
                  </a:cubicBezTo>
                  <a:lnTo>
                    <a:pt x="16172" y="6055"/>
                  </a:lnTo>
                  <a:cubicBezTo>
                    <a:pt x="17085" y="6606"/>
                    <a:pt x="18120" y="7230"/>
                    <a:pt x="19225" y="7283"/>
                  </a:cubicBezTo>
                  <a:cubicBezTo>
                    <a:pt x="19959" y="7319"/>
                    <a:pt x="20713" y="7090"/>
                    <a:pt x="21406" y="6622"/>
                  </a:cubicBezTo>
                  <a:cubicBezTo>
                    <a:pt x="22053" y="6185"/>
                    <a:pt x="22624" y="5548"/>
                    <a:pt x="23011" y="4832"/>
                  </a:cubicBezTo>
                  <a:cubicBezTo>
                    <a:pt x="23809" y="3356"/>
                    <a:pt x="23975" y="1637"/>
                    <a:pt x="24036" y="0"/>
                  </a:cubicBezTo>
                  <a:lnTo>
                    <a:pt x="24716" y="25"/>
                  </a:lnTo>
                  <a:cubicBezTo>
                    <a:pt x="24677" y="1093"/>
                    <a:pt x="24598" y="1900"/>
                    <a:pt x="24460" y="2642"/>
                  </a:cubicBezTo>
                  <a:cubicBezTo>
                    <a:pt x="24281" y="3608"/>
                    <a:pt x="24003" y="4430"/>
                    <a:pt x="23611" y="5155"/>
                  </a:cubicBezTo>
                  <a:cubicBezTo>
                    <a:pt x="23172" y="5967"/>
                    <a:pt x="22524" y="6689"/>
                    <a:pt x="21787" y="7187"/>
                  </a:cubicBezTo>
                  <a:cubicBezTo>
                    <a:pt x="20972" y="7737"/>
                    <a:pt x="20075" y="8006"/>
                    <a:pt x="19193" y="7964"/>
                  </a:cubicBezTo>
                  <a:cubicBezTo>
                    <a:pt x="17915" y="7902"/>
                    <a:pt x="16754" y="7201"/>
                    <a:pt x="15820" y="6638"/>
                  </a:cubicBezTo>
                  <a:lnTo>
                    <a:pt x="10081" y="3175"/>
                  </a:lnTo>
                  <a:cubicBezTo>
                    <a:pt x="9069" y="2564"/>
                    <a:pt x="8023" y="1933"/>
                    <a:pt x="6901" y="1547"/>
                  </a:cubicBezTo>
                  <a:cubicBezTo>
                    <a:pt x="6046" y="1254"/>
                    <a:pt x="4767" y="985"/>
                    <a:pt x="3527" y="1374"/>
                  </a:cubicBezTo>
                  <a:cubicBezTo>
                    <a:pt x="2332" y="1750"/>
                    <a:pt x="1329" y="2731"/>
                    <a:pt x="911" y="3934"/>
                  </a:cubicBezTo>
                  <a:cubicBezTo>
                    <a:pt x="494" y="5130"/>
                    <a:pt x="650" y="6500"/>
                    <a:pt x="1326" y="7597"/>
                  </a:cubicBezTo>
                  <a:cubicBezTo>
                    <a:pt x="1773" y="8323"/>
                    <a:pt x="2400" y="8850"/>
                    <a:pt x="3092" y="9079"/>
                  </a:cubicBezTo>
                  <a:cubicBezTo>
                    <a:pt x="3839" y="9328"/>
                    <a:pt x="4675" y="9200"/>
                    <a:pt x="5221" y="8753"/>
                  </a:cubicBezTo>
                  <a:cubicBezTo>
                    <a:pt x="5790" y="8289"/>
                    <a:pt x="6016" y="7443"/>
                    <a:pt x="5737" y="6828"/>
                  </a:cubicBezTo>
                  <a:cubicBezTo>
                    <a:pt x="5595" y="6517"/>
                    <a:pt x="5299" y="6258"/>
                    <a:pt x="4945" y="6135"/>
                  </a:cubicBezTo>
                  <a:cubicBezTo>
                    <a:pt x="4622" y="6024"/>
                    <a:pt x="4299" y="6037"/>
                    <a:pt x="4036" y="6173"/>
                  </a:cubicBezTo>
                  <a:lnTo>
                    <a:pt x="3723" y="5568"/>
                  </a:lnTo>
                  <a:cubicBezTo>
                    <a:pt x="4154" y="5345"/>
                    <a:pt x="4667" y="5318"/>
                    <a:pt x="5168" y="5492"/>
                  </a:cubicBezTo>
                  <a:cubicBezTo>
                    <a:pt x="5703" y="5677"/>
                    <a:pt x="6136" y="6061"/>
                    <a:pt x="6357" y="6546"/>
                  </a:cubicBezTo>
                  <a:cubicBezTo>
                    <a:pt x="6765" y="7444"/>
                    <a:pt x="6462" y="8620"/>
                    <a:pt x="5652" y="9281"/>
                  </a:cubicBezTo>
                  <a:cubicBezTo>
                    <a:pt x="5169" y="9675"/>
                    <a:pt x="4543" y="9884"/>
                    <a:pt x="3893" y="9888"/>
                  </a:cubicBezTo>
                  <a:lnTo>
                    <a:pt x="3851" y="9888"/>
                  </a:lnTo>
                  <a:cubicBezTo>
                    <a:pt x="3527" y="9886"/>
                    <a:pt x="3197" y="9833"/>
                    <a:pt x="2877" y="9726"/>
                  </a:cubicBezTo>
                  <a:cubicBezTo>
                    <a:pt x="2033" y="9446"/>
                    <a:pt x="1277" y="8817"/>
                    <a:pt x="746" y="7955"/>
                  </a:cubicBezTo>
                  <a:lnTo>
                    <a:pt x="746" y="7955"/>
                  </a:lnTo>
                  <a:cubicBezTo>
                    <a:pt x="723" y="7917"/>
                    <a:pt x="700" y="7879"/>
                    <a:pt x="678" y="7841"/>
                  </a:cubicBezTo>
                  <a:cubicBezTo>
                    <a:pt x="234" y="7072"/>
                    <a:pt x="0" y="6199"/>
                    <a:pt x="0" y="5310"/>
                  </a:cubicBezTo>
                  <a:lnTo>
                    <a:pt x="0" y="530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4" name="Google Shape;17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 flipH="1">
              <a:off x="-993878" y="3537491"/>
              <a:ext cx="3668215" cy="36649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8"/>
          <p:cNvSpPr txBox="1">
            <a:spLocks noGrp="1"/>
          </p:cNvSpPr>
          <p:nvPr>
            <p:ph type="subTitle" idx="1"/>
          </p:nvPr>
        </p:nvSpPr>
        <p:spPr>
          <a:xfrm>
            <a:off x="720000" y="2749180"/>
            <a:ext cx="23907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2"/>
          </p:nvPr>
        </p:nvSpPr>
        <p:spPr>
          <a:xfrm>
            <a:off x="3376775" y="2749180"/>
            <a:ext cx="23907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3"/>
          </p:nvPr>
        </p:nvSpPr>
        <p:spPr>
          <a:xfrm>
            <a:off x="6033550" y="2749180"/>
            <a:ext cx="23907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4"/>
          </p:nvPr>
        </p:nvSpPr>
        <p:spPr>
          <a:xfrm>
            <a:off x="720000" y="2111475"/>
            <a:ext cx="2390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ybody Medium"/>
                <a:ea typeface="Anybody Medium"/>
                <a:cs typeface="Anybody Medium"/>
                <a:sym typeface="Anybod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5"/>
          </p:nvPr>
        </p:nvSpPr>
        <p:spPr>
          <a:xfrm>
            <a:off x="3376829" y="2111475"/>
            <a:ext cx="2390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ybody Medium"/>
                <a:ea typeface="Anybody Medium"/>
                <a:cs typeface="Anybody Medium"/>
                <a:sym typeface="Anybod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6"/>
          </p:nvPr>
        </p:nvSpPr>
        <p:spPr>
          <a:xfrm>
            <a:off x="6033551" y="2111475"/>
            <a:ext cx="2390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Anybody Medium"/>
                <a:ea typeface="Anybody Medium"/>
                <a:cs typeface="Anybody Medium"/>
                <a:sym typeface="Anybod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82" name="Google Shape;182;p18"/>
          <p:cNvGrpSpPr/>
          <p:nvPr/>
        </p:nvGrpSpPr>
        <p:grpSpPr>
          <a:xfrm>
            <a:off x="201175" y="622613"/>
            <a:ext cx="340200" cy="331800"/>
            <a:chOff x="2934025" y="144575"/>
            <a:chExt cx="340200" cy="331800"/>
          </a:xfrm>
        </p:grpSpPr>
        <p:cxnSp>
          <p:nvCxnSpPr>
            <p:cNvPr id="183" name="Google Shape;183;p18"/>
            <p:cNvCxnSpPr/>
            <p:nvPr/>
          </p:nvCxnSpPr>
          <p:spPr>
            <a:xfrm>
              <a:off x="3104125" y="144575"/>
              <a:ext cx="0" cy="33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8"/>
            <p:cNvCxnSpPr/>
            <p:nvPr/>
          </p:nvCxnSpPr>
          <p:spPr>
            <a:xfrm>
              <a:off x="2934025" y="314675"/>
              <a:ext cx="340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8"/>
            <p:cNvCxnSpPr/>
            <p:nvPr/>
          </p:nvCxnSpPr>
          <p:spPr>
            <a:xfrm>
              <a:off x="3107084" y="144579"/>
              <a:ext cx="0" cy="3317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8"/>
            <p:cNvCxnSpPr/>
            <p:nvPr/>
          </p:nvCxnSpPr>
          <p:spPr>
            <a:xfrm rot="2700000">
              <a:off x="2933996" y="313466"/>
              <a:ext cx="3402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ybody Medium"/>
              <a:buNone/>
              <a:defRPr sz="3200">
                <a:solidFill>
                  <a:schemeClr val="dk1"/>
                </a:solidFill>
                <a:latin typeface="Anybody Medium"/>
                <a:ea typeface="Anybody Medium"/>
                <a:cs typeface="Anybody Medium"/>
                <a:sym typeface="Anybod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hrikhand"/>
              <a:buNone/>
              <a:defRPr sz="32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hrikhand"/>
              <a:buNone/>
              <a:defRPr sz="32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hrikhand"/>
              <a:buNone/>
              <a:defRPr sz="32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hrikhand"/>
              <a:buNone/>
              <a:defRPr sz="32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hrikhand"/>
              <a:buNone/>
              <a:defRPr sz="32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hrikhand"/>
              <a:buNone/>
              <a:defRPr sz="32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hrikhand"/>
              <a:buNone/>
              <a:defRPr sz="32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hrikhand"/>
              <a:buNone/>
              <a:defRPr sz="3200">
                <a:solidFill>
                  <a:schemeClr val="dk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4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>
            <a:spLocks noGrp="1"/>
          </p:cNvSpPr>
          <p:nvPr>
            <p:ph type="ctrTitle"/>
          </p:nvPr>
        </p:nvSpPr>
        <p:spPr>
          <a:xfrm>
            <a:off x="960800" y="1005950"/>
            <a:ext cx="5227500" cy="25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dirty="0">
                <a:latin typeface="Anybody Medium"/>
                <a:ea typeface="Anybody Medium"/>
                <a:cs typeface="Anybody Medium"/>
                <a:sym typeface="Anybody Medium"/>
              </a:rPr>
              <a:t>Creating </a:t>
            </a:r>
            <a:br>
              <a:rPr lang="en-US" sz="5700" dirty="0">
                <a:latin typeface="Anybody Medium"/>
                <a:ea typeface="Anybody Medium"/>
                <a:cs typeface="Anybody Medium"/>
                <a:sym typeface="Anybody Medium"/>
              </a:rPr>
            </a:br>
            <a:r>
              <a:rPr lang="en-US" sz="5700" dirty="0">
                <a:latin typeface="Anybody Medium"/>
                <a:ea typeface="Anybody Medium"/>
                <a:cs typeface="Anybody Medium"/>
                <a:sym typeface="Anybody Medium"/>
              </a:rPr>
              <a:t>the Ultimate </a:t>
            </a:r>
            <a:br>
              <a:rPr lang="en-US" sz="5700" dirty="0">
                <a:latin typeface="Anybody Medium"/>
                <a:ea typeface="Anybody Medium"/>
                <a:cs typeface="Anybody Medium"/>
                <a:sym typeface="Anybody Medium"/>
              </a:rPr>
            </a:br>
            <a:r>
              <a:rPr lang="en-US" sz="5700" dirty="0">
                <a:latin typeface="Anybody Medium"/>
                <a:ea typeface="Anybody Medium"/>
                <a:cs typeface="Anybody Medium"/>
                <a:sym typeface="Anybody Medium"/>
              </a:rPr>
              <a:t>Smart Garage</a:t>
            </a:r>
            <a:endParaRPr sz="4000" dirty="0">
              <a:latin typeface="Anybody"/>
              <a:ea typeface="Anybody"/>
              <a:cs typeface="Anybody"/>
              <a:sym typeface="Anybody"/>
            </a:endParaRPr>
          </a:p>
        </p:txBody>
      </p:sp>
      <p:sp>
        <p:nvSpPr>
          <p:cNvPr id="282" name="Google Shape;282;p28"/>
          <p:cNvSpPr txBox="1">
            <a:spLocks noGrp="1"/>
          </p:cNvSpPr>
          <p:nvPr>
            <p:ph type="subTitle" idx="1"/>
          </p:nvPr>
        </p:nvSpPr>
        <p:spPr>
          <a:xfrm>
            <a:off x="960800" y="3541550"/>
            <a:ext cx="5227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 : </a:t>
            </a:r>
            <a:endParaRPr dirty="0"/>
          </a:p>
        </p:txBody>
      </p:sp>
      <p:grpSp>
        <p:nvGrpSpPr>
          <p:cNvPr id="283" name="Google Shape;283;p28"/>
          <p:cNvGrpSpPr/>
          <p:nvPr/>
        </p:nvGrpSpPr>
        <p:grpSpPr>
          <a:xfrm>
            <a:off x="5854517" y="-1733835"/>
            <a:ext cx="3832038" cy="7496162"/>
            <a:chOff x="5854517" y="-1733835"/>
            <a:chExt cx="3832038" cy="7496162"/>
          </a:xfrm>
        </p:grpSpPr>
        <p:pic>
          <p:nvPicPr>
            <p:cNvPr id="284" name="Google Shape;284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6654849" y="978600"/>
              <a:ext cx="2981825" cy="2909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p28"/>
            <p:cNvSpPr/>
            <p:nvPr/>
          </p:nvSpPr>
          <p:spPr>
            <a:xfrm rot="886100">
              <a:off x="6919645" y="3453354"/>
              <a:ext cx="2551977" cy="2017027"/>
            </a:xfrm>
            <a:custGeom>
              <a:avLst/>
              <a:gdLst/>
              <a:ahLst/>
              <a:cxnLst/>
              <a:rect l="l" t="t" r="r" b="b"/>
              <a:pathLst>
                <a:path w="13921" h="11003" extrusionOk="0">
                  <a:moveTo>
                    <a:pt x="573" y="2455"/>
                  </a:moveTo>
                  <a:cubicBezTo>
                    <a:pt x="929" y="1900"/>
                    <a:pt x="1432" y="1439"/>
                    <a:pt x="2022" y="1153"/>
                  </a:cubicBezTo>
                  <a:cubicBezTo>
                    <a:pt x="3096" y="633"/>
                    <a:pt x="4446" y="699"/>
                    <a:pt x="5464" y="1323"/>
                  </a:cubicBezTo>
                  <a:cubicBezTo>
                    <a:pt x="6295" y="1832"/>
                    <a:pt x="6896" y="2709"/>
                    <a:pt x="7099" y="3663"/>
                  </a:cubicBezTo>
                  <a:cubicBezTo>
                    <a:pt x="7617" y="3733"/>
                    <a:pt x="8105" y="3914"/>
                    <a:pt x="8578" y="4090"/>
                  </a:cubicBezTo>
                  <a:cubicBezTo>
                    <a:pt x="8863" y="4195"/>
                    <a:pt x="9157" y="4304"/>
                    <a:pt x="9447" y="4384"/>
                  </a:cubicBezTo>
                  <a:cubicBezTo>
                    <a:pt x="10538" y="4685"/>
                    <a:pt x="11266" y="4386"/>
                    <a:pt x="11585" y="4006"/>
                  </a:cubicBezTo>
                  <a:cubicBezTo>
                    <a:pt x="11941" y="3580"/>
                    <a:pt x="11970" y="2947"/>
                    <a:pt x="11997" y="2335"/>
                  </a:cubicBezTo>
                  <a:cubicBezTo>
                    <a:pt x="12002" y="2243"/>
                    <a:pt x="12006" y="2149"/>
                    <a:pt x="12011" y="2056"/>
                  </a:cubicBezTo>
                  <a:cubicBezTo>
                    <a:pt x="12073" y="981"/>
                    <a:pt x="12469" y="251"/>
                    <a:pt x="13127" y="0"/>
                  </a:cubicBezTo>
                  <a:lnTo>
                    <a:pt x="13305" y="468"/>
                  </a:lnTo>
                  <a:cubicBezTo>
                    <a:pt x="13037" y="570"/>
                    <a:pt x="12578" y="916"/>
                    <a:pt x="12511" y="2085"/>
                  </a:cubicBezTo>
                  <a:cubicBezTo>
                    <a:pt x="12506" y="2174"/>
                    <a:pt x="12502" y="2267"/>
                    <a:pt x="12498" y="2358"/>
                  </a:cubicBezTo>
                  <a:cubicBezTo>
                    <a:pt x="12468" y="3020"/>
                    <a:pt x="12434" y="3772"/>
                    <a:pt x="11968" y="4327"/>
                  </a:cubicBezTo>
                  <a:cubicBezTo>
                    <a:pt x="11675" y="4677"/>
                    <a:pt x="11243" y="4902"/>
                    <a:pt x="10718" y="4977"/>
                  </a:cubicBezTo>
                  <a:cubicBezTo>
                    <a:pt x="10171" y="5055"/>
                    <a:pt x="9652" y="4960"/>
                    <a:pt x="9314" y="4867"/>
                  </a:cubicBezTo>
                  <a:cubicBezTo>
                    <a:pt x="9003" y="4781"/>
                    <a:pt x="8698" y="4668"/>
                    <a:pt x="8404" y="4559"/>
                  </a:cubicBezTo>
                  <a:cubicBezTo>
                    <a:pt x="7984" y="4403"/>
                    <a:pt x="7582" y="4254"/>
                    <a:pt x="7170" y="4181"/>
                  </a:cubicBezTo>
                  <a:cubicBezTo>
                    <a:pt x="7173" y="4225"/>
                    <a:pt x="7174" y="4269"/>
                    <a:pt x="7176" y="4313"/>
                  </a:cubicBezTo>
                  <a:cubicBezTo>
                    <a:pt x="7185" y="4790"/>
                    <a:pt x="7084" y="5180"/>
                    <a:pt x="6876" y="5471"/>
                  </a:cubicBezTo>
                  <a:cubicBezTo>
                    <a:pt x="6589" y="5870"/>
                    <a:pt x="6080" y="6053"/>
                    <a:pt x="5666" y="5906"/>
                  </a:cubicBezTo>
                  <a:cubicBezTo>
                    <a:pt x="5393" y="5808"/>
                    <a:pt x="5186" y="5576"/>
                    <a:pt x="5099" y="5268"/>
                  </a:cubicBezTo>
                  <a:cubicBezTo>
                    <a:pt x="4998" y="4905"/>
                    <a:pt x="5078" y="4489"/>
                    <a:pt x="5304" y="4210"/>
                  </a:cubicBezTo>
                  <a:cubicBezTo>
                    <a:pt x="5585" y="3864"/>
                    <a:pt x="6039" y="3663"/>
                    <a:pt x="6580" y="3637"/>
                  </a:cubicBezTo>
                  <a:cubicBezTo>
                    <a:pt x="6380" y="2865"/>
                    <a:pt x="5880" y="2165"/>
                    <a:pt x="5202" y="1749"/>
                  </a:cubicBezTo>
                  <a:cubicBezTo>
                    <a:pt x="4327" y="1213"/>
                    <a:pt x="3164" y="1155"/>
                    <a:pt x="2240" y="1603"/>
                  </a:cubicBezTo>
                  <a:cubicBezTo>
                    <a:pt x="1316" y="2051"/>
                    <a:pt x="641" y="3000"/>
                    <a:pt x="520" y="4019"/>
                  </a:cubicBezTo>
                  <a:cubicBezTo>
                    <a:pt x="442" y="4673"/>
                    <a:pt x="592" y="5332"/>
                    <a:pt x="930" y="5826"/>
                  </a:cubicBezTo>
                  <a:cubicBezTo>
                    <a:pt x="1377" y="6482"/>
                    <a:pt x="2175" y="6938"/>
                    <a:pt x="3369" y="7222"/>
                  </a:cubicBezTo>
                  <a:lnTo>
                    <a:pt x="3369" y="7222"/>
                  </a:lnTo>
                  <a:cubicBezTo>
                    <a:pt x="4193" y="7417"/>
                    <a:pt x="5035" y="7515"/>
                    <a:pt x="5881" y="7515"/>
                  </a:cubicBezTo>
                  <a:cubicBezTo>
                    <a:pt x="6685" y="7515"/>
                    <a:pt x="7485" y="7426"/>
                    <a:pt x="8270" y="7250"/>
                  </a:cubicBezTo>
                  <a:cubicBezTo>
                    <a:pt x="8432" y="7214"/>
                    <a:pt x="8600" y="7173"/>
                    <a:pt x="8763" y="7133"/>
                  </a:cubicBezTo>
                  <a:cubicBezTo>
                    <a:pt x="9719" y="6897"/>
                    <a:pt x="10709" y="6654"/>
                    <a:pt x="11648" y="7024"/>
                  </a:cubicBezTo>
                  <a:cubicBezTo>
                    <a:pt x="12335" y="7295"/>
                    <a:pt x="12924" y="7892"/>
                    <a:pt x="13307" y="8707"/>
                  </a:cubicBezTo>
                  <a:cubicBezTo>
                    <a:pt x="13638" y="9413"/>
                    <a:pt x="13782" y="10174"/>
                    <a:pt x="13921" y="10910"/>
                  </a:cubicBezTo>
                  <a:lnTo>
                    <a:pt x="13429" y="11003"/>
                  </a:lnTo>
                  <a:cubicBezTo>
                    <a:pt x="13296" y="10298"/>
                    <a:pt x="13158" y="9568"/>
                    <a:pt x="12853" y="8920"/>
                  </a:cubicBezTo>
                  <a:cubicBezTo>
                    <a:pt x="12526" y="8221"/>
                    <a:pt x="12033" y="7714"/>
                    <a:pt x="11465" y="7490"/>
                  </a:cubicBezTo>
                  <a:cubicBezTo>
                    <a:pt x="10674" y="7179"/>
                    <a:pt x="9763" y="7402"/>
                    <a:pt x="8882" y="7619"/>
                  </a:cubicBezTo>
                  <a:cubicBezTo>
                    <a:pt x="8717" y="7659"/>
                    <a:pt x="8547" y="7701"/>
                    <a:pt x="8380" y="7739"/>
                  </a:cubicBezTo>
                  <a:lnTo>
                    <a:pt x="8380" y="7739"/>
                  </a:lnTo>
                  <a:cubicBezTo>
                    <a:pt x="7559" y="7923"/>
                    <a:pt x="6722" y="8016"/>
                    <a:pt x="5881" y="8016"/>
                  </a:cubicBezTo>
                  <a:cubicBezTo>
                    <a:pt x="4996" y="8016"/>
                    <a:pt x="4115" y="7913"/>
                    <a:pt x="3254" y="7709"/>
                  </a:cubicBezTo>
                  <a:cubicBezTo>
                    <a:pt x="1933" y="7395"/>
                    <a:pt x="1037" y="6872"/>
                    <a:pt x="516" y="6109"/>
                  </a:cubicBezTo>
                  <a:cubicBezTo>
                    <a:pt x="191" y="5633"/>
                    <a:pt x="11" y="5035"/>
                    <a:pt x="0" y="4418"/>
                  </a:cubicBezTo>
                  <a:lnTo>
                    <a:pt x="0" y="4300"/>
                  </a:lnTo>
                  <a:cubicBezTo>
                    <a:pt x="2" y="4187"/>
                    <a:pt x="10" y="4073"/>
                    <a:pt x="23" y="3960"/>
                  </a:cubicBezTo>
                  <a:lnTo>
                    <a:pt x="23" y="3960"/>
                  </a:lnTo>
                  <a:cubicBezTo>
                    <a:pt x="82" y="3486"/>
                    <a:pt x="236" y="3028"/>
                    <a:pt x="475" y="2614"/>
                  </a:cubicBezTo>
                  <a:cubicBezTo>
                    <a:pt x="506" y="2560"/>
                    <a:pt x="539" y="2507"/>
                    <a:pt x="573" y="2455"/>
                  </a:cubicBezTo>
                  <a:moveTo>
                    <a:pt x="6666" y="4136"/>
                  </a:moveTo>
                  <a:cubicBezTo>
                    <a:pt x="6243" y="4144"/>
                    <a:pt x="5889" y="4283"/>
                    <a:pt x="5693" y="4525"/>
                  </a:cubicBezTo>
                  <a:cubicBezTo>
                    <a:pt x="5568" y="4680"/>
                    <a:pt x="5523" y="4924"/>
                    <a:pt x="5581" y="5133"/>
                  </a:cubicBezTo>
                  <a:cubicBezTo>
                    <a:pt x="5606" y="5221"/>
                    <a:pt x="5672" y="5378"/>
                    <a:pt x="5834" y="5436"/>
                  </a:cubicBezTo>
                  <a:cubicBezTo>
                    <a:pt x="6008" y="5498"/>
                    <a:pt x="6290" y="5429"/>
                    <a:pt x="6469" y="5180"/>
                  </a:cubicBezTo>
                  <a:cubicBezTo>
                    <a:pt x="6614" y="4978"/>
                    <a:pt x="6683" y="4690"/>
                    <a:pt x="6676" y="4323"/>
                  </a:cubicBezTo>
                  <a:cubicBezTo>
                    <a:pt x="6675" y="4261"/>
                    <a:pt x="6671" y="4198"/>
                    <a:pt x="6666" y="4136"/>
                  </a:cubicBezTo>
                  <a:close/>
                </a:path>
              </a:pathLst>
            </a:custGeom>
            <a:solidFill>
              <a:srgbClr val="FFC88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6" name="Google Shape;286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54517" y="-1733835"/>
              <a:ext cx="3668215" cy="36649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7222179-F52B-182C-AD1F-FEF7FB6DFC8C}"/>
              </a:ext>
            </a:extLst>
          </p:cNvPr>
          <p:cNvSpPr txBox="1"/>
          <p:nvPr/>
        </p:nvSpPr>
        <p:spPr>
          <a:xfrm>
            <a:off x="1001402" y="3977539"/>
            <a:ext cx="530188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dirty="0"/>
              <a:t>ادهم خالد السيد    كريم محمد ابراهيم     عبد الله وليد            عبد الله ادهم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ar-EG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EG" dirty="0"/>
              <a:t>احمد حسن         عبد الفتاح احمد        عبد الله محمد بيومي   عبد الرحمن ثروت </a:t>
            </a:r>
            <a:endParaRPr lang="en-US" dirty="0"/>
          </a:p>
        </p:txBody>
      </p:sp>
      <p:grpSp>
        <p:nvGrpSpPr>
          <p:cNvPr id="4" name="Google Shape;384;p34">
            <a:extLst>
              <a:ext uri="{FF2B5EF4-FFF2-40B4-BE49-F238E27FC236}">
                <a16:creationId xmlns:a16="http://schemas.microsoft.com/office/drawing/2014/main" id="{6A7F8812-3869-1005-ACB6-C9191B0C6E73}"/>
              </a:ext>
            </a:extLst>
          </p:cNvPr>
          <p:cNvGrpSpPr/>
          <p:nvPr/>
        </p:nvGrpSpPr>
        <p:grpSpPr>
          <a:xfrm>
            <a:off x="726436" y="3574444"/>
            <a:ext cx="303735" cy="322323"/>
            <a:chOff x="-61784125" y="3377700"/>
            <a:chExt cx="316650" cy="317450"/>
          </a:xfrm>
        </p:grpSpPr>
        <p:sp>
          <p:nvSpPr>
            <p:cNvPr id="5" name="Google Shape;385;p34">
              <a:extLst>
                <a:ext uri="{FF2B5EF4-FFF2-40B4-BE49-F238E27FC236}">
                  <a16:creationId xmlns:a16="http://schemas.microsoft.com/office/drawing/2014/main" id="{65FD90E7-5F24-69F4-9167-763BA4588590}"/>
                </a:ext>
              </a:extLst>
            </p:cNvPr>
            <p:cNvSpPr/>
            <p:nvPr/>
          </p:nvSpPr>
          <p:spPr>
            <a:xfrm>
              <a:off x="-61688025" y="3460400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30" y="1"/>
                  </a:moveTo>
                  <a:cubicBezTo>
                    <a:pt x="252" y="442"/>
                    <a:pt x="0" y="1041"/>
                    <a:pt x="0" y="1671"/>
                  </a:cubicBezTo>
                  <a:cubicBezTo>
                    <a:pt x="0" y="1891"/>
                    <a:pt x="189" y="2049"/>
                    <a:pt x="441" y="2049"/>
                  </a:cubicBezTo>
                  <a:lnTo>
                    <a:pt x="4568" y="2049"/>
                  </a:lnTo>
                  <a:cubicBezTo>
                    <a:pt x="4820" y="2049"/>
                    <a:pt x="4978" y="1860"/>
                    <a:pt x="4978" y="1671"/>
                  </a:cubicBezTo>
                  <a:cubicBezTo>
                    <a:pt x="4978" y="1041"/>
                    <a:pt x="4726" y="442"/>
                    <a:pt x="4348" y="1"/>
                  </a:cubicBezTo>
                  <a:cubicBezTo>
                    <a:pt x="3875" y="568"/>
                    <a:pt x="3182" y="852"/>
                    <a:pt x="2489" y="852"/>
                  </a:cubicBezTo>
                  <a:cubicBezTo>
                    <a:pt x="1827" y="852"/>
                    <a:pt x="1134" y="568"/>
                    <a:pt x="6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86;p34">
              <a:extLst>
                <a:ext uri="{FF2B5EF4-FFF2-40B4-BE49-F238E27FC236}">
                  <a16:creationId xmlns:a16="http://schemas.microsoft.com/office/drawing/2014/main" id="{D37C7F8B-655B-9750-F447-2174DA1BF601}"/>
                </a:ext>
              </a:extLst>
            </p:cNvPr>
            <p:cNvSpPr/>
            <p:nvPr/>
          </p:nvSpPr>
          <p:spPr>
            <a:xfrm>
              <a:off x="-61677800" y="3518900"/>
              <a:ext cx="104775" cy="61850"/>
            </a:xfrm>
            <a:custGeom>
              <a:avLst/>
              <a:gdLst/>
              <a:ahLst/>
              <a:cxnLst/>
              <a:rect l="l" t="t" r="r" b="b"/>
              <a:pathLst>
                <a:path w="4191" h="2474" extrusionOk="0">
                  <a:moveTo>
                    <a:pt x="2096" y="0"/>
                  </a:moveTo>
                  <a:cubicBezTo>
                    <a:pt x="1985" y="0"/>
                    <a:pt x="1875" y="40"/>
                    <a:pt x="1796" y="118"/>
                  </a:cubicBezTo>
                  <a:lnTo>
                    <a:pt x="158" y="1757"/>
                  </a:lnTo>
                  <a:cubicBezTo>
                    <a:pt x="1" y="1914"/>
                    <a:pt x="1" y="2198"/>
                    <a:pt x="158" y="2355"/>
                  </a:cubicBezTo>
                  <a:cubicBezTo>
                    <a:pt x="237" y="2434"/>
                    <a:pt x="339" y="2473"/>
                    <a:pt x="442" y="2473"/>
                  </a:cubicBezTo>
                  <a:cubicBezTo>
                    <a:pt x="544" y="2473"/>
                    <a:pt x="646" y="2434"/>
                    <a:pt x="725" y="2355"/>
                  </a:cubicBezTo>
                  <a:lnTo>
                    <a:pt x="2111" y="969"/>
                  </a:lnTo>
                  <a:lnTo>
                    <a:pt x="3498" y="2355"/>
                  </a:lnTo>
                  <a:cubicBezTo>
                    <a:pt x="3576" y="2434"/>
                    <a:pt x="3687" y="2473"/>
                    <a:pt x="3797" y="2473"/>
                  </a:cubicBezTo>
                  <a:cubicBezTo>
                    <a:pt x="3907" y="2473"/>
                    <a:pt x="4017" y="2434"/>
                    <a:pt x="4096" y="2355"/>
                  </a:cubicBezTo>
                  <a:cubicBezTo>
                    <a:pt x="4191" y="2198"/>
                    <a:pt x="4191" y="1914"/>
                    <a:pt x="4033" y="1757"/>
                  </a:cubicBezTo>
                  <a:lnTo>
                    <a:pt x="2395" y="118"/>
                  </a:lnTo>
                  <a:cubicBezTo>
                    <a:pt x="2316" y="40"/>
                    <a:pt x="2206" y="0"/>
                    <a:pt x="20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7;p34">
              <a:extLst>
                <a:ext uri="{FF2B5EF4-FFF2-40B4-BE49-F238E27FC236}">
                  <a16:creationId xmlns:a16="http://schemas.microsoft.com/office/drawing/2014/main" id="{CE6CD103-E8F4-9700-973D-1894616AAE54}"/>
                </a:ext>
              </a:extLst>
            </p:cNvPr>
            <p:cNvSpPr/>
            <p:nvPr/>
          </p:nvSpPr>
          <p:spPr>
            <a:xfrm>
              <a:off x="-61667550" y="3377700"/>
              <a:ext cx="82700" cy="82725"/>
            </a:xfrm>
            <a:custGeom>
              <a:avLst/>
              <a:gdLst/>
              <a:ahLst/>
              <a:cxnLst/>
              <a:rect l="l" t="t" r="r" b="b"/>
              <a:pathLst>
                <a:path w="3308" h="3309" extrusionOk="0">
                  <a:moveTo>
                    <a:pt x="1670" y="1"/>
                  </a:moveTo>
                  <a:cubicBezTo>
                    <a:pt x="756" y="1"/>
                    <a:pt x="0" y="757"/>
                    <a:pt x="0" y="1671"/>
                  </a:cubicBezTo>
                  <a:cubicBezTo>
                    <a:pt x="0" y="2584"/>
                    <a:pt x="756" y="3309"/>
                    <a:pt x="1670" y="3309"/>
                  </a:cubicBezTo>
                  <a:cubicBezTo>
                    <a:pt x="2584" y="3309"/>
                    <a:pt x="3308" y="2584"/>
                    <a:pt x="3308" y="1671"/>
                  </a:cubicBezTo>
                  <a:cubicBezTo>
                    <a:pt x="3308" y="757"/>
                    <a:pt x="2584" y="1"/>
                    <a:pt x="16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8;p34">
              <a:extLst>
                <a:ext uri="{FF2B5EF4-FFF2-40B4-BE49-F238E27FC236}">
                  <a16:creationId xmlns:a16="http://schemas.microsoft.com/office/drawing/2014/main" id="{BF9A27DF-F31B-982D-5F8B-30129DB9FFD1}"/>
                </a:ext>
              </a:extLst>
            </p:cNvPr>
            <p:cNvSpPr/>
            <p:nvPr/>
          </p:nvSpPr>
          <p:spPr>
            <a:xfrm>
              <a:off x="-61591150" y="3643150"/>
              <a:ext cx="123675" cy="51200"/>
            </a:xfrm>
            <a:custGeom>
              <a:avLst/>
              <a:gdLst/>
              <a:ahLst/>
              <a:cxnLst/>
              <a:rect l="l" t="t" r="r" b="b"/>
              <a:pathLst>
                <a:path w="4947" h="2048" extrusionOk="0">
                  <a:moveTo>
                    <a:pt x="630" y="0"/>
                  </a:moveTo>
                  <a:cubicBezTo>
                    <a:pt x="221" y="410"/>
                    <a:pt x="0" y="1008"/>
                    <a:pt x="0" y="1638"/>
                  </a:cubicBezTo>
                  <a:cubicBezTo>
                    <a:pt x="0" y="1890"/>
                    <a:pt x="189" y="2048"/>
                    <a:pt x="378" y="2048"/>
                  </a:cubicBezTo>
                  <a:lnTo>
                    <a:pt x="4505" y="2048"/>
                  </a:lnTo>
                  <a:cubicBezTo>
                    <a:pt x="4757" y="2048"/>
                    <a:pt x="4946" y="1827"/>
                    <a:pt x="4946" y="1638"/>
                  </a:cubicBezTo>
                  <a:cubicBezTo>
                    <a:pt x="4946" y="1008"/>
                    <a:pt x="4726" y="410"/>
                    <a:pt x="4316" y="0"/>
                  </a:cubicBezTo>
                  <a:cubicBezTo>
                    <a:pt x="3844" y="536"/>
                    <a:pt x="3182" y="819"/>
                    <a:pt x="2458" y="819"/>
                  </a:cubicBezTo>
                  <a:cubicBezTo>
                    <a:pt x="1796" y="819"/>
                    <a:pt x="1134" y="536"/>
                    <a:pt x="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9;p34">
              <a:extLst>
                <a:ext uri="{FF2B5EF4-FFF2-40B4-BE49-F238E27FC236}">
                  <a16:creationId xmlns:a16="http://schemas.microsoft.com/office/drawing/2014/main" id="{0BF8E1AE-446F-D79F-68DA-9001A8D58E6F}"/>
                </a:ext>
              </a:extLst>
            </p:cNvPr>
            <p:cNvSpPr/>
            <p:nvPr/>
          </p:nvSpPr>
          <p:spPr>
            <a:xfrm>
              <a:off x="-61570675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6" y="0"/>
                    <a:pt x="0" y="725"/>
                    <a:pt x="0" y="1638"/>
                  </a:cubicBezTo>
                  <a:cubicBezTo>
                    <a:pt x="0" y="2552"/>
                    <a:pt x="756" y="3308"/>
                    <a:pt x="1670" y="3308"/>
                  </a:cubicBezTo>
                  <a:cubicBezTo>
                    <a:pt x="2552" y="3308"/>
                    <a:pt x="3308" y="2552"/>
                    <a:pt x="3308" y="1638"/>
                  </a:cubicBezTo>
                  <a:cubicBezTo>
                    <a:pt x="3308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0;p34">
              <a:extLst>
                <a:ext uri="{FF2B5EF4-FFF2-40B4-BE49-F238E27FC236}">
                  <a16:creationId xmlns:a16="http://schemas.microsoft.com/office/drawing/2014/main" id="{82492CCC-FBD2-5606-47A5-2CCF9853814B}"/>
                </a:ext>
              </a:extLst>
            </p:cNvPr>
            <p:cNvSpPr/>
            <p:nvPr/>
          </p:nvSpPr>
          <p:spPr>
            <a:xfrm>
              <a:off x="-61784125" y="3643925"/>
              <a:ext cx="124450" cy="51225"/>
            </a:xfrm>
            <a:custGeom>
              <a:avLst/>
              <a:gdLst/>
              <a:ahLst/>
              <a:cxnLst/>
              <a:rect l="l" t="t" r="r" b="b"/>
              <a:pathLst>
                <a:path w="4978" h="2049" extrusionOk="0">
                  <a:moveTo>
                    <a:pt x="662" y="1"/>
                  </a:moveTo>
                  <a:cubicBezTo>
                    <a:pt x="252" y="442"/>
                    <a:pt x="32" y="1009"/>
                    <a:pt x="32" y="1639"/>
                  </a:cubicBezTo>
                  <a:cubicBezTo>
                    <a:pt x="0" y="1859"/>
                    <a:pt x="189" y="2048"/>
                    <a:pt x="410" y="2048"/>
                  </a:cubicBezTo>
                  <a:lnTo>
                    <a:pt x="4569" y="2048"/>
                  </a:lnTo>
                  <a:cubicBezTo>
                    <a:pt x="4789" y="2048"/>
                    <a:pt x="4978" y="1859"/>
                    <a:pt x="4978" y="1639"/>
                  </a:cubicBezTo>
                  <a:cubicBezTo>
                    <a:pt x="4978" y="1009"/>
                    <a:pt x="4758" y="442"/>
                    <a:pt x="4348" y="1"/>
                  </a:cubicBezTo>
                  <a:cubicBezTo>
                    <a:pt x="3876" y="536"/>
                    <a:pt x="3214" y="820"/>
                    <a:pt x="2521" y="820"/>
                  </a:cubicBezTo>
                  <a:cubicBezTo>
                    <a:pt x="1828" y="820"/>
                    <a:pt x="1166" y="536"/>
                    <a:pt x="6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91;p34">
              <a:extLst>
                <a:ext uri="{FF2B5EF4-FFF2-40B4-BE49-F238E27FC236}">
                  <a16:creationId xmlns:a16="http://schemas.microsoft.com/office/drawing/2014/main" id="{BB4A3534-EC54-ABAB-18EA-8933E51A5826}"/>
                </a:ext>
              </a:extLst>
            </p:cNvPr>
            <p:cNvSpPr/>
            <p:nvPr/>
          </p:nvSpPr>
          <p:spPr>
            <a:xfrm>
              <a:off x="-61763650" y="3560450"/>
              <a:ext cx="82725" cy="82725"/>
            </a:xfrm>
            <a:custGeom>
              <a:avLst/>
              <a:gdLst/>
              <a:ahLst/>
              <a:cxnLst/>
              <a:rect l="l" t="t" r="r" b="b"/>
              <a:pathLst>
                <a:path w="3309" h="3309" extrusionOk="0">
                  <a:moveTo>
                    <a:pt x="1670" y="0"/>
                  </a:moveTo>
                  <a:cubicBezTo>
                    <a:pt x="757" y="0"/>
                    <a:pt x="1" y="725"/>
                    <a:pt x="1" y="1638"/>
                  </a:cubicBezTo>
                  <a:cubicBezTo>
                    <a:pt x="1" y="2552"/>
                    <a:pt x="757" y="3308"/>
                    <a:pt x="1670" y="3308"/>
                  </a:cubicBezTo>
                  <a:cubicBezTo>
                    <a:pt x="2552" y="3308"/>
                    <a:pt x="3309" y="2552"/>
                    <a:pt x="3309" y="1638"/>
                  </a:cubicBezTo>
                  <a:cubicBezTo>
                    <a:pt x="3309" y="725"/>
                    <a:pt x="2552" y="0"/>
                    <a:pt x="16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Definition</a:t>
            </a:r>
            <a:endParaRPr dirty="0"/>
          </a:p>
        </p:txBody>
      </p:sp>
      <p:sp>
        <p:nvSpPr>
          <p:cNvPr id="292" name="Google Shape;292;p29"/>
          <p:cNvSpPr txBox="1">
            <a:spLocks noGrp="1"/>
          </p:cNvSpPr>
          <p:nvPr>
            <p:ph type="body" idx="4294967295"/>
          </p:nvPr>
        </p:nvSpPr>
        <p:spPr>
          <a:xfrm>
            <a:off x="720000" y="1461196"/>
            <a:ext cx="7704000" cy="3009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traditional garage experience is fraught with inefficiencies and inconveniences.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Finding parking spots, managing reservations, and ensuring security can be challenging.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800" dirty="0"/>
              <a:t>The smart garage project aims to revolutionize this space by leveraging technology to create a seamless and hassle-free parking experience.</a:t>
            </a:r>
            <a:endParaRPr sz="18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Objectives</a:t>
            </a:r>
            <a:endParaRPr dirty="0"/>
          </a:p>
        </p:txBody>
      </p:sp>
      <p:sp>
        <p:nvSpPr>
          <p:cNvPr id="301" name="Google Shape;301;p30"/>
          <p:cNvSpPr txBox="1">
            <a:spLocks noGrp="1"/>
          </p:cNvSpPr>
          <p:nvPr>
            <p:ph type="title" idx="2"/>
          </p:nvPr>
        </p:nvSpPr>
        <p:spPr>
          <a:xfrm>
            <a:off x="337907" y="1395814"/>
            <a:ext cx="704539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02" name="Google Shape;302;p30"/>
          <p:cNvSpPr txBox="1">
            <a:spLocks noGrp="1"/>
          </p:cNvSpPr>
          <p:nvPr>
            <p:ph type="title" idx="3"/>
          </p:nvPr>
        </p:nvSpPr>
        <p:spPr>
          <a:xfrm>
            <a:off x="370717" y="3812370"/>
            <a:ext cx="698566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03" name="Google Shape;303;p30"/>
          <p:cNvSpPr txBox="1">
            <a:spLocks noGrp="1"/>
          </p:cNvSpPr>
          <p:nvPr>
            <p:ph type="title" idx="4"/>
          </p:nvPr>
        </p:nvSpPr>
        <p:spPr>
          <a:xfrm>
            <a:off x="343880" y="2209747"/>
            <a:ext cx="698566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05" name="Google Shape;305;p30"/>
          <p:cNvSpPr txBox="1">
            <a:spLocks noGrp="1"/>
          </p:cNvSpPr>
          <p:nvPr>
            <p:ph type="title" idx="6"/>
          </p:nvPr>
        </p:nvSpPr>
        <p:spPr>
          <a:xfrm>
            <a:off x="370717" y="2998437"/>
            <a:ext cx="698566" cy="3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07" name="Google Shape;307;p30"/>
          <p:cNvSpPr txBox="1">
            <a:spLocks noGrp="1"/>
          </p:cNvSpPr>
          <p:nvPr>
            <p:ph type="subTitle" idx="1"/>
          </p:nvPr>
        </p:nvSpPr>
        <p:spPr>
          <a:xfrm>
            <a:off x="1069283" y="1227712"/>
            <a:ext cx="7533663" cy="7598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Enhance the overall user experience by providing a convenient and efficient parking system.</a:t>
            </a:r>
            <a:endParaRPr sz="1800" dirty="0"/>
          </a:p>
        </p:txBody>
      </p:sp>
      <p:sp>
        <p:nvSpPr>
          <p:cNvPr id="308" name="Google Shape;308;p30"/>
          <p:cNvSpPr txBox="1">
            <a:spLocks noGrp="1"/>
          </p:cNvSpPr>
          <p:nvPr>
            <p:ph type="subTitle" idx="8"/>
          </p:nvPr>
        </p:nvSpPr>
        <p:spPr>
          <a:xfrm>
            <a:off x="1069283" y="2194851"/>
            <a:ext cx="7062637" cy="6064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Optimize parking space utilization through smart allocation and reservation management.</a:t>
            </a:r>
            <a:endParaRPr sz="1800" dirty="0"/>
          </a:p>
        </p:txBody>
      </p:sp>
      <p:sp>
        <p:nvSpPr>
          <p:cNvPr id="309" name="Google Shape;309;p30"/>
          <p:cNvSpPr txBox="1">
            <a:spLocks noGrp="1"/>
          </p:cNvSpPr>
          <p:nvPr>
            <p:ph type="subTitle" idx="9"/>
          </p:nvPr>
        </p:nvSpPr>
        <p:spPr>
          <a:xfrm>
            <a:off x="1105622" y="3014179"/>
            <a:ext cx="7125813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 Ensure the highest level of security for vehicles and personal belongings.</a:t>
            </a:r>
            <a:endParaRPr sz="1800" dirty="0"/>
          </a:p>
        </p:txBody>
      </p:sp>
      <p:sp>
        <p:nvSpPr>
          <p:cNvPr id="310" name="Google Shape;310;p30"/>
          <p:cNvSpPr txBox="1">
            <a:spLocks noGrp="1"/>
          </p:cNvSpPr>
          <p:nvPr>
            <p:ph type="subTitle" idx="13"/>
          </p:nvPr>
        </p:nvSpPr>
        <p:spPr>
          <a:xfrm>
            <a:off x="1105622" y="3717101"/>
            <a:ext cx="7118350" cy="7008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/>
              <a:t>Integrate innovative technologies to create a connected and futuristic garage ecosystem.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Introduction</a:t>
            </a:r>
            <a:endParaRPr dirty="0"/>
          </a:p>
        </p:txBody>
      </p:sp>
      <p:sp>
        <p:nvSpPr>
          <p:cNvPr id="360" name="Google Shape;360;p34"/>
          <p:cNvSpPr txBox="1">
            <a:spLocks noGrp="1"/>
          </p:cNvSpPr>
          <p:nvPr>
            <p:ph type="subTitle" idx="1"/>
          </p:nvPr>
        </p:nvSpPr>
        <p:spPr>
          <a:xfrm>
            <a:off x="720000" y="1262077"/>
            <a:ext cx="7851297" cy="30163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Imagine a world where finding parking is a breeze, where reservations are seamless, and where your vehicle's safety is guaranteed.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Welcome to the world of smart garages In this introduction, we will explore the concept of smart garages, their significance in today's fast-paced world, and the transformative technologies that power them.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We will delve into the Internet of Things (IoT), artificial intelligence, and mobile applications that enable a truly connected and intelligent garage experience.</a:t>
            </a: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title"/>
          </p:nvPr>
        </p:nvSpPr>
        <p:spPr>
          <a:xfrm>
            <a:off x="591175" y="48184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Examples of Functional and Non-Functional Requirements</a:t>
            </a:r>
            <a:endParaRPr sz="2400" dirty="0"/>
          </a:p>
        </p:txBody>
      </p:sp>
      <p:sp>
        <p:nvSpPr>
          <p:cNvPr id="341" name="Google Shape;341;p33"/>
          <p:cNvSpPr txBox="1">
            <a:spLocks noGrp="1"/>
          </p:cNvSpPr>
          <p:nvPr>
            <p:ph type="subTitle" idx="2"/>
          </p:nvPr>
        </p:nvSpPr>
        <p:spPr>
          <a:xfrm>
            <a:off x="1065350" y="1825777"/>
            <a:ext cx="6923618" cy="2296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/>
              <a:t>Reservation System : Users should be able to easily reserve parking spots through a user-friendly mobile application. The system should provide real-time availability updates and allow for flexible reservation modifications.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400" dirty="0"/>
              <a:t>Automated Entry and Exit : The garage should have a smart entry and exit system that automatically recognizes registered vehicles, allowing for seamless access without the need for physical tickets or cards.</a:t>
            </a:r>
          </a:p>
        </p:txBody>
      </p:sp>
      <p:sp>
        <p:nvSpPr>
          <p:cNvPr id="342" name="Google Shape;342;p33"/>
          <p:cNvSpPr txBox="1">
            <a:spLocks noGrp="1"/>
          </p:cNvSpPr>
          <p:nvPr>
            <p:ph type="subTitle" idx="3"/>
          </p:nvPr>
        </p:nvSpPr>
        <p:spPr>
          <a:xfrm>
            <a:off x="541375" y="1255447"/>
            <a:ext cx="3694346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Functional Requirements</a:t>
            </a:r>
            <a:endParaRPr dirty="0"/>
          </a:p>
        </p:txBody>
      </p:sp>
      <p:grpSp>
        <p:nvGrpSpPr>
          <p:cNvPr id="343" name="Google Shape;343;p33"/>
          <p:cNvGrpSpPr/>
          <p:nvPr/>
        </p:nvGrpSpPr>
        <p:grpSpPr>
          <a:xfrm>
            <a:off x="201175" y="622613"/>
            <a:ext cx="340200" cy="331800"/>
            <a:chOff x="2934025" y="144575"/>
            <a:chExt cx="340200" cy="331800"/>
          </a:xfrm>
        </p:grpSpPr>
        <p:cxnSp>
          <p:nvCxnSpPr>
            <p:cNvPr id="344" name="Google Shape;344;p33"/>
            <p:cNvCxnSpPr/>
            <p:nvPr/>
          </p:nvCxnSpPr>
          <p:spPr>
            <a:xfrm>
              <a:off x="3104125" y="144575"/>
              <a:ext cx="0" cy="33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33"/>
            <p:cNvCxnSpPr/>
            <p:nvPr/>
          </p:nvCxnSpPr>
          <p:spPr>
            <a:xfrm>
              <a:off x="2934025" y="314675"/>
              <a:ext cx="340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33"/>
            <p:cNvCxnSpPr/>
            <p:nvPr/>
          </p:nvCxnSpPr>
          <p:spPr>
            <a:xfrm>
              <a:off x="3107084" y="144579"/>
              <a:ext cx="0" cy="3317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33"/>
            <p:cNvCxnSpPr/>
            <p:nvPr/>
          </p:nvCxnSpPr>
          <p:spPr>
            <a:xfrm rot="2700000">
              <a:off x="2933996" y="313466"/>
              <a:ext cx="3402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subTitle" idx="2"/>
          </p:nvPr>
        </p:nvSpPr>
        <p:spPr>
          <a:xfrm>
            <a:off x="964285" y="1423634"/>
            <a:ext cx="6923618" cy="2296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3.  Payment Integration : The smart garage should integrate secure payment methods, allowing users to pay for parking through the mobile app or other contactless methods.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400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4.   Real-time Monitoring : The system should provide real-time monitoring of parking spaces, allowing users to see which spots are available and which are occupied.</a:t>
            </a:r>
          </a:p>
        </p:txBody>
      </p:sp>
      <p:sp>
        <p:nvSpPr>
          <p:cNvPr id="342" name="Google Shape;342;p33"/>
          <p:cNvSpPr txBox="1">
            <a:spLocks noGrp="1"/>
          </p:cNvSpPr>
          <p:nvPr>
            <p:ph type="subTitle" idx="3"/>
          </p:nvPr>
        </p:nvSpPr>
        <p:spPr>
          <a:xfrm>
            <a:off x="714630" y="509054"/>
            <a:ext cx="4555202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Functional Requirements</a:t>
            </a:r>
            <a:endParaRPr dirty="0"/>
          </a:p>
        </p:txBody>
      </p:sp>
      <p:grpSp>
        <p:nvGrpSpPr>
          <p:cNvPr id="343" name="Google Shape;343;p33"/>
          <p:cNvGrpSpPr/>
          <p:nvPr/>
        </p:nvGrpSpPr>
        <p:grpSpPr>
          <a:xfrm>
            <a:off x="201175" y="622613"/>
            <a:ext cx="340200" cy="331800"/>
            <a:chOff x="2934025" y="144575"/>
            <a:chExt cx="340200" cy="331800"/>
          </a:xfrm>
        </p:grpSpPr>
        <p:cxnSp>
          <p:nvCxnSpPr>
            <p:cNvPr id="344" name="Google Shape;344;p33"/>
            <p:cNvCxnSpPr/>
            <p:nvPr/>
          </p:nvCxnSpPr>
          <p:spPr>
            <a:xfrm>
              <a:off x="3104125" y="144575"/>
              <a:ext cx="0" cy="33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33"/>
            <p:cNvCxnSpPr/>
            <p:nvPr/>
          </p:nvCxnSpPr>
          <p:spPr>
            <a:xfrm>
              <a:off x="2934025" y="314675"/>
              <a:ext cx="340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33"/>
            <p:cNvCxnSpPr/>
            <p:nvPr/>
          </p:nvCxnSpPr>
          <p:spPr>
            <a:xfrm>
              <a:off x="3107084" y="144579"/>
              <a:ext cx="0" cy="3317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33"/>
            <p:cNvCxnSpPr/>
            <p:nvPr/>
          </p:nvCxnSpPr>
          <p:spPr>
            <a:xfrm rot="2700000">
              <a:off x="2933996" y="313466"/>
              <a:ext cx="3402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692026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subTitle" idx="2"/>
          </p:nvPr>
        </p:nvSpPr>
        <p:spPr>
          <a:xfrm>
            <a:off x="964285" y="1423634"/>
            <a:ext cx="6923618" cy="2296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1.  Security : The smart garage should have robust security measures in place, including surveillance cameras, access control systems, and secure data encryption to protect user information.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sz="14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lphaLcParenR"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2.  Scalability : The system should be scalable to accommodate a large number of users and parking spaces, ensuring a seamless experience even during peak times.</a:t>
            </a:r>
          </a:p>
        </p:txBody>
      </p:sp>
      <p:sp>
        <p:nvSpPr>
          <p:cNvPr id="342" name="Google Shape;342;p33"/>
          <p:cNvSpPr txBox="1">
            <a:spLocks noGrp="1"/>
          </p:cNvSpPr>
          <p:nvPr>
            <p:ph type="subTitle" idx="3"/>
          </p:nvPr>
        </p:nvSpPr>
        <p:spPr>
          <a:xfrm>
            <a:off x="714630" y="509054"/>
            <a:ext cx="4555202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Non-Functional Requirements</a:t>
            </a:r>
            <a:endParaRPr dirty="0"/>
          </a:p>
        </p:txBody>
      </p:sp>
      <p:grpSp>
        <p:nvGrpSpPr>
          <p:cNvPr id="343" name="Google Shape;343;p33"/>
          <p:cNvGrpSpPr/>
          <p:nvPr/>
        </p:nvGrpSpPr>
        <p:grpSpPr>
          <a:xfrm>
            <a:off x="201175" y="622613"/>
            <a:ext cx="340200" cy="331800"/>
            <a:chOff x="2934025" y="144575"/>
            <a:chExt cx="340200" cy="331800"/>
          </a:xfrm>
        </p:grpSpPr>
        <p:cxnSp>
          <p:nvCxnSpPr>
            <p:cNvPr id="344" name="Google Shape;344;p33"/>
            <p:cNvCxnSpPr/>
            <p:nvPr/>
          </p:nvCxnSpPr>
          <p:spPr>
            <a:xfrm>
              <a:off x="3104125" y="144575"/>
              <a:ext cx="0" cy="33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33"/>
            <p:cNvCxnSpPr/>
            <p:nvPr/>
          </p:nvCxnSpPr>
          <p:spPr>
            <a:xfrm>
              <a:off x="2934025" y="314675"/>
              <a:ext cx="340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33"/>
            <p:cNvCxnSpPr/>
            <p:nvPr/>
          </p:nvCxnSpPr>
          <p:spPr>
            <a:xfrm>
              <a:off x="3107084" y="144579"/>
              <a:ext cx="0" cy="3317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33"/>
            <p:cNvCxnSpPr/>
            <p:nvPr/>
          </p:nvCxnSpPr>
          <p:spPr>
            <a:xfrm rot="2700000">
              <a:off x="2933996" y="313466"/>
              <a:ext cx="3402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56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subTitle" idx="2"/>
          </p:nvPr>
        </p:nvSpPr>
        <p:spPr>
          <a:xfrm>
            <a:off x="925784" y="2092441"/>
            <a:ext cx="6923618" cy="9586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 startAt="3"/>
            </a:pPr>
            <a:r>
              <a:rPr lang="en-US" sz="1600" dirty="0"/>
              <a:t>Usability: The mobile application and user interface should be intuitive and user-friendly, allowing users of all technical levels to easily navigate and utilize the smart garage features.</a:t>
            </a:r>
          </a:p>
        </p:txBody>
      </p:sp>
      <p:sp>
        <p:nvSpPr>
          <p:cNvPr id="342" name="Google Shape;342;p33"/>
          <p:cNvSpPr txBox="1">
            <a:spLocks noGrp="1"/>
          </p:cNvSpPr>
          <p:nvPr>
            <p:ph type="subTitle" idx="3"/>
          </p:nvPr>
        </p:nvSpPr>
        <p:spPr>
          <a:xfrm>
            <a:off x="714630" y="509054"/>
            <a:ext cx="4555202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Non-Functional Requirements</a:t>
            </a:r>
            <a:endParaRPr dirty="0"/>
          </a:p>
        </p:txBody>
      </p:sp>
      <p:grpSp>
        <p:nvGrpSpPr>
          <p:cNvPr id="343" name="Google Shape;343;p33"/>
          <p:cNvGrpSpPr/>
          <p:nvPr/>
        </p:nvGrpSpPr>
        <p:grpSpPr>
          <a:xfrm>
            <a:off x="201175" y="622613"/>
            <a:ext cx="340200" cy="331800"/>
            <a:chOff x="2934025" y="144575"/>
            <a:chExt cx="340200" cy="331800"/>
          </a:xfrm>
        </p:grpSpPr>
        <p:cxnSp>
          <p:nvCxnSpPr>
            <p:cNvPr id="344" name="Google Shape;344;p33"/>
            <p:cNvCxnSpPr/>
            <p:nvPr/>
          </p:nvCxnSpPr>
          <p:spPr>
            <a:xfrm>
              <a:off x="3104125" y="144575"/>
              <a:ext cx="0" cy="33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33"/>
            <p:cNvCxnSpPr/>
            <p:nvPr/>
          </p:nvCxnSpPr>
          <p:spPr>
            <a:xfrm>
              <a:off x="2934025" y="314675"/>
              <a:ext cx="340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33"/>
            <p:cNvCxnSpPr/>
            <p:nvPr/>
          </p:nvCxnSpPr>
          <p:spPr>
            <a:xfrm>
              <a:off x="3107084" y="144579"/>
              <a:ext cx="0" cy="3317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33"/>
            <p:cNvCxnSpPr/>
            <p:nvPr/>
          </p:nvCxnSpPr>
          <p:spPr>
            <a:xfrm rot="2700000">
              <a:off x="2933996" y="313466"/>
              <a:ext cx="3402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66495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subTitle" idx="2"/>
          </p:nvPr>
        </p:nvSpPr>
        <p:spPr>
          <a:xfrm>
            <a:off x="911346" y="1413860"/>
            <a:ext cx="6923618" cy="27923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Automated Entry and Exit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Ahmed approaches the garage entrance in his registered vehicle.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The smart garage system, equipped with license plate recognition technology,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automatically identifies Ahmed's vehicle and grants him access. As Ahmed exits the garage, the system once again recognizes his vehicle and deducts the parking fee from his registered payment method.</a:t>
            </a:r>
          </a:p>
        </p:txBody>
      </p:sp>
      <p:sp>
        <p:nvSpPr>
          <p:cNvPr id="342" name="Google Shape;342;p33"/>
          <p:cNvSpPr txBox="1">
            <a:spLocks noGrp="1"/>
          </p:cNvSpPr>
          <p:nvPr>
            <p:ph type="subTitle" idx="3"/>
          </p:nvPr>
        </p:nvSpPr>
        <p:spPr>
          <a:xfrm>
            <a:off x="714629" y="509054"/>
            <a:ext cx="4930583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Detailed Requirements</a:t>
            </a:r>
            <a:r>
              <a:rPr lang="ar-EG" sz="2400" dirty="0"/>
              <a:t> </a:t>
            </a:r>
            <a:r>
              <a:rPr lang="en-US" sz="2400" dirty="0"/>
              <a:t> Example</a:t>
            </a:r>
            <a:endParaRPr dirty="0"/>
          </a:p>
        </p:txBody>
      </p:sp>
      <p:grpSp>
        <p:nvGrpSpPr>
          <p:cNvPr id="343" name="Google Shape;343;p33"/>
          <p:cNvGrpSpPr/>
          <p:nvPr/>
        </p:nvGrpSpPr>
        <p:grpSpPr>
          <a:xfrm>
            <a:off x="201175" y="622613"/>
            <a:ext cx="340200" cy="331800"/>
            <a:chOff x="2934025" y="144575"/>
            <a:chExt cx="340200" cy="331800"/>
          </a:xfrm>
        </p:grpSpPr>
        <p:cxnSp>
          <p:nvCxnSpPr>
            <p:cNvPr id="344" name="Google Shape;344;p33"/>
            <p:cNvCxnSpPr/>
            <p:nvPr/>
          </p:nvCxnSpPr>
          <p:spPr>
            <a:xfrm>
              <a:off x="3104125" y="144575"/>
              <a:ext cx="0" cy="33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33"/>
            <p:cNvCxnSpPr/>
            <p:nvPr/>
          </p:nvCxnSpPr>
          <p:spPr>
            <a:xfrm>
              <a:off x="2934025" y="314675"/>
              <a:ext cx="340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33"/>
            <p:cNvCxnSpPr/>
            <p:nvPr/>
          </p:nvCxnSpPr>
          <p:spPr>
            <a:xfrm>
              <a:off x="3107084" y="144579"/>
              <a:ext cx="0" cy="331775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33"/>
            <p:cNvCxnSpPr/>
            <p:nvPr/>
          </p:nvCxnSpPr>
          <p:spPr>
            <a:xfrm rot="2700000">
              <a:off x="2933996" y="313466"/>
              <a:ext cx="34026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43742401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Inspiration Business Meeting by Slidesgo">
  <a:themeElements>
    <a:clrScheme name="Simple Light">
      <a:dk1>
        <a:srgbClr val="191919"/>
      </a:dk1>
      <a:lt1>
        <a:srgbClr val="F8EFFD"/>
      </a:lt1>
      <a:dk2>
        <a:srgbClr val="D7BCFC"/>
      </a:dk2>
      <a:lt2>
        <a:srgbClr val="9E88FC"/>
      </a:lt2>
      <a:accent1>
        <a:srgbClr val="F671BC"/>
      </a:accent1>
      <a:accent2>
        <a:srgbClr val="FFC88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On-screen Show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Anybody</vt:lpstr>
      <vt:lpstr>Anybody Medium</vt:lpstr>
      <vt:lpstr>Arial</vt:lpstr>
      <vt:lpstr>Bebas Neue</vt:lpstr>
      <vt:lpstr>Poppins</vt:lpstr>
      <vt:lpstr>Shrikhand</vt:lpstr>
      <vt:lpstr>Design Inspiration Business Meeting by Slidesgo</vt:lpstr>
      <vt:lpstr>Creating  the Ultimate  Smart Garage</vt:lpstr>
      <vt:lpstr>Problem Definition</vt:lpstr>
      <vt:lpstr>Project Objectives</vt:lpstr>
      <vt:lpstr> Introduction</vt:lpstr>
      <vt:lpstr> Examples of Functional and Non-Functional Requirements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 the Ultimate  Smart Garage</dc:title>
  <cp:lastModifiedBy>Error Dev</cp:lastModifiedBy>
  <cp:revision>1</cp:revision>
  <dcterms:modified xsi:type="dcterms:W3CDTF">2024-04-08T15:23:36Z</dcterms:modified>
</cp:coreProperties>
</file>