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256" r:id="rId2"/>
    <p:sldId id="295" r:id="rId3"/>
    <p:sldId id="270" r:id="rId4"/>
    <p:sldId id="271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D9AC0-8B31-462B-B0FF-218E3C1D3A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D2B9-0A91-469C-96DA-271BD7728D12}">
      <dgm:prSet/>
      <dgm:spPr/>
      <dgm:t>
        <a:bodyPr/>
        <a:lstStyle/>
        <a:p>
          <a:r>
            <a:rPr lang="en-US" b="1" dirty="0"/>
            <a:t>In Reverse Osmosis (RO)</a:t>
          </a:r>
          <a:endParaRPr lang="en-US" dirty="0"/>
        </a:p>
      </dgm:t>
    </dgm:pt>
    <dgm:pt modelId="{28560086-0714-4D3D-A088-054CC6B1574F}" type="parTrans" cxnId="{BE027E4B-CD13-47E3-8052-63C5FD0CB24A}">
      <dgm:prSet/>
      <dgm:spPr/>
      <dgm:t>
        <a:bodyPr/>
        <a:lstStyle/>
        <a:p>
          <a:endParaRPr lang="en-US"/>
        </a:p>
      </dgm:t>
    </dgm:pt>
    <dgm:pt modelId="{E6097D7B-EF88-465E-841F-E048C912D556}" type="sibTrans" cxnId="{BE027E4B-CD13-47E3-8052-63C5FD0CB24A}">
      <dgm:prSet/>
      <dgm:spPr/>
      <dgm:t>
        <a:bodyPr/>
        <a:lstStyle/>
        <a:p>
          <a:endParaRPr lang="en-US"/>
        </a:p>
      </dgm:t>
    </dgm:pt>
    <dgm:pt modelId="{2FAE9F6C-8D8E-4625-B5A5-FBCB74C96D00}">
      <dgm:prSet/>
      <dgm:spPr/>
      <dgm:t>
        <a:bodyPr/>
        <a:lstStyle/>
        <a:p>
          <a:r>
            <a:rPr lang="en-US" b="1" dirty="0"/>
            <a:t>Diagram</a:t>
          </a:r>
          <a:endParaRPr lang="en-US" dirty="0"/>
        </a:p>
      </dgm:t>
    </dgm:pt>
    <dgm:pt modelId="{3C354DE9-6076-4FC9-A2F4-778537B43B4C}" type="parTrans" cxnId="{55E69FDD-3772-4AD9-B314-0F5BDB4C2F5B}">
      <dgm:prSet/>
      <dgm:spPr/>
      <dgm:t>
        <a:bodyPr/>
        <a:lstStyle/>
        <a:p>
          <a:endParaRPr lang="en-US"/>
        </a:p>
      </dgm:t>
    </dgm:pt>
    <dgm:pt modelId="{565CA9C5-4F06-4A8F-A0D5-2E80570C51A4}" type="sibTrans" cxnId="{55E69FDD-3772-4AD9-B314-0F5BDB4C2F5B}">
      <dgm:prSet/>
      <dgm:spPr/>
      <dgm:t>
        <a:bodyPr/>
        <a:lstStyle/>
        <a:p>
          <a:endParaRPr lang="en-US"/>
        </a:p>
      </dgm:t>
    </dgm:pt>
    <dgm:pt modelId="{2865D5F7-C1B9-4772-AD98-2D857DD42AA5}">
      <dgm:prSet/>
      <dgm:spPr/>
      <dgm:t>
        <a:bodyPr/>
        <a:lstStyle/>
        <a:p>
          <a:r>
            <a:rPr lang="en-US" b="1"/>
            <a:t>Principle</a:t>
          </a:r>
          <a:endParaRPr lang="en-US"/>
        </a:p>
      </dgm:t>
    </dgm:pt>
    <dgm:pt modelId="{D18B5755-1D97-4A18-9984-CC1242C8F3D5}" type="parTrans" cxnId="{464FF5FB-9C03-4271-9E53-9EB67C299BF0}">
      <dgm:prSet/>
      <dgm:spPr/>
      <dgm:t>
        <a:bodyPr/>
        <a:lstStyle/>
        <a:p>
          <a:endParaRPr lang="en-US"/>
        </a:p>
      </dgm:t>
    </dgm:pt>
    <dgm:pt modelId="{9C970668-0C61-4771-80E5-D00A07414517}" type="sibTrans" cxnId="{464FF5FB-9C03-4271-9E53-9EB67C299BF0}">
      <dgm:prSet/>
      <dgm:spPr/>
      <dgm:t>
        <a:bodyPr/>
        <a:lstStyle/>
        <a:p>
          <a:endParaRPr lang="en-US"/>
        </a:p>
      </dgm:t>
    </dgm:pt>
    <dgm:pt modelId="{99A6BFDA-5D53-4017-A232-CC4C698A40D8}">
      <dgm:prSet/>
      <dgm:spPr/>
      <dgm:t>
        <a:bodyPr/>
        <a:lstStyle/>
        <a:p>
          <a:r>
            <a:rPr lang="en-US" b="1"/>
            <a:t>Pros and cons</a:t>
          </a:r>
          <a:endParaRPr lang="en-US"/>
        </a:p>
      </dgm:t>
    </dgm:pt>
    <dgm:pt modelId="{08345E44-1022-445D-AA4E-90D8EC947620}" type="parTrans" cxnId="{C0B842DE-9AA6-47BF-97EF-5592DD898E6D}">
      <dgm:prSet/>
      <dgm:spPr/>
      <dgm:t>
        <a:bodyPr/>
        <a:lstStyle/>
        <a:p>
          <a:endParaRPr lang="en-US"/>
        </a:p>
      </dgm:t>
    </dgm:pt>
    <dgm:pt modelId="{6E2FDF01-FEAE-4220-AC9C-216762BFC631}" type="sibTrans" cxnId="{C0B842DE-9AA6-47BF-97EF-5592DD898E6D}">
      <dgm:prSet/>
      <dgm:spPr/>
      <dgm:t>
        <a:bodyPr/>
        <a:lstStyle/>
        <a:p>
          <a:endParaRPr lang="en-US"/>
        </a:p>
      </dgm:t>
    </dgm:pt>
    <dgm:pt modelId="{50D23DF9-8851-4648-A308-C6DC42DE345C}" type="pres">
      <dgm:prSet presAssocID="{3CFD9AC0-8B31-462B-B0FF-218E3C1D3AE4}" presName="composite" presStyleCnt="0">
        <dgm:presLayoutVars>
          <dgm:chMax val="1"/>
          <dgm:dir/>
          <dgm:resizeHandles val="exact"/>
        </dgm:presLayoutVars>
      </dgm:prSet>
      <dgm:spPr/>
    </dgm:pt>
    <dgm:pt modelId="{08A4FB4C-DD87-42CF-93B4-9D044B939093}" type="pres">
      <dgm:prSet presAssocID="{3CFD9AC0-8B31-462B-B0FF-218E3C1D3AE4}" presName="radial" presStyleCnt="0">
        <dgm:presLayoutVars>
          <dgm:animLvl val="ctr"/>
        </dgm:presLayoutVars>
      </dgm:prSet>
      <dgm:spPr/>
    </dgm:pt>
    <dgm:pt modelId="{2247CBCA-0E34-4763-971B-011D1FBB7E29}" type="pres">
      <dgm:prSet presAssocID="{074ED2B9-0A91-469C-96DA-271BD7728D12}" presName="centerShape" presStyleLbl="vennNode1" presStyleIdx="0" presStyleCnt="4"/>
      <dgm:spPr/>
    </dgm:pt>
    <dgm:pt modelId="{6C9AB9F3-874C-4EE1-BC23-CD659B8451EC}" type="pres">
      <dgm:prSet presAssocID="{2FAE9F6C-8D8E-4625-B5A5-FBCB74C96D00}" presName="node" presStyleLbl="vennNode1" presStyleIdx="1" presStyleCnt="4">
        <dgm:presLayoutVars>
          <dgm:bulletEnabled val="1"/>
        </dgm:presLayoutVars>
      </dgm:prSet>
      <dgm:spPr/>
    </dgm:pt>
    <dgm:pt modelId="{27921E84-F865-4553-A639-33522A2BD00E}" type="pres">
      <dgm:prSet presAssocID="{2865D5F7-C1B9-4772-AD98-2D857DD42AA5}" presName="node" presStyleLbl="vennNode1" presStyleIdx="2" presStyleCnt="4">
        <dgm:presLayoutVars>
          <dgm:bulletEnabled val="1"/>
        </dgm:presLayoutVars>
      </dgm:prSet>
      <dgm:spPr/>
    </dgm:pt>
    <dgm:pt modelId="{2736FE7D-1C9D-49BA-8553-B79A02E551C2}" type="pres">
      <dgm:prSet presAssocID="{99A6BFDA-5D53-4017-A232-CC4C698A40D8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BAD4A711-572D-40AA-B43D-2092912B015A}" type="presOf" srcId="{074ED2B9-0A91-469C-96DA-271BD7728D12}" destId="{2247CBCA-0E34-4763-971B-011D1FBB7E29}" srcOrd="0" destOrd="0" presId="urn:microsoft.com/office/officeart/2005/8/layout/radial3"/>
    <dgm:cxn modelId="{E6A64724-FCDB-4A8A-BCAA-CD5F0B31F109}" type="presOf" srcId="{2FAE9F6C-8D8E-4625-B5A5-FBCB74C96D00}" destId="{6C9AB9F3-874C-4EE1-BC23-CD659B8451EC}" srcOrd="0" destOrd="0" presId="urn:microsoft.com/office/officeart/2005/8/layout/radial3"/>
    <dgm:cxn modelId="{C2A2F22E-E811-476C-9EF4-BAE54A6C7CBD}" type="presOf" srcId="{99A6BFDA-5D53-4017-A232-CC4C698A40D8}" destId="{2736FE7D-1C9D-49BA-8553-B79A02E551C2}" srcOrd="0" destOrd="0" presId="urn:microsoft.com/office/officeart/2005/8/layout/radial3"/>
    <dgm:cxn modelId="{6338BA46-03D2-4EEB-9DD3-2C8CCDEF9170}" type="presOf" srcId="{2865D5F7-C1B9-4772-AD98-2D857DD42AA5}" destId="{27921E84-F865-4553-A639-33522A2BD00E}" srcOrd="0" destOrd="0" presId="urn:microsoft.com/office/officeart/2005/8/layout/radial3"/>
    <dgm:cxn modelId="{BE027E4B-CD13-47E3-8052-63C5FD0CB24A}" srcId="{3CFD9AC0-8B31-462B-B0FF-218E3C1D3AE4}" destId="{074ED2B9-0A91-469C-96DA-271BD7728D12}" srcOrd="0" destOrd="0" parTransId="{28560086-0714-4D3D-A088-054CC6B1574F}" sibTransId="{E6097D7B-EF88-465E-841F-E048C912D556}"/>
    <dgm:cxn modelId="{C6B8767A-3716-4472-9B19-82C0DFA50580}" type="presOf" srcId="{3CFD9AC0-8B31-462B-B0FF-218E3C1D3AE4}" destId="{50D23DF9-8851-4648-A308-C6DC42DE345C}" srcOrd="0" destOrd="0" presId="urn:microsoft.com/office/officeart/2005/8/layout/radial3"/>
    <dgm:cxn modelId="{55E69FDD-3772-4AD9-B314-0F5BDB4C2F5B}" srcId="{074ED2B9-0A91-469C-96DA-271BD7728D12}" destId="{2FAE9F6C-8D8E-4625-B5A5-FBCB74C96D00}" srcOrd="0" destOrd="0" parTransId="{3C354DE9-6076-4FC9-A2F4-778537B43B4C}" sibTransId="{565CA9C5-4F06-4A8F-A0D5-2E80570C51A4}"/>
    <dgm:cxn modelId="{C0B842DE-9AA6-47BF-97EF-5592DD898E6D}" srcId="{074ED2B9-0A91-469C-96DA-271BD7728D12}" destId="{99A6BFDA-5D53-4017-A232-CC4C698A40D8}" srcOrd="2" destOrd="0" parTransId="{08345E44-1022-445D-AA4E-90D8EC947620}" sibTransId="{6E2FDF01-FEAE-4220-AC9C-216762BFC631}"/>
    <dgm:cxn modelId="{464FF5FB-9C03-4271-9E53-9EB67C299BF0}" srcId="{074ED2B9-0A91-469C-96DA-271BD7728D12}" destId="{2865D5F7-C1B9-4772-AD98-2D857DD42AA5}" srcOrd="1" destOrd="0" parTransId="{D18B5755-1D97-4A18-9984-CC1242C8F3D5}" sibTransId="{9C970668-0C61-4771-80E5-D00A07414517}"/>
    <dgm:cxn modelId="{A94CDA4E-85EC-48A7-9B60-7B993B259A60}" type="presParOf" srcId="{50D23DF9-8851-4648-A308-C6DC42DE345C}" destId="{08A4FB4C-DD87-42CF-93B4-9D044B939093}" srcOrd="0" destOrd="0" presId="urn:microsoft.com/office/officeart/2005/8/layout/radial3"/>
    <dgm:cxn modelId="{FD45A591-717A-42F7-8F59-22D59D767E73}" type="presParOf" srcId="{08A4FB4C-DD87-42CF-93B4-9D044B939093}" destId="{2247CBCA-0E34-4763-971B-011D1FBB7E29}" srcOrd="0" destOrd="0" presId="urn:microsoft.com/office/officeart/2005/8/layout/radial3"/>
    <dgm:cxn modelId="{F243BE17-5CD0-4448-A41D-CDF99C544C26}" type="presParOf" srcId="{08A4FB4C-DD87-42CF-93B4-9D044B939093}" destId="{6C9AB9F3-874C-4EE1-BC23-CD659B8451EC}" srcOrd="1" destOrd="0" presId="urn:microsoft.com/office/officeart/2005/8/layout/radial3"/>
    <dgm:cxn modelId="{FD4B8EF5-F1CA-4AC0-A2B4-EB5894C4C57B}" type="presParOf" srcId="{08A4FB4C-DD87-42CF-93B4-9D044B939093}" destId="{27921E84-F865-4553-A639-33522A2BD00E}" srcOrd="2" destOrd="0" presId="urn:microsoft.com/office/officeart/2005/8/layout/radial3"/>
    <dgm:cxn modelId="{B56A8A4F-8A42-4618-8FC6-B7E0E0A2FB9C}" type="presParOf" srcId="{08A4FB4C-DD87-42CF-93B4-9D044B939093}" destId="{2736FE7D-1C9D-49BA-8553-B79A02E551C2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A3156-97DE-49AA-850D-0320E8EDC0B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C0193B-2910-4A9E-8FF4-759D77D600BC}">
      <dgm:prSet/>
      <dgm:spPr/>
      <dgm:t>
        <a:bodyPr/>
        <a:lstStyle/>
        <a:p>
          <a:r>
            <a:rPr lang="en-US" dirty="0"/>
            <a:t>Structure</a:t>
          </a:r>
        </a:p>
      </dgm:t>
    </dgm:pt>
    <dgm:pt modelId="{F39C395C-AA25-40EC-8D86-03285B6782B4}" type="sibTrans" cxnId="{93738659-C0D6-4C37-9EFD-3A416516501B}">
      <dgm:prSet/>
      <dgm:spPr/>
      <dgm:t>
        <a:bodyPr/>
        <a:lstStyle/>
        <a:p>
          <a:endParaRPr lang="en-US"/>
        </a:p>
      </dgm:t>
    </dgm:pt>
    <dgm:pt modelId="{CADFA00A-3217-4EFA-9D3C-55FC56AF8F77}" type="parTrans" cxnId="{93738659-C0D6-4C37-9EFD-3A416516501B}">
      <dgm:prSet/>
      <dgm:spPr/>
      <dgm:t>
        <a:bodyPr/>
        <a:lstStyle/>
        <a:p>
          <a:endParaRPr lang="en-US"/>
        </a:p>
      </dgm:t>
    </dgm:pt>
    <dgm:pt modelId="{C1F32B1F-2EAA-47CC-A20A-1DEB49A04280}">
      <dgm:prSet/>
      <dgm:spPr/>
      <dgm:t>
        <a:bodyPr/>
        <a:lstStyle/>
        <a:p>
          <a:r>
            <a:rPr lang="en-US" b="1" dirty="0"/>
            <a:t>Intake System</a:t>
          </a:r>
          <a:endParaRPr lang="en-US" dirty="0"/>
        </a:p>
      </dgm:t>
    </dgm:pt>
    <dgm:pt modelId="{443BB3D8-13CE-412F-AB48-B052DA8E4D54}" type="sibTrans" cxnId="{6CD9B3C6-33B8-4B0E-A3BF-90207F53E01C}">
      <dgm:prSet/>
      <dgm:spPr/>
      <dgm:t>
        <a:bodyPr/>
        <a:lstStyle/>
        <a:p>
          <a:endParaRPr lang="en-US"/>
        </a:p>
      </dgm:t>
    </dgm:pt>
    <dgm:pt modelId="{80BB8EDB-6EFD-4562-BAA3-6789725ECA59}" type="parTrans" cxnId="{6CD9B3C6-33B8-4B0E-A3BF-90207F53E01C}">
      <dgm:prSet/>
      <dgm:spPr/>
      <dgm:t>
        <a:bodyPr/>
        <a:lstStyle/>
        <a:p>
          <a:endParaRPr lang="en-US"/>
        </a:p>
      </dgm:t>
    </dgm:pt>
    <dgm:pt modelId="{7DBC6EEE-B9CC-4DDC-BCD9-9D177F8201CA}">
      <dgm:prSet/>
      <dgm:spPr/>
      <dgm:t>
        <a:bodyPr/>
        <a:lstStyle/>
        <a:p>
          <a:r>
            <a:rPr lang="en-US" b="1" dirty="0"/>
            <a:t>Pre-Treatment System</a:t>
          </a:r>
          <a:endParaRPr lang="en-US" dirty="0"/>
        </a:p>
      </dgm:t>
    </dgm:pt>
    <dgm:pt modelId="{E8A0D30E-56A0-408B-9DD9-BC6393B0FF8B}" type="sibTrans" cxnId="{D0925C9A-D993-45F3-96A4-43E6947F9B32}">
      <dgm:prSet/>
      <dgm:spPr/>
      <dgm:t>
        <a:bodyPr/>
        <a:lstStyle/>
        <a:p>
          <a:endParaRPr lang="en-US"/>
        </a:p>
      </dgm:t>
    </dgm:pt>
    <dgm:pt modelId="{10710BAC-373A-45FA-B69A-43E30B70F835}" type="parTrans" cxnId="{D0925C9A-D993-45F3-96A4-43E6947F9B32}">
      <dgm:prSet/>
      <dgm:spPr/>
      <dgm:t>
        <a:bodyPr/>
        <a:lstStyle/>
        <a:p>
          <a:endParaRPr lang="en-US"/>
        </a:p>
      </dgm:t>
    </dgm:pt>
    <dgm:pt modelId="{B65E351B-240C-41EF-ADC7-E26370ABD30D}">
      <dgm:prSet/>
      <dgm:spPr/>
      <dgm:t>
        <a:bodyPr/>
        <a:lstStyle/>
        <a:p>
          <a:r>
            <a:rPr lang="en-US" b="1" dirty="0"/>
            <a:t>Desalination Unit</a:t>
          </a:r>
          <a:endParaRPr lang="en-US" dirty="0"/>
        </a:p>
      </dgm:t>
    </dgm:pt>
    <dgm:pt modelId="{81337CD6-A076-4688-8FFB-56C7D67DDA8F}" type="sibTrans" cxnId="{83E4E46F-EBD7-410B-B895-F774C15AA184}">
      <dgm:prSet/>
      <dgm:spPr/>
      <dgm:t>
        <a:bodyPr/>
        <a:lstStyle/>
        <a:p>
          <a:endParaRPr lang="en-US"/>
        </a:p>
      </dgm:t>
    </dgm:pt>
    <dgm:pt modelId="{A17383D1-26AE-45EA-9AAC-6210995FFC88}" type="parTrans" cxnId="{83E4E46F-EBD7-410B-B895-F774C15AA184}">
      <dgm:prSet/>
      <dgm:spPr/>
      <dgm:t>
        <a:bodyPr/>
        <a:lstStyle/>
        <a:p>
          <a:endParaRPr lang="en-US"/>
        </a:p>
      </dgm:t>
    </dgm:pt>
    <dgm:pt modelId="{24AF9890-2EB2-4E21-9A64-F982555E1D18}">
      <dgm:prSet/>
      <dgm:spPr/>
      <dgm:t>
        <a:bodyPr/>
        <a:lstStyle/>
        <a:p>
          <a:r>
            <a:rPr lang="en-US" b="1" dirty="0"/>
            <a:t>Post-Treatment System</a:t>
          </a:r>
          <a:endParaRPr lang="en-US" dirty="0"/>
        </a:p>
      </dgm:t>
    </dgm:pt>
    <dgm:pt modelId="{E6F973FE-CA53-48F0-A984-CF00F7809149}" type="sibTrans" cxnId="{9EAA6A11-82DE-4AAC-9C23-09F74944CAB3}">
      <dgm:prSet/>
      <dgm:spPr/>
      <dgm:t>
        <a:bodyPr/>
        <a:lstStyle/>
        <a:p>
          <a:endParaRPr lang="en-US"/>
        </a:p>
      </dgm:t>
    </dgm:pt>
    <dgm:pt modelId="{F367D96D-A849-4272-97A4-D69F651C5A93}" type="parTrans" cxnId="{9EAA6A11-82DE-4AAC-9C23-09F74944CAB3}">
      <dgm:prSet/>
      <dgm:spPr/>
      <dgm:t>
        <a:bodyPr/>
        <a:lstStyle/>
        <a:p>
          <a:endParaRPr lang="en-US"/>
        </a:p>
      </dgm:t>
    </dgm:pt>
    <dgm:pt modelId="{5BB8FADE-D463-48EA-84EE-7BB03BCB7811}">
      <dgm:prSet/>
      <dgm:spPr/>
      <dgm:t>
        <a:bodyPr/>
        <a:lstStyle/>
        <a:p>
          <a:r>
            <a:rPr lang="en-US" b="1" dirty="0"/>
            <a:t>Brine Disposal System</a:t>
          </a:r>
          <a:endParaRPr lang="en-US" dirty="0"/>
        </a:p>
      </dgm:t>
    </dgm:pt>
    <dgm:pt modelId="{5D23F4F8-EB94-485D-ACFF-FD7BC5A49EE8}" type="sibTrans" cxnId="{B3278D20-4424-4993-911C-B494819EE51A}">
      <dgm:prSet/>
      <dgm:spPr/>
      <dgm:t>
        <a:bodyPr/>
        <a:lstStyle/>
        <a:p>
          <a:endParaRPr lang="en-US"/>
        </a:p>
      </dgm:t>
    </dgm:pt>
    <dgm:pt modelId="{8082450B-9756-4273-B57F-B516856ECD51}" type="parTrans" cxnId="{B3278D20-4424-4993-911C-B494819EE51A}">
      <dgm:prSet/>
      <dgm:spPr/>
      <dgm:t>
        <a:bodyPr/>
        <a:lstStyle/>
        <a:p>
          <a:endParaRPr lang="en-US"/>
        </a:p>
      </dgm:t>
    </dgm:pt>
    <dgm:pt modelId="{AB644A3F-2899-4955-A755-A5542998BED6}" type="pres">
      <dgm:prSet presAssocID="{3B0A3156-97DE-49AA-850D-0320E8EDC0B3}" presName="composite" presStyleCnt="0">
        <dgm:presLayoutVars>
          <dgm:chMax val="1"/>
          <dgm:dir/>
          <dgm:resizeHandles val="exact"/>
        </dgm:presLayoutVars>
      </dgm:prSet>
      <dgm:spPr/>
    </dgm:pt>
    <dgm:pt modelId="{298BB4E1-3EA4-4D76-B277-C43570F4644A}" type="pres">
      <dgm:prSet presAssocID="{3B0A3156-97DE-49AA-850D-0320E8EDC0B3}" presName="radial" presStyleCnt="0">
        <dgm:presLayoutVars>
          <dgm:animLvl val="ctr"/>
        </dgm:presLayoutVars>
      </dgm:prSet>
      <dgm:spPr/>
    </dgm:pt>
    <dgm:pt modelId="{8A2EAD45-4C4D-4323-A1E0-7961A282A1BC}" type="pres">
      <dgm:prSet presAssocID="{B4C0193B-2910-4A9E-8FF4-759D77D600BC}" presName="centerShape" presStyleLbl="vennNode1" presStyleIdx="0" presStyleCnt="6"/>
      <dgm:spPr/>
    </dgm:pt>
    <dgm:pt modelId="{F5F7D60B-6C4F-4857-8983-9C097D3D7E51}" type="pres">
      <dgm:prSet presAssocID="{C1F32B1F-2EAA-47CC-A20A-1DEB49A04280}" presName="node" presStyleLbl="vennNode1" presStyleIdx="1" presStyleCnt="6">
        <dgm:presLayoutVars>
          <dgm:bulletEnabled val="1"/>
        </dgm:presLayoutVars>
      </dgm:prSet>
      <dgm:spPr/>
    </dgm:pt>
    <dgm:pt modelId="{C061E948-F73C-4B62-AB04-AA30E7124375}" type="pres">
      <dgm:prSet presAssocID="{7DBC6EEE-B9CC-4DDC-BCD9-9D177F8201CA}" presName="node" presStyleLbl="vennNode1" presStyleIdx="2" presStyleCnt="6">
        <dgm:presLayoutVars>
          <dgm:bulletEnabled val="1"/>
        </dgm:presLayoutVars>
      </dgm:prSet>
      <dgm:spPr/>
    </dgm:pt>
    <dgm:pt modelId="{5E15E589-73F7-4EB8-B9FD-BECF4CEE5A6C}" type="pres">
      <dgm:prSet presAssocID="{B65E351B-240C-41EF-ADC7-E26370ABD30D}" presName="node" presStyleLbl="vennNode1" presStyleIdx="3" presStyleCnt="6">
        <dgm:presLayoutVars>
          <dgm:bulletEnabled val="1"/>
        </dgm:presLayoutVars>
      </dgm:prSet>
      <dgm:spPr/>
    </dgm:pt>
    <dgm:pt modelId="{D4A1252A-81E1-4A61-B4C0-6DB3E90F2E1B}" type="pres">
      <dgm:prSet presAssocID="{24AF9890-2EB2-4E21-9A64-F982555E1D18}" presName="node" presStyleLbl="vennNode1" presStyleIdx="4" presStyleCnt="6">
        <dgm:presLayoutVars>
          <dgm:bulletEnabled val="1"/>
        </dgm:presLayoutVars>
      </dgm:prSet>
      <dgm:spPr/>
    </dgm:pt>
    <dgm:pt modelId="{BA459318-2C58-44EF-A8D3-F951C682F5E9}" type="pres">
      <dgm:prSet presAssocID="{5BB8FADE-D463-48EA-84EE-7BB03BCB7811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4ADFA009-FFA2-4399-8D29-11DFB300D5FF}" type="presOf" srcId="{24AF9890-2EB2-4E21-9A64-F982555E1D18}" destId="{D4A1252A-81E1-4A61-B4C0-6DB3E90F2E1B}" srcOrd="0" destOrd="0" presId="urn:microsoft.com/office/officeart/2005/8/layout/radial3"/>
    <dgm:cxn modelId="{E4F9740A-E7D0-449C-A44A-A0AABD1FFE01}" type="presOf" srcId="{C1F32B1F-2EAA-47CC-A20A-1DEB49A04280}" destId="{F5F7D60B-6C4F-4857-8983-9C097D3D7E51}" srcOrd="0" destOrd="0" presId="urn:microsoft.com/office/officeart/2005/8/layout/radial3"/>
    <dgm:cxn modelId="{03531F0D-AA14-4438-899A-86B1C1EA5FF3}" type="presOf" srcId="{5BB8FADE-D463-48EA-84EE-7BB03BCB7811}" destId="{BA459318-2C58-44EF-A8D3-F951C682F5E9}" srcOrd="0" destOrd="0" presId="urn:microsoft.com/office/officeart/2005/8/layout/radial3"/>
    <dgm:cxn modelId="{9EAA6A11-82DE-4AAC-9C23-09F74944CAB3}" srcId="{B4C0193B-2910-4A9E-8FF4-759D77D600BC}" destId="{24AF9890-2EB2-4E21-9A64-F982555E1D18}" srcOrd="3" destOrd="0" parTransId="{F367D96D-A849-4272-97A4-D69F651C5A93}" sibTransId="{E6F973FE-CA53-48F0-A984-CF00F7809149}"/>
    <dgm:cxn modelId="{96066712-BA16-490D-823C-E46BF2016B33}" type="presOf" srcId="{7DBC6EEE-B9CC-4DDC-BCD9-9D177F8201CA}" destId="{C061E948-F73C-4B62-AB04-AA30E7124375}" srcOrd="0" destOrd="0" presId="urn:microsoft.com/office/officeart/2005/8/layout/radial3"/>
    <dgm:cxn modelId="{B3278D20-4424-4993-911C-B494819EE51A}" srcId="{B4C0193B-2910-4A9E-8FF4-759D77D600BC}" destId="{5BB8FADE-D463-48EA-84EE-7BB03BCB7811}" srcOrd="4" destOrd="0" parTransId="{8082450B-9756-4273-B57F-B516856ECD51}" sibTransId="{5D23F4F8-EB94-485D-ACFF-FD7BC5A49EE8}"/>
    <dgm:cxn modelId="{6DDAAF23-C9ED-4043-81C9-926631E3AA69}" type="presOf" srcId="{3B0A3156-97DE-49AA-850D-0320E8EDC0B3}" destId="{AB644A3F-2899-4955-A755-A5542998BED6}" srcOrd="0" destOrd="0" presId="urn:microsoft.com/office/officeart/2005/8/layout/radial3"/>
    <dgm:cxn modelId="{83E4E46F-EBD7-410B-B895-F774C15AA184}" srcId="{B4C0193B-2910-4A9E-8FF4-759D77D600BC}" destId="{B65E351B-240C-41EF-ADC7-E26370ABD30D}" srcOrd="2" destOrd="0" parTransId="{A17383D1-26AE-45EA-9AAC-6210995FFC88}" sibTransId="{81337CD6-A076-4688-8FFB-56C7D67DDA8F}"/>
    <dgm:cxn modelId="{93738659-C0D6-4C37-9EFD-3A416516501B}" srcId="{3B0A3156-97DE-49AA-850D-0320E8EDC0B3}" destId="{B4C0193B-2910-4A9E-8FF4-759D77D600BC}" srcOrd="0" destOrd="0" parTransId="{CADFA00A-3217-4EFA-9D3C-55FC56AF8F77}" sibTransId="{F39C395C-AA25-40EC-8D86-03285B6782B4}"/>
    <dgm:cxn modelId="{E784797A-26A0-4603-AF72-37132BBF43FB}" type="presOf" srcId="{B65E351B-240C-41EF-ADC7-E26370ABD30D}" destId="{5E15E589-73F7-4EB8-B9FD-BECF4CEE5A6C}" srcOrd="0" destOrd="0" presId="urn:microsoft.com/office/officeart/2005/8/layout/radial3"/>
    <dgm:cxn modelId="{D0925C9A-D993-45F3-96A4-43E6947F9B32}" srcId="{B4C0193B-2910-4A9E-8FF4-759D77D600BC}" destId="{7DBC6EEE-B9CC-4DDC-BCD9-9D177F8201CA}" srcOrd="1" destOrd="0" parTransId="{10710BAC-373A-45FA-B69A-43E30B70F835}" sibTransId="{E8A0D30E-56A0-408B-9DD9-BC6393B0FF8B}"/>
    <dgm:cxn modelId="{6CD9B3C6-33B8-4B0E-A3BF-90207F53E01C}" srcId="{B4C0193B-2910-4A9E-8FF4-759D77D600BC}" destId="{C1F32B1F-2EAA-47CC-A20A-1DEB49A04280}" srcOrd="0" destOrd="0" parTransId="{80BB8EDB-6EFD-4562-BAA3-6789725ECA59}" sibTransId="{443BB3D8-13CE-412F-AB48-B052DA8E4D54}"/>
    <dgm:cxn modelId="{EFBAD4DD-E1E5-49F4-9AA7-D1B73AAC58CA}" type="presOf" srcId="{B4C0193B-2910-4A9E-8FF4-759D77D600BC}" destId="{8A2EAD45-4C4D-4323-A1E0-7961A282A1BC}" srcOrd="0" destOrd="0" presId="urn:microsoft.com/office/officeart/2005/8/layout/radial3"/>
    <dgm:cxn modelId="{8009A992-DCCC-4854-93DE-C69175744F6F}" type="presParOf" srcId="{AB644A3F-2899-4955-A755-A5542998BED6}" destId="{298BB4E1-3EA4-4D76-B277-C43570F4644A}" srcOrd="0" destOrd="0" presId="urn:microsoft.com/office/officeart/2005/8/layout/radial3"/>
    <dgm:cxn modelId="{4D6065FF-BE7B-4576-B8A6-901DA0D04A7B}" type="presParOf" srcId="{298BB4E1-3EA4-4D76-B277-C43570F4644A}" destId="{8A2EAD45-4C4D-4323-A1E0-7961A282A1BC}" srcOrd="0" destOrd="0" presId="urn:microsoft.com/office/officeart/2005/8/layout/radial3"/>
    <dgm:cxn modelId="{86F40778-D414-4B6C-9484-4096969CD8E8}" type="presParOf" srcId="{298BB4E1-3EA4-4D76-B277-C43570F4644A}" destId="{F5F7D60B-6C4F-4857-8983-9C097D3D7E51}" srcOrd="1" destOrd="0" presId="urn:microsoft.com/office/officeart/2005/8/layout/radial3"/>
    <dgm:cxn modelId="{B8F94AB7-D9A1-4A29-8DA0-11220E7CB8F3}" type="presParOf" srcId="{298BB4E1-3EA4-4D76-B277-C43570F4644A}" destId="{C061E948-F73C-4B62-AB04-AA30E7124375}" srcOrd="2" destOrd="0" presId="urn:microsoft.com/office/officeart/2005/8/layout/radial3"/>
    <dgm:cxn modelId="{572E24E3-A42D-42C4-9073-7341BA7C0C3F}" type="presParOf" srcId="{298BB4E1-3EA4-4D76-B277-C43570F4644A}" destId="{5E15E589-73F7-4EB8-B9FD-BECF4CEE5A6C}" srcOrd="3" destOrd="0" presId="urn:microsoft.com/office/officeart/2005/8/layout/radial3"/>
    <dgm:cxn modelId="{D91193CA-EDEB-4E6F-A4D5-CEB69890759C}" type="presParOf" srcId="{298BB4E1-3EA4-4D76-B277-C43570F4644A}" destId="{D4A1252A-81E1-4A61-B4C0-6DB3E90F2E1B}" srcOrd="4" destOrd="0" presId="urn:microsoft.com/office/officeart/2005/8/layout/radial3"/>
    <dgm:cxn modelId="{7BA6F7F2-4AE1-4992-B290-DFF1A727DDB7}" type="presParOf" srcId="{298BB4E1-3EA4-4D76-B277-C43570F4644A}" destId="{BA459318-2C58-44EF-A8D3-F951C682F5E9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D76202-63DA-4927-BB23-A1430BBAD408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80F4F-2299-4B67-97CE-6EB6CC720DF3}">
      <dgm:prSet/>
      <dgm:spPr/>
      <dgm:t>
        <a:bodyPr/>
        <a:lstStyle/>
        <a:p>
          <a:r>
            <a:rPr lang="en-US" dirty="0"/>
            <a:t>Electrodialysis (ED) - Membrane-Based Desalination</a:t>
          </a:r>
        </a:p>
      </dgm:t>
    </dgm:pt>
    <dgm:pt modelId="{84E4CECE-8D87-4683-9D87-F8B94A275646}" type="parTrans" cxnId="{70845EEE-DF3E-4B13-A98E-44E53D88CDCA}">
      <dgm:prSet/>
      <dgm:spPr/>
      <dgm:t>
        <a:bodyPr/>
        <a:lstStyle/>
        <a:p>
          <a:endParaRPr lang="en-US"/>
        </a:p>
      </dgm:t>
    </dgm:pt>
    <dgm:pt modelId="{F66139AF-3171-4711-92D6-B0905CFE6899}" type="sibTrans" cxnId="{70845EEE-DF3E-4B13-A98E-44E53D88CDCA}">
      <dgm:prSet/>
      <dgm:spPr/>
      <dgm:t>
        <a:bodyPr/>
        <a:lstStyle/>
        <a:p>
          <a:endParaRPr lang="en-US"/>
        </a:p>
      </dgm:t>
    </dgm:pt>
    <dgm:pt modelId="{DB1D8CEA-B503-4ED0-89E3-309302095284}">
      <dgm:prSet/>
      <dgm:spPr/>
      <dgm:t>
        <a:bodyPr/>
        <a:lstStyle/>
        <a:p>
          <a:r>
            <a:rPr lang="en-US" b="1"/>
            <a:t>Principle</a:t>
          </a:r>
          <a:endParaRPr lang="en-US"/>
        </a:p>
      </dgm:t>
    </dgm:pt>
    <dgm:pt modelId="{98EB6A1D-257D-4C26-9A74-6DBE4977961B}" type="parTrans" cxnId="{4BD05643-11C6-4E23-95CA-88D090357D53}">
      <dgm:prSet/>
      <dgm:spPr/>
      <dgm:t>
        <a:bodyPr/>
        <a:lstStyle/>
        <a:p>
          <a:endParaRPr lang="en-US"/>
        </a:p>
      </dgm:t>
    </dgm:pt>
    <dgm:pt modelId="{FB3862D7-504B-4692-9D79-056BD8CA8823}" type="sibTrans" cxnId="{4BD05643-11C6-4E23-95CA-88D090357D53}">
      <dgm:prSet/>
      <dgm:spPr/>
      <dgm:t>
        <a:bodyPr/>
        <a:lstStyle/>
        <a:p>
          <a:endParaRPr lang="en-US"/>
        </a:p>
      </dgm:t>
    </dgm:pt>
    <dgm:pt modelId="{BAEF7EBE-3B7E-463D-80CA-8CFA4D110868}">
      <dgm:prSet/>
      <dgm:spPr/>
      <dgm:t>
        <a:bodyPr/>
        <a:lstStyle/>
        <a:p>
          <a:r>
            <a:rPr lang="en-US" b="1"/>
            <a:t>Process</a:t>
          </a:r>
          <a:endParaRPr lang="en-US"/>
        </a:p>
      </dgm:t>
    </dgm:pt>
    <dgm:pt modelId="{D9F81FFB-5751-49C0-8E7C-7AA7D0A01D8E}" type="parTrans" cxnId="{EEFF15E5-A1D5-4202-A655-9750486D8C02}">
      <dgm:prSet/>
      <dgm:spPr/>
      <dgm:t>
        <a:bodyPr/>
        <a:lstStyle/>
        <a:p>
          <a:endParaRPr lang="en-US"/>
        </a:p>
      </dgm:t>
    </dgm:pt>
    <dgm:pt modelId="{AACA1B3E-E8C6-4D89-8284-EA47D03C0220}" type="sibTrans" cxnId="{EEFF15E5-A1D5-4202-A655-9750486D8C02}">
      <dgm:prSet/>
      <dgm:spPr/>
      <dgm:t>
        <a:bodyPr/>
        <a:lstStyle/>
        <a:p>
          <a:endParaRPr lang="en-US"/>
        </a:p>
      </dgm:t>
    </dgm:pt>
    <dgm:pt modelId="{6B15A072-75B3-4C40-A5E9-9BDB5D80CA27}">
      <dgm:prSet/>
      <dgm:spPr/>
      <dgm:t>
        <a:bodyPr/>
        <a:lstStyle/>
        <a:p>
          <a:r>
            <a:rPr lang="en-US" b="1"/>
            <a:t>Pros and cons</a:t>
          </a:r>
          <a:endParaRPr lang="en-US"/>
        </a:p>
      </dgm:t>
    </dgm:pt>
    <dgm:pt modelId="{DBE1DEA2-EDEB-488F-9A2F-B8FE6C47D098}" type="parTrans" cxnId="{4BDE8013-CF2F-4B45-B907-65A6363EFDE8}">
      <dgm:prSet/>
      <dgm:spPr/>
      <dgm:t>
        <a:bodyPr/>
        <a:lstStyle/>
        <a:p>
          <a:endParaRPr lang="en-US"/>
        </a:p>
      </dgm:t>
    </dgm:pt>
    <dgm:pt modelId="{08F06B46-38CC-432A-A2D6-8EDAA537339F}" type="sibTrans" cxnId="{4BDE8013-CF2F-4B45-B907-65A6363EFDE8}">
      <dgm:prSet/>
      <dgm:spPr/>
      <dgm:t>
        <a:bodyPr/>
        <a:lstStyle/>
        <a:p>
          <a:endParaRPr lang="en-US"/>
        </a:p>
      </dgm:t>
    </dgm:pt>
    <dgm:pt modelId="{D730F415-BAE0-41E4-861E-FD1F3B3C416F}" type="pres">
      <dgm:prSet presAssocID="{F0D76202-63DA-4927-BB23-A1430BBAD408}" presName="composite" presStyleCnt="0">
        <dgm:presLayoutVars>
          <dgm:chMax val="1"/>
          <dgm:dir/>
          <dgm:resizeHandles val="exact"/>
        </dgm:presLayoutVars>
      </dgm:prSet>
      <dgm:spPr/>
    </dgm:pt>
    <dgm:pt modelId="{E763DC61-4E73-47D6-A2E3-00032FEAC79F}" type="pres">
      <dgm:prSet presAssocID="{F0D76202-63DA-4927-BB23-A1430BBAD408}" presName="radial" presStyleCnt="0">
        <dgm:presLayoutVars>
          <dgm:animLvl val="ctr"/>
        </dgm:presLayoutVars>
      </dgm:prSet>
      <dgm:spPr/>
    </dgm:pt>
    <dgm:pt modelId="{195E6AE3-95A6-4FC0-9166-E24B234E8558}" type="pres">
      <dgm:prSet presAssocID="{AC980F4F-2299-4B67-97CE-6EB6CC720DF3}" presName="centerShape" presStyleLbl="vennNode1" presStyleIdx="0" presStyleCnt="4"/>
      <dgm:spPr/>
    </dgm:pt>
    <dgm:pt modelId="{93FD922F-57A9-4F63-9B77-57154D3A904A}" type="pres">
      <dgm:prSet presAssocID="{DB1D8CEA-B503-4ED0-89E3-309302095284}" presName="node" presStyleLbl="vennNode1" presStyleIdx="1" presStyleCnt="4">
        <dgm:presLayoutVars>
          <dgm:bulletEnabled val="1"/>
        </dgm:presLayoutVars>
      </dgm:prSet>
      <dgm:spPr/>
    </dgm:pt>
    <dgm:pt modelId="{D581118B-F5B8-411D-86EE-3D027BAAB65D}" type="pres">
      <dgm:prSet presAssocID="{BAEF7EBE-3B7E-463D-80CA-8CFA4D110868}" presName="node" presStyleLbl="vennNode1" presStyleIdx="2" presStyleCnt="4">
        <dgm:presLayoutVars>
          <dgm:bulletEnabled val="1"/>
        </dgm:presLayoutVars>
      </dgm:prSet>
      <dgm:spPr/>
    </dgm:pt>
    <dgm:pt modelId="{AD1F0A46-63ED-48D2-80E8-89EB86494722}" type="pres">
      <dgm:prSet presAssocID="{6B15A072-75B3-4C40-A5E9-9BDB5D80CA27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A2831B0E-08DF-4175-A3A4-02AF3DE603DE}" type="presOf" srcId="{DB1D8CEA-B503-4ED0-89E3-309302095284}" destId="{93FD922F-57A9-4F63-9B77-57154D3A904A}" srcOrd="0" destOrd="0" presId="urn:microsoft.com/office/officeart/2005/8/layout/radial3"/>
    <dgm:cxn modelId="{6F641A0F-36F5-4B7C-8FF5-28177E95D766}" type="presOf" srcId="{F0D76202-63DA-4927-BB23-A1430BBAD408}" destId="{D730F415-BAE0-41E4-861E-FD1F3B3C416F}" srcOrd="0" destOrd="0" presId="urn:microsoft.com/office/officeart/2005/8/layout/radial3"/>
    <dgm:cxn modelId="{4BDE8013-CF2F-4B45-B907-65A6363EFDE8}" srcId="{AC980F4F-2299-4B67-97CE-6EB6CC720DF3}" destId="{6B15A072-75B3-4C40-A5E9-9BDB5D80CA27}" srcOrd="2" destOrd="0" parTransId="{DBE1DEA2-EDEB-488F-9A2F-B8FE6C47D098}" sibTransId="{08F06B46-38CC-432A-A2D6-8EDAA537339F}"/>
    <dgm:cxn modelId="{AF01C81E-13DA-46B9-9B43-51C70CC35A09}" type="presOf" srcId="{AC980F4F-2299-4B67-97CE-6EB6CC720DF3}" destId="{195E6AE3-95A6-4FC0-9166-E24B234E8558}" srcOrd="0" destOrd="0" presId="urn:microsoft.com/office/officeart/2005/8/layout/radial3"/>
    <dgm:cxn modelId="{9C5D222C-5103-4A93-95C0-6AF819675065}" type="presOf" srcId="{BAEF7EBE-3B7E-463D-80CA-8CFA4D110868}" destId="{D581118B-F5B8-411D-86EE-3D027BAAB65D}" srcOrd="0" destOrd="0" presId="urn:microsoft.com/office/officeart/2005/8/layout/radial3"/>
    <dgm:cxn modelId="{4BD05643-11C6-4E23-95CA-88D090357D53}" srcId="{AC980F4F-2299-4B67-97CE-6EB6CC720DF3}" destId="{DB1D8CEA-B503-4ED0-89E3-309302095284}" srcOrd="0" destOrd="0" parTransId="{98EB6A1D-257D-4C26-9A74-6DBE4977961B}" sibTransId="{FB3862D7-504B-4692-9D79-056BD8CA8823}"/>
    <dgm:cxn modelId="{756EDDAE-CFFF-48F4-8800-8BE036EDE6D2}" type="presOf" srcId="{6B15A072-75B3-4C40-A5E9-9BDB5D80CA27}" destId="{AD1F0A46-63ED-48D2-80E8-89EB86494722}" srcOrd="0" destOrd="0" presId="urn:microsoft.com/office/officeart/2005/8/layout/radial3"/>
    <dgm:cxn modelId="{EEFF15E5-A1D5-4202-A655-9750486D8C02}" srcId="{AC980F4F-2299-4B67-97CE-6EB6CC720DF3}" destId="{BAEF7EBE-3B7E-463D-80CA-8CFA4D110868}" srcOrd="1" destOrd="0" parTransId="{D9F81FFB-5751-49C0-8E7C-7AA7D0A01D8E}" sibTransId="{AACA1B3E-E8C6-4D89-8284-EA47D03C0220}"/>
    <dgm:cxn modelId="{70845EEE-DF3E-4B13-A98E-44E53D88CDCA}" srcId="{F0D76202-63DA-4927-BB23-A1430BBAD408}" destId="{AC980F4F-2299-4B67-97CE-6EB6CC720DF3}" srcOrd="0" destOrd="0" parTransId="{84E4CECE-8D87-4683-9D87-F8B94A275646}" sibTransId="{F66139AF-3171-4711-92D6-B0905CFE6899}"/>
    <dgm:cxn modelId="{12A8F093-328D-44F7-B30D-6A3D67D47EEC}" type="presParOf" srcId="{D730F415-BAE0-41E4-861E-FD1F3B3C416F}" destId="{E763DC61-4E73-47D6-A2E3-00032FEAC79F}" srcOrd="0" destOrd="0" presId="urn:microsoft.com/office/officeart/2005/8/layout/radial3"/>
    <dgm:cxn modelId="{20679E14-EF6B-46D3-BADE-4996A00063D8}" type="presParOf" srcId="{E763DC61-4E73-47D6-A2E3-00032FEAC79F}" destId="{195E6AE3-95A6-4FC0-9166-E24B234E8558}" srcOrd="0" destOrd="0" presId="urn:microsoft.com/office/officeart/2005/8/layout/radial3"/>
    <dgm:cxn modelId="{54EB803C-2180-4FF4-98DD-D12FC132D084}" type="presParOf" srcId="{E763DC61-4E73-47D6-A2E3-00032FEAC79F}" destId="{93FD922F-57A9-4F63-9B77-57154D3A904A}" srcOrd="1" destOrd="0" presId="urn:microsoft.com/office/officeart/2005/8/layout/radial3"/>
    <dgm:cxn modelId="{5111D956-8701-4F5D-A729-75F9F8F8B9C9}" type="presParOf" srcId="{E763DC61-4E73-47D6-A2E3-00032FEAC79F}" destId="{D581118B-F5B8-411D-86EE-3D027BAAB65D}" srcOrd="2" destOrd="0" presId="urn:microsoft.com/office/officeart/2005/8/layout/radial3"/>
    <dgm:cxn modelId="{1565BBF2-5696-421E-84FE-30C777270195}" type="presParOf" srcId="{E763DC61-4E73-47D6-A2E3-00032FEAC79F}" destId="{AD1F0A46-63ED-48D2-80E8-89EB86494722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052501-574E-49F4-B012-D55AB998B2E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0DCF6A-DAA5-4910-89CE-6D7837EF31CF}">
      <dgm:prSet/>
      <dgm:spPr/>
      <dgm:t>
        <a:bodyPr/>
        <a:lstStyle/>
        <a:p>
          <a:r>
            <a:rPr lang="en-US" dirty="0"/>
            <a:t>Multi-Stage Flash (MSF) Distillation</a:t>
          </a:r>
        </a:p>
      </dgm:t>
    </dgm:pt>
    <dgm:pt modelId="{C0053865-B588-49A7-99D4-80BCC3289CC5}" type="parTrans" cxnId="{B5301398-A209-437F-8098-51EFD83962B1}">
      <dgm:prSet/>
      <dgm:spPr/>
      <dgm:t>
        <a:bodyPr/>
        <a:lstStyle/>
        <a:p>
          <a:endParaRPr lang="en-US"/>
        </a:p>
      </dgm:t>
    </dgm:pt>
    <dgm:pt modelId="{F8B77BF9-DE1D-4CE7-B634-E1E31BAAFC08}" type="sibTrans" cxnId="{B5301398-A209-437F-8098-51EFD83962B1}">
      <dgm:prSet/>
      <dgm:spPr/>
      <dgm:t>
        <a:bodyPr/>
        <a:lstStyle/>
        <a:p>
          <a:endParaRPr lang="en-US"/>
        </a:p>
      </dgm:t>
    </dgm:pt>
    <dgm:pt modelId="{76F161E8-8CC2-4625-AD59-B74A9387BCB5}">
      <dgm:prSet/>
      <dgm:spPr/>
      <dgm:t>
        <a:bodyPr/>
        <a:lstStyle/>
        <a:p>
          <a:r>
            <a:rPr lang="en-US" b="1" dirty="0"/>
            <a:t>Principle</a:t>
          </a:r>
          <a:endParaRPr lang="en-US" dirty="0"/>
        </a:p>
      </dgm:t>
    </dgm:pt>
    <dgm:pt modelId="{6882E2F4-FE0A-41F9-AA48-7A1089535A91}" type="parTrans" cxnId="{A819AC79-C511-45A2-B133-59EA99B8DC48}">
      <dgm:prSet/>
      <dgm:spPr/>
      <dgm:t>
        <a:bodyPr/>
        <a:lstStyle/>
        <a:p>
          <a:endParaRPr lang="en-US"/>
        </a:p>
      </dgm:t>
    </dgm:pt>
    <dgm:pt modelId="{DAE56E63-3E96-400F-8849-FC6A5DD59B68}" type="sibTrans" cxnId="{A819AC79-C511-45A2-B133-59EA99B8DC48}">
      <dgm:prSet/>
      <dgm:spPr/>
      <dgm:t>
        <a:bodyPr/>
        <a:lstStyle/>
        <a:p>
          <a:endParaRPr lang="en-US"/>
        </a:p>
      </dgm:t>
    </dgm:pt>
    <dgm:pt modelId="{28928E8B-1D77-44E2-9DAB-609057EF3F31}">
      <dgm:prSet/>
      <dgm:spPr/>
      <dgm:t>
        <a:bodyPr/>
        <a:lstStyle/>
        <a:p>
          <a:r>
            <a:rPr lang="en-US" b="1" dirty="0"/>
            <a:t>Process</a:t>
          </a:r>
          <a:endParaRPr lang="en-US" dirty="0"/>
        </a:p>
      </dgm:t>
    </dgm:pt>
    <dgm:pt modelId="{D828ED6B-C632-4740-9B16-30FE04E7CF28}" type="parTrans" cxnId="{64ABFEF0-F863-4417-B336-A8D9A0E713B6}">
      <dgm:prSet/>
      <dgm:spPr/>
      <dgm:t>
        <a:bodyPr/>
        <a:lstStyle/>
        <a:p>
          <a:endParaRPr lang="en-US"/>
        </a:p>
      </dgm:t>
    </dgm:pt>
    <dgm:pt modelId="{8326415D-8FB7-49AF-A884-6D2659238D32}" type="sibTrans" cxnId="{64ABFEF0-F863-4417-B336-A8D9A0E713B6}">
      <dgm:prSet/>
      <dgm:spPr/>
      <dgm:t>
        <a:bodyPr/>
        <a:lstStyle/>
        <a:p>
          <a:endParaRPr lang="en-US"/>
        </a:p>
      </dgm:t>
    </dgm:pt>
    <dgm:pt modelId="{02F6563F-EAFE-41FC-83BB-B3F6D9E591C9}">
      <dgm:prSet/>
      <dgm:spPr/>
      <dgm:t>
        <a:bodyPr/>
        <a:lstStyle/>
        <a:p>
          <a:r>
            <a:rPr lang="en-US" b="1" dirty="0"/>
            <a:t>Pros and cons</a:t>
          </a:r>
          <a:endParaRPr lang="en-US" dirty="0"/>
        </a:p>
      </dgm:t>
    </dgm:pt>
    <dgm:pt modelId="{4127AACD-3797-4920-A33C-99A61C54895F}" type="parTrans" cxnId="{C160D0C8-7DA5-44BC-B33C-5D898B5FF633}">
      <dgm:prSet/>
      <dgm:spPr/>
      <dgm:t>
        <a:bodyPr/>
        <a:lstStyle/>
        <a:p>
          <a:endParaRPr lang="en-US"/>
        </a:p>
      </dgm:t>
    </dgm:pt>
    <dgm:pt modelId="{ECCE841E-773A-44D9-B8D6-D9F3F854AA1B}" type="sibTrans" cxnId="{C160D0C8-7DA5-44BC-B33C-5D898B5FF633}">
      <dgm:prSet/>
      <dgm:spPr/>
      <dgm:t>
        <a:bodyPr/>
        <a:lstStyle/>
        <a:p>
          <a:endParaRPr lang="en-US"/>
        </a:p>
      </dgm:t>
    </dgm:pt>
    <dgm:pt modelId="{6CEBB64D-277B-4577-8ED4-3F5302ACDDA3}" type="pres">
      <dgm:prSet presAssocID="{A9052501-574E-49F4-B012-D55AB998B2E3}" presName="composite" presStyleCnt="0">
        <dgm:presLayoutVars>
          <dgm:chMax val="1"/>
          <dgm:dir/>
          <dgm:resizeHandles val="exact"/>
        </dgm:presLayoutVars>
      </dgm:prSet>
      <dgm:spPr/>
    </dgm:pt>
    <dgm:pt modelId="{CC2CAAB4-FAC1-479E-9D2F-B322A560D3CB}" type="pres">
      <dgm:prSet presAssocID="{A9052501-574E-49F4-B012-D55AB998B2E3}" presName="radial" presStyleCnt="0">
        <dgm:presLayoutVars>
          <dgm:animLvl val="ctr"/>
        </dgm:presLayoutVars>
      </dgm:prSet>
      <dgm:spPr/>
    </dgm:pt>
    <dgm:pt modelId="{B586B87E-1B07-4F55-93FD-2A743BD73BF4}" type="pres">
      <dgm:prSet presAssocID="{610DCF6A-DAA5-4910-89CE-6D7837EF31CF}" presName="centerShape" presStyleLbl="vennNode1" presStyleIdx="0" presStyleCnt="4"/>
      <dgm:spPr/>
    </dgm:pt>
    <dgm:pt modelId="{0A202679-C2DF-437C-8896-3F5258A6DD97}" type="pres">
      <dgm:prSet presAssocID="{76F161E8-8CC2-4625-AD59-B74A9387BCB5}" presName="node" presStyleLbl="vennNode1" presStyleIdx="1" presStyleCnt="4">
        <dgm:presLayoutVars>
          <dgm:bulletEnabled val="1"/>
        </dgm:presLayoutVars>
      </dgm:prSet>
      <dgm:spPr/>
    </dgm:pt>
    <dgm:pt modelId="{E2F1882E-3719-496C-8245-C58FEEF930C7}" type="pres">
      <dgm:prSet presAssocID="{28928E8B-1D77-44E2-9DAB-609057EF3F31}" presName="node" presStyleLbl="vennNode1" presStyleIdx="2" presStyleCnt="4">
        <dgm:presLayoutVars>
          <dgm:bulletEnabled val="1"/>
        </dgm:presLayoutVars>
      </dgm:prSet>
      <dgm:spPr/>
    </dgm:pt>
    <dgm:pt modelId="{30EBFFCF-B909-4D3B-A681-49F484778874}" type="pres">
      <dgm:prSet presAssocID="{02F6563F-EAFE-41FC-83BB-B3F6D9E591C9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4618CD1C-D165-4D65-BD7F-ACF68FA578C2}" type="presOf" srcId="{610DCF6A-DAA5-4910-89CE-6D7837EF31CF}" destId="{B586B87E-1B07-4F55-93FD-2A743BD73BF4}" srcOrd="0" destOrd="0" presId="urn:microsoft.com/office/officeart/2005/8/layout/radial3"/>
    <dgm:cxn modelId="{B360A02B-4A21-4C77-A749-FF069EA8B1DE}" type="presOf" srcId="{02F6563F-EAFE-41FC-83BB-B3F6D9E591C9}" destId="{30EBFFCF-B909-4D3B-A681-49F484778874}" srcOrd="0" destOrd="0" presId="urn:microsoft.com/office/officeart/2005/8/layout/radial3"/>
    <dgm:cxn modelId="{81982E3D-AE90-44B2-A893-A77A499704DC}" type="presOf" srcId="{28928E8B-1D77-44E2-9DAB-609057EF3F31}" destId="{E2F1882E-3719-496C-8245-C58FEEF930C7}" srcOrd="0" destOrd="0" presId="urn:microsoft.com/office/officeart/2005/8/layout/radial3"/>
    <dgm:cxn modelId="{421A6544-FD8E-4E0F-BE7A-3C5E2FEAC35F}" type="presOf" srcId="{A9052501-574E-49F4-B012-D55AB998B2E3}" destId="{6CEBB64D-277B-4577-8ED4-3F5302ACDDA3}" srcOrd="0" destOrd="0" presId="urn:microsoft.com/office/officeart/2005/8/layout/radial3"/>
    <dgm:cxn modelId="{A819AC79-C511-45A2-B133-59EA99B8DC48}" srcId="{610DCF6A-DAA5-4910-89CE-6D7837EF31CF}" destId="{76F161E8-8CC2-4625-AD59-B74A9387BCB5}" srcOrd="0" destOrd="0" parTransId="{6882E2F4-FE0A-41F9-AA48-7A1089535A91}" sibTransId="{DAE56E63-3E96-400F-8849-FC6A5DD59B68}"/>
    <dgm:cxn modelId="{B5301398-A209-437F-8098-51EFD83962B1}" srcId="{A9052501-574E-49F4-B012-D55AB998B2E3}" destId="{610DCF6A-DAA5-4910-89CE-6D7837EF31CF}" srcOrd="0" destOrd="0" parTransId="{C0053865-B588-49A7-99D4-80BCC3289CC5}" sibTransId="{F8B77BF9-DE1D-4CE7-B634-E1E31BAAFC08}"/>
    <dgm:cxn modelId="{FCC275B7-93FB-4D55-81AE-81FF7ED656A9}" type="presOf" srcId="{76F161E8-8CC2-4625-AD59-B74A9387BCB5}" destId="{0A202679-C2DF-437C-8896-3F5258A6DD97}" srcOrd="0" destOrd="0" presId="urn:microsoft.com/office/officeart/2005/8/layout/radial3"/>
    <dgm:cxn modelId="{C160D0C8-7DA5-44BC-B33C-5D898B5FF633}" srcId="{610DCF6A-DAA5-4910-89CE-6D7837EF31CF}" destId="{02F6563F-EAFE-41FC-83BB-B3F6D9E591C9}" srcOrd="2" destOrd="0" parTransId="{4127AACD-3797-4920-A33C-99A61C54895F}" sibTransId="{ECCE841E-773A-44D9-B8D6-D9F3F854AA1B}"/>
    <dgm:cxn modelId="{64ABFEF0-F863-4417-B336-A8D9A0E713B6}" srcId="{610DCF6A-DAA5-4910-89CE-6D7837EF31CF}" destId="{28928E8B-1D77-44E2-9DAB-609057EF3F31}" srcOrd="1" destOrd="0" parTransId="{D828ED6B-C632-4740-9B16-30FE04E7CF28}" sibTransId="{8326415D-8FB7-49AF-A884-6D2659238D32}"/>
    <dgm:cxn modelId="{FA2F2DA1-34C7-43E8-90FB-67A552806562}" type="presParOf" srcId="{6CEBB64D-277B-4577-8ED4-3F5302ACDDA3}" destId="{CC2CAAB4-FAC1-479E-9D2F-B322A560D3CB}" srcOrd="0" destOrd="0" presId="urn:microsoft.com/office/officeart/2005/8/layout/radial3"/>
    <dgm:cxn modelId="{63364B27-5493-4560-A098-ABA6051A4995}" type="presParOf" srcId="{CC2CAAB4-FAC1-479E-9D2F-B322A560D3CB}" destId="{B586B87E-1B07-4F55-93FD-2A743BD73BF4}" srcOrd="0" destOrd="0" presId="urn:microsoft.com/office/officeart/2005/8/layout/radial3"/>
    <dgm:cxn modelId="{E4F47B6A-231F-4A4B-BEBA-F7EAAA9F1D40}" type="presParOf" srcId="{CC2CAAB4-FAC1-479E-9D2F-B322A560D3CB}" destId="{0A202679-C2DF-437C-8896-3F5258A6DD97}" srcOrd="1" destOrd="0" presId="urn:microsoft.com/office/officeart/2005/8/layout/radial3"/>
    <dgm:cxn modelId="{CA12F7FC-DC59-4568-A940-8D7F5A23A626}" type="presParOf" srcId="{CC2CAAB4-FAC1-479E-9D2F-B322A560D3CB}" destId="{E2F1882E-3719-496C-8245-C58FEEF930C7}" srcOrd="2" destOrd="0" presId="urn:microsoft.com/office/officeart/2005/8/layout/radial3"/>
    <dgm:cxn modelId="{330D1F9B-613B-49EF-9C15-0826BA667065}" type="presParOf" srcId="{CC2CAAB4-FAC1-479E-9D2F-B322A560D3CB}" destId="{30EBFFCF-B909-4D3B-A681-49F484778874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2A9A7-61E1-460F-B1D3-E2C05DA635A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25DF91-2E49-4AE0-9054-7B6DF3386BD9}">
      <dgm:prSet/>
      <dgm:spPr/>
      <dgm:t>
        <a:bodyPr/>
        <a:lstStyle/>
        <a:p>
          <a:r>
            <a:rPr lang="en-US" dirty="0"/>
            <a:t>Multi-Effect Distillation (MED)</a:t>
          </a:r>
        </a:p>
      </dgm:t>
    </dgm:pt>
    <dgm:pt modelId="{6D7A42E4-A570-46C9-877A-67CD0CA913A6}" type="parTrans" cxnId="{6EEDA7AF-0ADA-464B-80A2-EF59C5C3DAE3}">
      <dgm:prSet/>
      <dgm:spPr/>
      <dgm:t>
        <a:bodyPr/>
        <a:lstStyle/>
        <a:p>
          <a:endParaRPr lang="en-US"/>
        </a:p>
      </dgm:t>
    </dgm:pt>
    <dgm:pt modelId="{53ED5CFE-3E64-4FDD-B492-73E6A82CD0CE}" type="sibTrans" cxnId="{6EEDA7AF-0ADA-464B-80A2-EF59C5C3DAE3}">
      <dgm:prSet/>
      <dgm:spPr/>
      <dgm:t>
        <a:bodyPr/>
        <a:lstStyle/>
        <a:p>
          <a:endParaRPr lang="en-US"/>
        </a:p>
      </dgm:t>
    </dgm:pt>
    <dgm:pt modelId="{DEDB8ED9-21A5-4FA2-A99E-B854B296963B}">
      <dgm:prSet/>
      <dgm:spPr/>
      <dgm:t>
        <a:bodyPr/>
        <a:lstStyle/>
        <a:p>
          <a:r>
            <a:rPr lang="en-US" b="1" dirty="0"/>
            <a:t>Principle</a:t>
          </a:r>
          <a:endParaRPr lang="en-US" dirty="0"/>
        </a:p>
      </dgm:t>
    </dgm:pt>
    <dgm:pt modelId="{E66B7592-278B-40F9-A52E-45E2637B041D}" type="parTrans" cxnId="{69BA83B7-5D15-4302-A425-5D3D5AA91CDD}">
      <dgm:prSet/>
      <dgm:spPr/>
      <dgm:t>
        <a:bodyPr/>
        <a:lstStyle/>
        <a:p>
          <a:endParaRPr lang="en-US"/>
        </a:p>
      </dgm:t>
    </dgm:pt>
    <dgm:pt modelId="{1366216A-B840-40EF-8E98-635C67CBBA11}" type="sibTrans" cxnId="{69BA83B7-5D15-4302-A425-5D3D5AA91CDD}">
      <dgm:prSet/>
      <dgm:spPr/>
      <dgm:t>
        <a:bodyPr/>
        <a:lstStyle/>
        <a:p>
          <a:endParaRPr lang="en-US"/>
        </a:p>
      </dgm:t>
    </dgm:pt>
    <dgm:pt modelId="{9D32A192-EB7F-4587-86F6-3D9034129AFD}">
      <dgm:prSet/>
      <dgm:spPr/>
      <dgm:t>
        <a:bodyPr/>
        <a:lstStyle/>
        <a:p>
          <a:r>
            <a:rPr lang="en-US" b="1" dirty="0"/>
            <a:t>Process</a:t>
          </a:r>
          <a:endParaRPr lang="en-US" dirty="0"/>
        </a:p>
      </dgm:t>
    </dgm:pt>
    <dgm:pt modelId="{BAF44E75-48E7-4C19-9A90-EA6D95D1ED17}" type="parTrans" cxnId="{40A445B6-9DD0-4984-BAFB-AFFDD9631FAF}">
      <dgm:prSet/>
      <dgm:spPr/>
      <dgm:t>
        <a:bodyPr/>
        <a:lstStyle/>
        <a:p>
          <a:endParaRPr lang="en-US"/>
        </a:p>
      </dgm:t>
    </dgm:pt>
    <dgm:pt modelId="{94D46CF7-B7BC-4ADA-87B5-2E354BD2F158}" type="sibTrans" cxnId="{40A445B6-9DD0-4984-BAFB-AFFDD9631FAF}">
      <dgm:prSet/>
      <dgm:spPr/>
      <dgm:t>
        <a:bodyPr/>
        <a:lstStyle/>
        <a:p>
          <a:endParaRPr lang="en-US"/>
        </a:p>
      </dgm:t>
    </dgm:pt>
    <dgm:pt modelId="{6EFB2BD7-28C5-4B43-98BC-25D2B01AEF06}">
      <dgm:prSet/>
      <dgm:spPr/>
      <dgm:t>
        <a:bodyPr/>
        <a:lstStyle/>
        <a:p>
          <a:r>
            <a:rPr lang="en-US" b="1" dirty="0"/>
            <a:t>Pros and cons</a:t>
          </a:r>
          <a:endParaRPr lang="en-US" dirty="0"/>
        </a:p>
      </dgm:t>
    </dgm:pt>
    <dgm:pt modelId="{9C7FDF0A-0BDB-4AE4-9E85-B0B667EA76A9}" type="parTrans" cxnId="{8D5B18C2-913E-441B-9D4F-E76FC5536F4E}">
      <dgm:prSet/>
      <dgm:spPr/>
      <dgm:t>
        <a:bodyPr/>
        <a:lstStyle/>
        <a:p>
          <a:endParaRPr lang="en-US"/>
        </a:p>
      </dgm:t>
    </dgm:pt>
    <dgm:pt modelId="{F807F519-E61A-449E-8085-985AFA264399}" type="sibTrans" cxnId="{8D5B18C2-913E-441B-9D4F-E76FC5536F4E}">
      <dgm:prSet/>
      <dgm:spPr/>
      <dgm:t>
        <a:bodyPr/>
        <a:lstStyle/>
        <a:p>
          <a:endParaRPr lang="en-US"/>
        </a:p>
      </dgm:t>
    </dgm:pt>
    <dgm:pt modelId="{4FC0B0EE-6B91-45E0-A880-C0E6B27F59A3}" type="pres">
      <dgm:prSet presAssocID="{A282A9A7-61E1-460F-B1D3-E2C05DA635A1}" presName="composite" presStyleCnt="0">
        <dgm:presLayoutVars>
          <dgm:chMax val="1"/>
          <dgm:dir/>
          <dgm:resizeHandles val="exact"/>
        </dgm:presLayoutVars>
      </dgm:prSet>
      <dgm:spPr/>
    </dgm:pt>
    <dgm:pt modelId="{14911288-4275-4CD7-8399-B5BF623702BE}" type="pres">
      <dgm:prSet presAssocID="{A282A9A7-61E1-460F-B1D3-E2C05DA635A1}" presName="radial" presStyleCnt="0">
        <dgm:presLayoutVars>
          <dgm:animLvl val="ctr"/>
        </dgm:presLayoutVars>
      </dgm:prSet>
      <dgm:spPr/>
    </dgm:pt>
    <dgm:pt modelId="{D3471D9D-D014-426D-85F9-DF64A5C56418}" type="pres">
      <dgm:prSet presAssocID="{F725DF91-2E49-4AE0-9054-7B6DF3386BD9}" presName="centerShape" presStyleLbl="vennNode1" presStyleIdx="0" presStyleCnt="4"/>
      <dgm:spPr/>
    </dgm:pt>
    <dgm:pt modelId="{9407EA0C-B41B-435B-82B4-0E2C8BC295EF}" type="pres">
      <dgm:prSet presAssocID="{DEDB8ED9-21A5-4FA2-A99E-B854B296963B}" presName="node" presStyleLbl="vennNode1" presStyleIdx="1" presStyleCnt="4">
        <dgm:presLayoutVars>
          <dgm:bulletEnabled val="1"/>
        </dgm:presLayoutVars>
      </dgm:prSet>
      <dgm:spPr/>
    </dgm:pt>
    <dgm:pt modelId="{AD9CAA40-2537-4220-A846-032C6BCCB195}" type="pres">
      <dgm:prSet presAssocID="{9D32A192-EB7F-4587-86F6-3D9034129AFD}" presName="node" presStyleLbl="vennNode1" presStyleIdx="2" presStyleCnt="4">
        <dgm:presLayoutVars>
          <dgm:bulletEnabled val="1"/>
        </dgm:presLayoutVars>
      </dgm:prSet>
      <dgm:spPr/>
    </dgm:pt>
    <dgm:pt modelId="{DAFC4A5A-51F1-4ABB-B435-DD463D05E199}" type="pres">
      <dgm:prSet presAssocID="{6EFB2BD7-28C5-4B43-98BC-25D2B01AEF06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7E284621-6BF4-45C9-ACCF-F5362AE7F176}" type="presOf" srcId="{DEDB8ED9-21A5-4FA2-A99E-B854B296963B}" destId="{9407EA0C-B41B-435B-82B4-0E2C8BC295EF}" srcOrd="0" destOrd="0" presId="urn:microsoft.com/office/officeart/2005/8/layout/radial3"/>
    <dgm:cxn modelId="{DACDAD37-334E-4A4C-86AE-35DD20D51627}" type="presOf" srcId="{F725DF91-2E49-4AE0-9054-7B6DF3386BD9}" destId="{D3471D9D-D014-426D-85F9-DF64A5C56418}" srcOrd="0" destOrd="0" presId="urn:microsoft.com/office/officeart/2005/8/layout/radial3"/>
    <dgm:cxn modelId="{8E85A53A-5E96-4547-B09D-5DB581D55F95}" type="presOf" srcId="{A282A9A7-61E1-460F-B1D3-E2C05DA635A1}" destId="{4FC0B0EE-6B91-45E0-A880-C0E6B27F59A3}" srcOrd="0" destOrd="0" presId="urn:microsoft.com/office/officeart/2005/8/layout/radial3"/>
    <dgm:cxn modelId="{0DE49EA2-E50E-43E4-8BC8-4F8FD01B20B0}" type="presOf" srcId="{9D32A192-EB7F-4587-86F6-3D9034129AFD}" destId="{AD9CAA40-2537-4220-A846-032C6BCCB195}" srcOrd="0" destOrd="0" presId="urn:microsoft.com/office/officeart/2005/8/layout/radial3"/>
    <dgm:cxn modelId="{6EEDA7AF-0ADA-464B-80A2-EF59C5C3DAE3}" srcId="{A282A9A7-61E1-460F-B1D3-E2C05DA635A1}" destId="{F725DF91-2E49-4AE0-9054-7B6DF3386BD9}" srcOrd="0" destOrd="0" parTransId="{6D7A42E4-A570-46C9-877A-67CD0CA913A6}" sibTransId="{53ED5CFE-3E64-4FDD-B492-73E6A82CD0CE}"/>
    <dgm:cxn modelId="{40A445B6-9DD0-4984-BAFB-AFFDD9631FAF}" srcId="{F725DF91-2E49-4AE0-9054-7B6DF3386BD9}" destId="{9D32A192-EB7F-4587-86F6-3D9034129AFD}" srcOrd="1" destOrd="0" parTransId="{BAF44E75-48E7-4C19-9A90-EA6D95D1ED17}" sibTransId="{94D46CF7-B7BC-4ADA-87B5-2E354BD2F158}"/>
    <dgm:cxn modelId="{69BA83B7-5D15-4302-A425-5D3D5AA91CDD}" srcId="{F725DF91-2E49-4AE0-9054-7B6DF3386BD9}" destId="{DEDB8ED9-21A5-4FA2-A99E-B854B296963B}" srcOrd="0" destOrd="0" parTransId="{E66B7592-278B-40F9-A52E-45E2637B041D}" sibTransId="{1366216A-B840-40EF-8E98-635C67CBBA11}"/>
    <dgm:cxn modelId="{8D5B18C2-913E-441B-9D4F-E76FC5536F4E}" srcId="{F725DF91-2E49-4AE0-9054-7B6DF3386BD9}" destId="{6EFB2BD7-28C5-4B43-98BC-25D2B01AEF06}" srcOrd="2" destOrd="0" parTransId="{9C7FDF0A-0BDB-4AE4-9E85-B0B667EA76A9}" sibTransId="{F807F519-E61A-449E-8085-985AFA264399}"/>
    <dgm:cxn modelId="{DD7487CD-822C-4CF9-A66F-A5BC64FA5F97}" type="presOf" srcId="{6EFB2BD7-28C5-4B43-98BC-25D2B01AEF06}" destId="{DAFC4A5A-51F1-4ABB-B435-DD463D05E199}" srcOrd="0" destOrd="0" presId="urn:microsoft.com/office/officeart/2005/8/layout/radial3"/>
    <dgm:cxn modelId="{C1B3B96A-351F-45D6-9997-59C48D7CD592}" type="presParOf" srcId="{4FC0B0EE-6B91-45E0-A880-C0E6B27F59A3}" destId="{14911288-4275-4CD7-8399-B5BF623702BE}" srcOrd="0" destOrd="0" presId="urn:microsoft.com/office/officeart/2005/8/layout/radial3"/>
    <dgm:cxn modelId="{5830C36E-018F-487B-B834-73E4772B0363}" type="presParOf" srcId="{14911288-4275-4CD7-8399-B5BF623702BE}" destId="{D3471D9D-D014-426D-85F9-DF64A5C56418}" srcOrd="0" destOrd="0" presId="urn:microsoft.com/office/officeart/2005/8/layout/radial3"/>
    <dgm:cxn modelId="{A5A9B8E0-B323-476A-A592-667C28755761}" type="presParOf" srcId="{14911288-4275-4CD7-8399-B5BF623702BE}" destId="{9407EA0C-B41B-435B-82B4-0E2C8BC295EF}" srcOrd="1" destOrd="0" presId="urn:microsoft.com/office/officeart/2005/8/layout/radial3"/>
    <dgm:cxn modelId="{42FE6980-D770-4184-8E1A-5BB692B8D857}" type="presParOf" srcId="{14911288-4275-4CD7-8399-B5BF623702BE}" destId="{AD9CAA40-2537-4220-A846-032C6BCCB195}" srcOrd="2" destOrd="0" presId="urn:microsoft.com/office/officeart/2005/8/layout/radial3"/>
    <dgm:cxn modelId="{009D6558-A9B2-4276-8F6B-C5D335F6C5DD}" type="presParOf" srcId="{14911288-4275-4CD7-8399-B5BF623702BE}" destId="{DAFC4A5A-51F1-4ABB-B435-DD463D05E199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EA352D-655D-412E-A37D-1F98D10DE4F8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5D010C-50BC-4173-97E7-F042B7388F73}">
      <dgm:prSet/>
      <dgm:spPr/>
      <dgm:t>
        <a:bodyPr/>
        <a:lstStyle/>
        <a:p>
          <a:r>
            <a:rPr lang="en-US" dirty="0"/>
            <a:t>Vapor Compression (VC)</a:t>
          </a:r>
        </a:p>
      </dgm:t>
    </dgm:pt>
    <dgm:pt modelId="{F574D69A-2F1C-4638-9FF7-9E0287CCAA18}" type="parTrans" cxnId="{AD5C4F9F-1AFC-4885-9B35-0434C57C2689}">
      <dgm:prSet/>
      <dgm:spPr/>
      <dgm:t>
        <a:bodyPr/>
        <a:lstStyle/>
        <a:p>
          <a:endParaRPr lang="en-US"/>
        </a:p>
      </dgm:t>
    </dgm:pt>
    <dgm:pt modelId="{EDC2273C-433D-4A38-B016-1162CEB9B05F}" type="sibTrans" cxnId="{AD5C4F9F-1AFC-4885-9B35-0434C57C2689}">
      <dgm:prSet/>
      <dgm:spPr/>
      <dgm:t>
        <a:bodyPr/>
        <a:lstStyle/>
        <a:p>
          <a:endParaRPr lang="en-US"/>
        </a:p>
      </dgm:t>
    </dgm:pt>
    <dgm:pt modelId="{523987CE-B657-472B-8817-A7590034F949}">
      <dgm:prSet/>
      <dgm:spPr/>
      <dgm:t>
        <a:bodyPr/>
        <a:lstStyle/>
        <a:p>
          <a:r>
            <a:rPr lang="en-US" b="1" dirty="0"/>
            <a:t>Principle</a:t>
          </a:r>
          <a:endParaRPr lang="en-US" dirty="0"/>
        </a:p>
      </dgm:t>
    </dgm:pt>
    <dgm:pt modelId="{7A05271C-6A8F-4A41-B9A9-9C5505C111AE}" type="parTrans" cxnId="{B4710946-0194-4BC6-AB3E-50607147ADE6}">
      <dgm:prSet/>
      <dgm:spPr/>
      <dgm:t>
        <a:bodyPr/>
        <a:lstStyle/>
        <a:p>
          <a:endParaRPr lang="en-US"/>
        </a:p>
      </dgm:t>
    </dgm:pt>
    <dgm:pt modelId="{0950D9ED-DCBF-4D62-81D8-2084B0C1B9E4}" type="sibTrans" cxnId="{B4710946-0194-4BC6-AB3E-50607147ADE6}">
      <dgm:prSet/>
      <dgm:spPr/>
      <dgm:t>
        <a:bodyPr/>
        <a:lstStyle/>
        <a:p>
          <a:endParaRPr lang="en-US"/>
        </a:p>
      </dgm:t>
    </dgm:pt>
    <dgm:pt modelId="{7191C0B5-019B-4D0D-83E8-78C59D557C56}">
      <dgm:prSet/>
      <dgm:spPr/>
      <dgm:t>
        <a:bodyPr/>
        <a:lstStyle/>
        <a:p>
          <a:r>
            <a:rPr lang="en-US" b="1"/>
            <a:t>Process</a:t>
          </a:r>
          <a:endParaRPr lang="en-US"/>
        </a:p>
      </dgm:t>
    </dgm:pt>
    <dgm:pt modelId="{E8F45740-EF7F-4DA4-8577-4B66A6D16295}" type="parTrans" cxnId="{97571FC5-E515-41CC-A96E-A7FE487EAF7F}">
      <dgm:prSet/>
      <dgm:spPr/>
      <dgm:t>
        <a:bodyPr/>
        <a:lstStyle/>
        <a:p>
          <a:endParaRPr lang="en-US"/>
        </a:p>
      </dgm:t>
    </dgm:pt>
    <dgm:pt modelId="{AAD71A47-7A0A-4FB8-BA30-2449A65FC4C3}" type="sibTrans" cxnId="{97571FC5-E515-41CC-A96E-A7FE487EAF7F}">
      <dgm:prSet/>
      <dgm:spPr/>
      <dgm:t>
        <a:bodyPr/>
        <a:lstStyle/>
        <a:p>
          <a:endParaRPr lang="en-US"/>
        </a:p>
      </dgm:t>
    </dgm:pt>
    <dgm:pt modelId="{6D8BA6EB-1591-4370-B819-D89DF709518B}">
      <dgm:prSet/>
      <dgm:spPr/>
      <dgm:t>
        <a:bodyPr/>
        <a:lstStyle/>
        <a:p>
          <a:r>
            <a:rPr lang="en-US" b="1"/>
            <a:t>Pros and cons</a:t>
          </a:r>
          <a:endParaRPr lang="en-US"/>
        </a:p>
      </dgm:t>
    </dgm:pt>
    <dgm:pt modelId="{DE9FA491-E03A-4E51-8751-643719141304}" type="parTrans" cxnId="{4B5299D5-00A0-4B3E-A9C1-4EEE19DCE0F8}">
      <dgm:prSet/>
      <dgm:spPr/>
      <dgm:t>
        <a:bodyPr/>
        <a:lstStyle/>
        <a:p>
          <a:endParaRPr lang="en-US"/>
        </a:p>
      </dgm:t>
    </dgm:pt>
    <dgm:pt modelId="{6D856EF7-662A-42C5-AD33-8CC4CE4CE9EA}" type="sibTrans" cxnId="{4B5299D5-00A0-4B3E-A9C1-4EEE19DCE0F8}">
      <dgm:prSet/>
      <dgm:spPr/>
      <dgm:t>
        <a:bodyPr/>
        <a:lstStyle/>
        <a:p>
          <a:endParaRPr lang="en-US"/>
        </a:p>
      </dgm:t>
    </dgm:pt>
    <dgm:pt modelId="{06347F07-5EC2-4F02-A30D-B2B390477CEC}" type="pres">
      <dgm:prSet presAssocID="{4CEA352D-655D-412E-A37D-1F98D10DE4F8}" presName="composite" presStyleCnt="0">
        <dgm:presLayoutVars>
          <dgm:chMax val="1"/>
          <dgm:dir/>
          <dgm:resizeHandles val="exact"/>
        </dgm:presLayoutVars>
      </dgm:prSet>
      <dgm:spPr/>
    </dgm:pt>
    <dgm:pt modelId="{557761C1-3589-467B-BA96-748864C48FEE}" type="pres">
      <dgm:prSet presAssocID="{4CEA352D-655D-412E-A37D-1F98D10DE4F8}" presName="radial" presStyleCnt="0">
        <dgm:presLayoutVars>
          <dgm:animLvl val="ctr"/>
        </dgm:presLayoutVars>
      </dgm:prSet>
      <dgm:spPr/>
    </dgm:pt>
    <dgm:pt modelId="{87FEA781-A64E-4E11-BC4C-5D48DA34831E}" type="pres">
      <dgm:prSet presAssocID="{A15D010C-50BC-4173-97E7-F042B7388F73}" presName="centerShape" presStyleLbl="vennNode1" presStyleIdx="0" presStyleCnt="4"/>
      <dgm:spPr/>
    </dgm:pt>
    <dgm:pt modelId="{3730D5F0-E7B8-4241-8EE8-AAE3CE7983EA}" type="pres">
      <dgm:prSet presAssocID="{523987CE-B657-472B-8817-A7590034F949}" presName="node" presStyleLbl="vennNode1" presStyleIdx="1" presStyleCnt="4">
        <dgm:presLayoutVars>
          <dgm:bulletEnabled val="1"/>
        </dgm:presLayoutVars>
      </dgm:prSet>
      <dgm:spPr/>
    </dgm:pt>
    <dgm:pt modelId="{1E67B869-2641-4617-9821-5C1A72954274}" type="pres">
      <dgm:prSet presAssocID="{7191C0B5-019B-4D0D-83E8-78C59D557C56}" presName="node" presStyleLbl="vennNode1" presStyleIdx="2" presStyleCnt="4">
        <dgm:presLayoutVars>
          <dgm:bulletEnabled val="1"/>
        </dgm:presLayoutVars>
      </dgm:prSet>
      <dgm:spPr/>
    </dgm:pt>
    <dgm:pt modelId="{F9A4CE9D-4481-4531-B76C-0C4A667748F6}" type="pres">
      <dgm:prSet presAssocID="{6D8BA6EB-1591-4370-B819-D89DF709518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5A9A000A-AA5A-4357-BB32-D5FAF393F8F9}" type="presOf" srcId="{A15D010C-50BC-4173-97E7-F042B7388F73}" destId="{87FEA781-A64E-4E11-BC4C-5D48DA34831E}" srcOrd="0" destOrd="0" presId="urn:microsoft.com/office/officeart/2005/8/layout/radial3"/>
    <dgm:cxn modelId="{A0E53E0C-2A85-4817-A055-F73D69F7AE4C}" type="presOf" srcId="{4CEA352D-655D-412E-A37D-1F98D10DE4F8}" destId="{06347F07-5EC2-4F02-A30D-B2B390477CEC}" srcOrd="0" destOrd="0" presId="urn:microsoft.com/office/officeart/2005/8/layout/radial3"/>
    <dgm:cxn modelId="{B4710946-0194-4BC6-AB3E-50607147ADE6}" srcId="{A15D010C-50BC-4173-97E7-F042B7388F73}" destId="{523987CE-B657-472B-8817-A7590034F949}" srcOrd="0" destOrd="0" parTransId="{7A05271C-6A8F-4A41-B9A9-9C5505C111AE}" sibTransId="{0950D9ED-DCBF-4D62-81D8-2084B0C1B9E4}"/>
    <dgm:cxn modelId="{F5F2676F-500B-4A66-AF4F-000ABE72C90B}" type="presOf" srcId="{6D8BA6EB-1591-4370-B819-D89DF709518B}" destId="{F9A4CE9D-4481-4531-B76C-0C4A667748F6}" srcOrd="0" destOrd="0" presId="urn:microsoft.com/office/officeart/2005/8/layout/radial3"/>
    <dgm:cxn modelId="{700D4C82-84B0-47B2-9CBC-4FE85F609BE9}" type="presOf" srcId="{523987CE-B657-472B-8817-A7590034F949}" destId="{3730D5F0-E7B8-4241-8EE8-AAE3CE7983EA}" srcOrd="0" destOrd="0" presId="urn:microsoft.com/office/officeart/2005/8/layout/radial3"/>
    <dgm:cxn modelId="{AD5C4F9F-1AFC-4885-9B35-0434C57C2689}" srcId="{4CEA352D-655D-412E-A37D-1F98D10DE4F8}" destId="{A15D010C-50BC-4173-97E7-F042B7388F73}" srcOrd="0" destOrd="0" parTransId="{F574D69A-2F1C-4638-9FF7-9E0287CCAA18}" sibTransId="{EDC2273C-433D-4A38-B016-1162CEB9B05F}"/>
    <dgm:cxn modelId="{97571FC5-E515-41CC-A96E-A7FE487EAF7F}" srcId="{A15D010C-50BC-4173-97E7-F042B7388F73}" destId="{7191C0B5-019B-4D0D-83E8-78C59D557C56}" srcOrd="1" destOrd="0" parTransId="{E8F45740-EF7F-4DA4-8577-4B66A6D16295}" sibTransId="{AAD71A47-7A0A-4FB8-BA30-2449A65FC4C3}"/>
    <dgm:cxn modelId="{4B5299D5-00A0-4B3E-A9C1-4EEE19DCE0F8}" srcId="{A15D010C-50BC-4173-97E7-F042B7388F73}" destId="{6D8BA6EB-1591-4370-B819-D89DF709518B}" srcOrd="2" destOrd="0" parTransId="{DE9FA491-E03A-4E51-8751-643719141304}" sibTransId="{6D856EF7-662A-42C5-AD33-8CC4CE4CE9EA}"/>
    <dgm:cxn modelId="{0B9C63E3-14EB-426D-90E8-7EF8B6E91876}" type="presOf" srcId="{7191C0B5-019B-4D0D-83E8-78C59D557C56}" destId="{1E67B869-2641-4617-9821-5C1A72954274}" srcOrd="0" destOrd="0" presId="urn:microsoft.com/office/officeart/2005/8/layout/radial3"/>
    <dgm:cxn modelId="{EB437668-D623-464B-9DF6-1DEC727AF2D1}" type="presParOf" srcId="{06347F07-5EC2-4F02-A30D-B2B390477CEC}" destId="{557761C1-3589-467B-BA96-748864C48FEE}" srcOrd="0" destOrd="0" presId="urn:microsoft.com/office/officeart/2005/8/layout/radial3"/>
    <dgm:cxn modelId="{6F87E1F5-C088-465F-B6D9-AF56690C5DFF}" type="presParOf" srcId="{557761C1-3589-467B-BA96-748864C48FEE}" destId="{87FEA781-A64E-4E11-BC4C-5D48DA34831E}" srcOrd="0" destOrd="0" presId="urn:microsoft.com/office/officeart/2005/8/layout/radial3"/>
    <dgm:cxn modelId="{B1C7AF4E-03EF-4E29-9FD0-C252B2438B03}" type="presParOf" srcId="{557761C1-3589-467B-BA96-748864C48FEE}" destId="{3730D5F0-E7B8-4241-8EE8-AAE3CE7983EA}" srcOrd="1" destOrd="0" presId="urn:microsoft.com/office/officeart/2005/8/layout/radial3"/>
    <dgm:cxn modelId="{03C3E3A1-C760-4657-97DA-CE8130D04068}" type="presParOf" srcId="{557761C1-3589-467B-BA96-748864C48FEE}" destId="{1E67B869-2641-4617-9821-5C1A72954274}" srcOrd="2" destOrd="0" presId="urn:microsoft.com/office/officeart/2005/8/layout/radial3"/>
    <dgm:cxn modelId="{A0223801-267F-49D0-9A3A-08A0997EBFAA}" type="presParOf" srcId="{557761C1-3589-467B-BA96-748864C48FEE}" destId="{F9A4CE9D-4481-4531-B76C-0C4A667748F6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7CBCA-0E34-4763-971B-011D1FBB7E29}">
      <dsp:nvSpPr>
        <dsp:cNvPr id="0" name=""/>
        <dsp:cNvSpPr/>
      </dsp:nvSpPr>
      <dsp:spPr>
        <a:xfrm>
          <a:off x="2630751" y="1723429"/>
          <a:ext cx="3615797" cy="36157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In Reverse Osmosis (RO)</a:t>
          </a:r>
          <a:endParaRPr lang="en-US" sz="4500" kern="1200" dirty="0"/>
        </a:p>
      </dsp:txBody>
      <dsp:txXfrm>
        <a:off x="3160272" y="2252950"/>
        <a:ext cx="2556755" cy="2556755"/>
      </dsp:txXfrm>
    </dsp:sp>
    <dsp:sp modelId="{6C9AB9F3-874C-4EE1-BC23-CD659B8451EC}">
      <dsp:nvSpPr>
        <dsp:cNvPr id="0" name=""/>
        <dsp:cNvSpPr/>
      </dsp:nvSpPr>
      <dsp:spPr>
        <a:xfrm>
          <a:off x="3534700" y="274964"/>
          <a:ext cx="1807898" cy="18078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Diagram</a:t>
          </a:r>
          <a:endParaRPr lang="en-US" sz="2200" kern="1200" dirty="0"/>
        </a:p>
      </dsp:txBody>
      <dsp:txXfrm>
        <a:off x="3799461" y="539725"/>
        <a:ext cx="1278376" cy="1278376"/>
      </dsp:txXfrm>
    </dsp:sp>
    <dsp:sp modelId="{27921E84-F865-4553-A639-33522A2BD00E}">
      <dsp:nvSpPr>
        <dsp:cNvPr id="0" name=""/>
        <dsp:cNvSpPr/>
      </dsp:nvSpPr>
      <dsp:spPr>
        <a:xfrm>
          <a:off x="5571950" y="3803585"/>
          <a:ext cx="1807898" cy="18078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Principle</a:t>
          </a:r>
          <a:endParaRPr lang="en-US" sz="2200" kern="1200"/>
        </a:p>
      </dsp:txBody>
      <dsp:txXfrm>
        <a:off x="5836711" y="4068346"/>
        <a:ext cx="1278376" cy="1278376"/>
      </dsp:txXfrm>
    </dsp:sp>
    <dsp:sp modelId="{2736FE7D-1C9D-49BA-8553-B79A02E551C2}">
      <dsp:nvSpPr>
        <dsp:cNvPr id="0" name=""/>
        <dsp:cNvSpPr/>
      </dsp:nvSpPr>
      <dsp:spPr>
        <a:xfrm>
          <a:off x="1497450" y="3803585"/>
          <a:ext cx="1807898" cy="18078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Pros and cons</a:t>
          </a:r>
          <a:endParaRPr lang="en-US" sz="2200" kern="1200"/>
        </a:p>
      </dsp:txBody>
      <dsp:txXfrm>
        <a:off x="1762211" y="4068346"/>
        <a:ext cx="1278376" cy="1278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EAD45-4C4D-4323-A1E0-7961A282A1BC}">
      <dsp:nvSpPr>
        <dsp:cNvPr id="0" name=""/>
        <dsp:cNvSpPr/>
      </dsp:nvSpPr>
      <dsp:spPr>
        <a:xfrm>
          <a:off x="3328675" y="1295972"/>
          <a:ext cx="3004173" cy="3004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Structure</a:t>
          </a:r>
        </a:p>
      </dsp:txBody>
      <dsp:txXfrm>
        <a:off x="3768626" y="1735923"/>
        <a:ext cx="2124271" cy="2124271"/>
      </dsp:txXfrm>
    </dsp:sp>
    <dsp:sp modelId="{F5F7D60B-6C4F-4857-8983-9C097D3D7E51}">
      <dsp:nvSpPr>
        <dsp:cNvPr id="0" name=""/>
        <dsp:cNvSpPr/>
      </dsp:nvSpPr>
      <dsp:spPr>
        <a:xfrm>
          <a:off x="4079719" y="92685"/>
          <a:ext cx="1502086" cy="1502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Intake System</a:t>
          </a:r>
          <a:endParaRPr lang="en-US" sz="1300" kern="1200" dirty="0"/>
        </a:p>
      </dsp:txBody>
      <dsp:txXfrm>
        <a:off x="4299694" y="312660"/>
        <a:ext cx="1062136" cy="1062136"/>
      </dsp:txXfrm>
    </dsp:sp>
    <dsp:sp modelId="{C061E948-F73C-4B62-AB04-AA30E7124375}">
      <dsp:nvSpPr>
        <dsp:cNvPr id="0" name=""/>
        <dsp:cNvSpPr/>
      </dsp:nvSpPr>
      <dsp:spPr>
        <a:xfrm>
          <a:off x="5938397" y="1443094"/>
          <a:ext cx="1502086" cy="1502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Pre-Treatment System</a:t>
          </a:r>
          <a:endParaRPr lang="en-US" sz="1300" kern="1200" dirty="0"/>
        </a:p>
      </dsp:txBody>
      <dsp:txXfrm>
        <a:off x="6158372" y="1663069"/>
        <a:ext cx="1062136" cy="1062136"/>
      </dsp:txXfrm>
    </dsp:sp>
    <dsp:sp modelId="{5E15E589-73F7-4EB8-B9FD-BECF4CEE5A6C}">
      <dsp:nvSpPr>
        <dsp:cNvPr id="0" name=""/>
        <dsp:cNvSpPr/>
      </dsp:nvSpPr>
      <dsp:spPr>
        <a:xfrm>
          <a:off x="5228445" y="3628102"/>
          <a:ext cx="1502086" cy="1502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Desalination Unit</a:t>
          </a:r>
          <a:endParaRPr lang="en-US" sz="1300" kern="1200" dirty="0"/>
        </a:p>
      </dsp:txBody>
      <dsp:txXfrm>
        <a:off x="5448420" y="3848077"/>
        <a:ext cx="1062136" cy="1062136"/>
      </dsp:txXfrm>
    </dsp:sp>
    <dsp:sp modelId="{D4A1252A-81E1-4A61-B4C0-6DB3E90F2E1B}">
      <dsp:nvSpPr>
        <dsp:cNvPr id="0" name=""/>
        <dsp:cNvSpPr/>
      </dsp:nvSpPr>
      <dsp:spPr>
        <a:xfrm>
          <a:off x="2930992" y="3628102"/>
          <a:ext cx="1502086" cy="1502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Post-Treatment System</a:t>
          </a:r>
          <a:endParaRPr lang="en-US" sz="1300" kern="1200" dirty="0"/>
        </a:p>
      </dsp:txBody>
      <dsp:txXfrm>
        <a:off x="3150967" y="3848077"/>
        <a:ext cx="1062136" cy="1062136"/>
      </dsp:txXfrm>
    </dsp:sp>
    <dsp:sp modelId="{BA459318-2C58-44EF-A8D3-F951C682F5E9}">
      <dsp:nvSpPr>
        <dsp:cNvPr id="0" name=""/>
        <dsp:cNvSpPr/>
      </dsp:nvSpPr>
      <dsp:spPr>
        <a:xfrm>
          <a:off x="2221040" y="1443094"/>
          <a:ext cx="1502086" cy="1502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Brine Disposal System</a:t>
          </a:r>
          <a:endParaRPr lang="en-US" sz="1300" kern="1200" dirty="0"/>
        </a:p>
      </dsp:txBody>
      <dsp:txXfrm>
        <a:off x="2441015" y="1663069"/>
        <a:ext cx="1062136" cy="1062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E6AE3-95A6-4FC0-9166-E24B234E8558}">
      <dsp:nvSpPr>
        <dsp:cNvPr id="0" name=""/>
        <dsp:cNvSpPr/>
      </dsp:nvSpPr>
      <dsp:spPr>
        <a:xfrm>
          <a:off x="3471157" y="1585766"/>
          <a:ext cx="3326978" cy="33269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Electrodialysis (ED) - Membrane-Based Desalination</a:t>
          </a:r>
        </a:p>
      </dsp:txBody>
      <dsp:txXfrm>
        <a:off x="3958382" y="2072991"/>
        <a:ext cx="2352528" cy="2352528"/>
      </dsp:txXfrm>
    </dsp:sp>
    <dsp:sp modelId="{93FD922F-57A9-4F63-9B77-57154D3A904A}">
      <dsp:nvSpPr>
        <dsp:cNvPr id="0" name=""/>
        <dsp:cNvSpPr/>
      </dsp:nvSpPr>
      <dsp:spPr>
        <a:xfrm>
          <a:off x="4302902" y="253001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Principle</a:t>
          </a:r>
          <a:endParaRPr lang="en-US" sz="2000" kern="1200"/>
        </a:p>
      </dsp:txBody>
      <dsp:txXfrm>
        <a:off x="4546514" y="496613"/>
        <a:ext cx="1176265" cy="1176265"/>
      </dsp:txXfrm>
    </dsp:sp>
    <dsp:sp modelId="{D581118B-F5B8-411D-86EE-3D027BAAB65D}">
      <dsp:nvSpPr>
        <dsp:cNvPr id="0" name=""/>
        <dsp:cNvSpPr/>
      </dsp:nvSpPr>
      <dsp:spPr>
        <a:xfrm>
          <a:off x="6177423" y="3499766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Process</a:t>
          </a:r>
          <a:endParaRPr lang="en-US" sz="2000" kern="1200"/>
        </a:p>
      </dsp:txBody>
      <dsp:txXfrm>
        <a:off x="6421035" y="3743378"/>
        <a:ext cx="1176265" cy="1176265"/>
      </dsp:txXfrm>
    </dsp:sp>
    <dsp:sp modelId="{AD1F0A46-63ED-48D2-80E8-89EB86494722}">
      <dsp:nvSpPr>
        <dsp:cNvPr id="0" name=""/>
        <dsp:cNvSpPr/>
      </dsp:nvSpPr>
      <dsp:spPr>
        <a:xfrm>
          <a:off x="2428381" y="3499766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Pros and cons</a:t>
          </a:r>
          <a:endParaRPr lang="en-US" sz="2000" kern="1200"/>
        </a:p>
      </dsp:txBody>
      <dsp:txXfrm>
        <a:off x="2671993" y="3743378"/>
        <a:ext cx="1176265" cy="1176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6B87E-1B07-4F55-93FD-2A743BD73BF4}">
      <dsp:nvSpPr>
        <dsp:cNvPr id="0" name=""/>
        <dsp:cNvSpPr/>
      </dsp:nvSpPr>
      <dsp:spPr>
        <a:xfrm>
          <a:off x="3471157" y="1585766"/>
          <a:ext cx="3326978" cy="33269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Multi-Stage Flash (MSF) Distillation</a:t>
          </a:r>
        </a:p>
      </dsp:txBody>
      <dsp:txXfrm>
        <a:off x="3958382" y="2072991"/>
        <a:ext cx="2352528" cy="2352528"/>
      </dsp:txXfrm>
    </dsp:sp>
    <dsp:sp modelId="{0A202679-C2DF-437C-8896-3F5258A6DD97}">
      <dsp:nvSpPr>
        <dsp:cNvPr id="0" name=""/>
        <dsp:cNvSpPr/>
      </dsp:nvSpPr>
      <dsp:spPr>
        <a:xfrm>
          <a:off x="4302902" y="253001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Principle</a:t>
          </a:r>
          <a:endParaRPr lang="en-US" sz="2000" kern="1200" dirty="0"/>
        </a:p>
      </dsp:txBody>
      <dsp:txXfrm>
        <a:off x="4546514" y="496613"/>
        <a:ext cx="1176265" cy="1176265"/>
      </dsp:txXfrm>
    </dsp:sp>
    <dsp:sp modelId="{E2F1882E-3719-496C-8245-C58FEEF930C7}">
      <dsp:nvSpPr>
        <dsp:cNvPr id="0" name=""/>
        <dsp:cNvSpPr/>
      </dsp:nvSpPr>
      <dsp:spPr>
        <a:xfrm>
          <a:off x="6177423" y="3499766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Process</a:t>
          </a:r>
          <a:endParaRPr lang="en-US" sz="2000" kern="1200" dirty="0"/>
        </a:p>
      </dsp:txBody>
      <dsp:txXfrm>
        <a:off x="6421035" y="3743378"/>
        <a:ext cx="1176265" cy="1176265"/>
      </dsp:txXfrm>
    </dsp:sp>
    <dsp:sp modelId="{30EBFFCF-B909-4D3B-A681-49F484778874}">
      <dsp:nvSpPr>
        <dsp:cNvPr id="0" name=""/>
        <dsp:cNvSpPr/>
      </dsp:nvSpPr>
      <dsp:spPr>
        <a:xfrm>
          <a:off x="2428381" y="3499766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Pros and cons</a:t>
          </a:r>
          <a:endParaRPr lang="en-US" sz="2000" kern="1200" dirty="0"/>
        </a:p>
      </dsp:txBody>
      <dsp:txXfrm>
        <a:off x="2671993" y="3743378"/>
        <a:ext cx="1176265" cy="11762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71D9D-D014-426D-85F9-DF64A5C56418}">
      <dsp:nvSpPr>
        <dsp:cNvPr id="0" name=""/>
        <dsp:cNvSpPr/>
      </dsp:nvSpPr>
      <dsp:spPr>
        <a:xfrm>
          <a:off x="3515526" y="1543471"/>
          <a:ext cx="3238240" cy="32382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Multi-Effect Distillation (MED)</a:t>
          </a:r>
        </a:p>
      </dsp:txBody>
      <dsp:txXfrm>
        <a:off x="3989755" y="2017700"/>
        <a:ext cx="2289782" cy="2289782"/>
      </dsp:txXfrm>
    </dsp:sp>
    <dsp:sp modelId="{9407EA0C-B41B-435B-82B4-0E2C8BC295EF}">
      <dsp:nvSpPr>
        <dsp:cNvPr id="0" name=""/>
        <dsp:cNvSpPr/>
      </dsp:nvSpPr>
      <dsp:spPr>
        <a:xfrm>
          <a:off x="4325086" y="246253"/>
          <a:ext cx="1619120" cy="1619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Principle</a:t>
          </a:r>
          <a:endParaRPr lang="en-US" sz="2000" kern="1200" dirty="0"/>
        </a:p>
      </dsp:txBody>
      <dsp:txXfrm>
        <a:off x="4562201" y="483368"/>
        <a:ext cx="1144890" cy="1144890"/>
      </dsp:txXfrm>
    </dsp:sp>
    <dsp:sp modelId="{AD9CAA40-2537-4220-A846-032C6BCCB195}">
      <dsp:nvSpPr>
        <dsp:cNvPr id="0" name=""/>
        <dsp:cNvSpPr/>
      </dsp:nvSpPr>
      <dsp:spPr>
        <a:xfrm>
          <a:off x="6149610" y="3406420"/>
          <a:ext cx="1619120" cy="1619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Process</a:t>
          </a:r>
          <a:endParaRPr lang="en-US" sz="2000" kern="1200" dirty="0"/>
        </a:p>
      </dsp:txBody>
      <dsp:txXfrm>
        <a:off x="6386725" y="3643535"/>
        <a:ext cx="1144890" cy="1144890"/>
      </dsp:txXfrm>
    </dsp:sp>
    <dsp:sp modelId="{DAFC4A5A-51F1-4ABB-B435-DD463D05E199}">
      <dsp:nvSpPr>
        <dsp:cNvPr id="0" name=""/>
        <dsp:cNvSpPr/>
      </dsp:nvSpPr>
      <dsp:spPr>
        <a:xfrm>
          <a:off x="2500563" y="3406420"/>
          <a:ext cx="1619120" cy="1619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Pros and cons</a:t>
          </a:r>
          <a:endParaRPr lang="en-US" sz="2000" kern="1200" dirty="0"/>
        </a:p>
      </dsp:txBody>
      <dsp:txXfrm>
        <a:off x="2737678" y="3643535"/>
        <a:ext cx="1144890" cy="1144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EA781-A64E-4E11-BC4C-5D48DA34831E}">
      <dsp:nvSpPr>
        <dsp:cNvPr id="0" name=""/>
        <dsp:cNvSpPr/>
      </dsp:nvSpPr>
      <dsp:spPr>
        <a:xfrm>
          <a:off x="3471157" y="1585766"/>
          <a:ext cx="3326978" cy="33269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Vapor Compression (VC)</a:t>
          </a:r>
        </a:p>
      </dsp:txBody>
      <dsp:txXfrm>
        <a:off x="3958382" y="2072991"/>
        <a:ext cx="2352528" cy="2352528"/>
      </dsp:txXfrm>
    </dsp:sp>
    <dsp:sp modelId="{3730D5F0-E7B8-4241-8EE8-AAE3CE7983EA}">
      <dsp:nvSpPr>
        <dsp:cNvPr id="0" name=""/>
        <dsp:cNvSpPr/>
      </dsp:nvSpPr>
      <dsp:spPr>
        <a:xfrm>
          <a:off x="4302902" y="253001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Principle</a:t>
          </a:r>
          <a:endParaRPr lang="en-US" sz="2000" kern="1200" dirty="0"/>
        </a:p>
      </dsp:txBody>
      <dsp:txXfrm>
        <a:off x="4546514" y="496613"/>
        <a:ext cx="1176265" cy="1176265"/>
      </dsp:txXfrm>
    </dsp:sp>
    <dsp:sp modelId="{1E67B869-2641-4617-9821-5C1A72954274}">
      <dsp:nvSpPr>
        <dsp:cNvPr id="0" name=""/>
        <dsp:cNvSpPr/>
      </dsp:nvSpPr>
      <dsp:spPr>
        <a:xfrm>
          <a:off x="6177423" y="3499766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Process</a:t>
          </a:r>
          <a:endParaRPr lang="en-US" sz="2000" kern="1200"/>
        </a:p>
      </dsp:txBody>
      <dsp:txXfrm>
        <a:off x="6421035" y="3743378"/>
        <a:ext cx="1176265" cy="1176265"/>
      </dsp:txXfrm>
    </dsp:sp>
    <dsp:sp modelId="{F9A4CE9D-4481-4531-B76C-0C4A667748F6}">
      <dsp:nvSpPr>
        <dsp:cNvPr id="0" name=""/>
        <dsp:cNvSpPr/>
      </dsp:nvSpPr>
      <dsp:spPr>
        <a:xfrm>
          <a:off x="2428381" y="3499766"/>
          <a:ext cx="1663489" cy="1663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Pros and cons</a:t>
          </a:r>
          <a:endParaRPr lang="en-US" sz="2000" kern="1200"/>
        </a:p>
      </dsp:txBody>
      <dsp:txXfrm>
        <a:off x="2671993" y="3743378"/>
        <a:ext cx="1176265" cy="117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AD8F5D-3945-44E9-9523-AD1852C7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97843-ADE3-4AA7-9054-0F7DFF1B7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4B05-0D3C-44B4-A4AE-C427B01B2D3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B1DA8-111F-4653-BD42-334A3971FF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259B4-0F1C-4CAD-AC05-EEDF597E85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5D74-D6BB-47C5-8328-23446BEA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620713"/>
            <a:ext cx="9550400" cy="6477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1266825"/>
            <a:ext cx="9550400" cy="546100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0FB0-85CF-4FF5-9070-4142C11AB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769" y="1491957"/>
            <a:ext cx="10269294" cy="4908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35B93-D1EF-4A84-8D34-E1DBDDF6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769" y="309563"/>
            <a:ext cx="10269294" cy="674687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215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78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14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93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11218" y="476251"/>
            <a:ext cx="2544233" cy="5832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78518" y="476251"/>
            <a:ext cx="7429500" cy="5832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3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0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78518" y="2110153"/>
            <a:ext cx="10176933" cy="4198571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0BAB34-C9EB-47D9-9DB2-76B3FDE144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7988" y="1139825"/>
            <a:ext cx="10177462" cy="508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3133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78517" y="1412875"/>
            <a:ext cx="498686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868584" y="1412875"/>
            <a:ext cx="498686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2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78517" y="2011679"/>
            <a:ext cx="4986867" cy="42970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868584" y="2011679"/>
            <a:ext cx="4986867" cy="42970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0D6D0-4C19-46B6-A6E2-DD9271FA5D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7988" y="1154113"/>
            <a:ext cx="4987925" cy="6318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ONE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BA49317-71AC-4560-A7C2-3B2CB35C982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90996" y="1182052"/>
            <a:ext cx="4987925" cy="6318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1973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2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8518" y="476250"/>
            <a:ext cx="101769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8" y="1412875"/>
            <a:ext cx="1017693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1743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73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D350-DB17-45E6-BB7D-E0BDE77B1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desalination plant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25F17-2177-4BAA-B37F-0B43B615E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EC9BB5-3029-49B7-B897-09C31E6B6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6769" y="309564"/>
            <a:ext cx="10269294" cy="533400"/>
          </a:xfrm>
        </p:spPr>
        <p:txBody>
          <a:bodyPr/>
          <a:lstStyle/>
          <a:p>
            <a:r>
              <a:rPr lang="en-US" dirty="0"/>
              <a:t>Membrane desalination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44753F-8520-48CF-A792-479404CDA7A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32044489"/>
              </p:ext>
            </p:extLst>
          </p:nvPr>
        </p:nvGraphicFramePr>
        <p:xfrm>
          <a:off x="1528763" y="1071562"/>
          <a:ext cx="9661525" cy="52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6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F-24B0-4512-A06E-BAF22CD5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intake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1F8B-D4CB-4D1B-B884-2F4CFA44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combines of </a:t>
            </a:r>
          </a:p>
          <a:p>
            <a:pPr lvl="1"/>
            <a:r>
              <a:rPr lang="en-US" dirty="0"/>
              <a:t>Offshore intake pipes or wells.</a:t>
            </a:r>
          </a:p>
          <a:p>
            <a:pPr lvl="1"/>
            <a:r>
              <a:rPr lang="en-US" dirty="0"/>
              <a:t>Screens to prevent debris and marine life from entering.</a:t>
            </a:r>
          </a:p>
          <a:p>
            <a:pPr lvl="1"/>
            <a:r>
              <a:rPr lang="en-US" dirty="0"/>
              <a:t>Pumps to transport water to the pre-treatment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17C3-9089-4F87-AC23-5664FB89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pre-treatment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4221-4BA9-4C11-B4EC-B2E478D5FD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Prepares the raw water by removing large particles, sediments, and microorganisms to protect downstream equipment.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5DD7D-2B57-4856-8068-4034B338C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Coagulation and flocculation.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Sedimentation.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Filtration (sand filters or ultrafiltration membranes).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Chemical dosing (e.g., chlorine for disinfection).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44C433-38CC-40DB-81C4-A66131B68D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CB7540-C1EB-4A13-ACBE-969501AAE4F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95302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1E73-F3B4-489E-A50A-7C63AAF5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desalination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C3A6-9CEF-484E-9567-887C5190F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Removes dissolved salts and impurities to produce freshwater.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585FA-D70D-45F8-9D4D-A35A2E7E4D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Membrane-Based.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Thermal-Based.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3156D-F979-419E-A8E1-D81C8B4F7A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89368-B5C4-4539-9320-F6D3C4BF9F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2202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17C3-9089-4F87-AC23-5664FB89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post-treatment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4221-4BA9-4C11-B4EC-B2E478D5FD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enhances the freshwater to meet drinking water quality standards.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5DD7D-2B57-4856-8068-4034B338C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pH adjustment.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 of minerals (e.g., calcium, magnesium) for taste and health.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disinfection.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44C433-38CC-40DB-81C4-A66131B68D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CB7540-C1EB-4A13-ACBE-969501AAE4F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2156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7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AC5-FDA6-4CD6-9BF9-6B4F2821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brine disposal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0BCB-F6E0-4BDA-A909-DCEFF0E1B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Handles the discharge of concentrated brine.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C3BD5-F9C5-43F0-87EF-B494B55E64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Direct discharge into the ocean with proper mixing.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Brine treatment or use in industrial processes.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5139F5-398E-4D45-BFE1-2E29006B16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C0F5F-89FF-4729-A852-C271C0195B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5704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B99E-FE04-4FE1-BCD2-7EB0C468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7D5E53-AE1D-49C7-8BE1-EBB595FE6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8" y="1201738"/>
            <a:ext cx="9440862" cy="5180012"/>
          </a:xfrm>
        </p:spPr>
      </p:pic>
    </p:spTree>
    <p:extLst>
      <p:ext uri="{BB962C8B-B14F-4D97-AF65-F5344CB8AC3E}">
        <p14:creationId xmlns:p14="http://schemas.microsoft.com/office/powerpoint/2010/main" val="41068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B99E-FE04-4FE1-BCD2-7EB0C468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79AE6C-79D4-441E-AE20-455218580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8" y="1285875"/>
            <a:ext cx="9440863" cy="5386388"/>
          </a:xfrm>
        </p:spPr>
      </p:pic>
    </p:spTree>
    <p:extLst>
      <p:ext uri="{BB962C8B-B14F-4D97-AF65-F5344CB8AC3E}">
        <p14:creationId xmlns:p14="http://schemas.microsoft.com/office/powerpoint/2010/main" val="322939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FD8A48-91FB-4C3D-84B5-E4EB9796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685191"/>
              </p:ext>
            </p:extLst>
          </p:nvPr>
        </p:nvGraphicFramePr>
        <p:xfrm>
          <a:off x="1406769" y="984250"/>
          <a:ext cx="10269294" cy="541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1297D-D74A-4C48-8F01-24E2B3030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Membrane desalination</a:t>
            </a:r>
          </a:p>
        </p:txBody>
      </p:sp>
    </p:spTree>
    <p:extLst>
      <p:ext uri="{BB962C8B-B14F-4D97-AF65-F5344CB8AC3E}">
        <p14:creationId xmlns:p14="http://schemas.microsoft.com/office/powerpoint/2010/main" val="31479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C8E9-7E23-4196-9638-5267B2C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Electrodialysis (ED) - Membrane-Based Desalination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7F8A8B-7B88-407E-849A-BABF90E1A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8518" y="2011679"/>
            <a:ext cx="3207808" cy="4297045"/>
          </a:xfrm>
        </p:spPr>
        <p:txBody>
          <a:bodyPr/>
          <a:lstStyle/>
          <a:p>
            <a:r>
              <a:rPr lang="en-US" dirty="0"/>
              <a:t>Uses the principle of ion exchange to separate salts from water.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1ECE3-EE27-429D-AAB9-FDC53198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6" y="2011679"/>
            <a:ext cx="6854826" cy="429704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Saline water passes between alternating cation and anion exchange membranes.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An electric field drives positive and negative ions through their respective membranes, removing them from the water.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result is desalinated water and a brine stream.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09B26D-1885-4207-AD14-FBD0ADACC1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65192-D756-4CA4-844A-BE77D9C0F2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6143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  <p:bldP spid="7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6A01C58-1C91-436F-B19E-653013DB35FF}"/>
              </a:ext>
            </a:extLst>
          </p:cNvPr>
          <p:cNvGrpSpPr/>
          <p:nvPr/>
        </p:nvGrpSpPr>
        <p:grpSpPr>
          <a:xfrm>
            <a:off x="2593541" y="1494488"/>
            <a:ext cx="7895748" cy="2133336"/>
            <a:chOff x="2593541" y="1494488"/>
            <a:chExt cx="7895748" cy="213333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E1955E-D83D-449B-AA60-8B9B4058F870}"/>
                </a:ext>
              </a:extLst>
            </p:cNvPr>
            <p:cNvSpPr/>
            <p:nvPr/>
          </p:nvSpPr>
          <p:spPr>
            <a:xfrm>
              <a:off x="3660209" y="1494488"/>
              <a:ext cx="6829080" cy="2133336"/>
            </a:xfrm>
            <a:custGeom>
              <a:avLst/>
              <a:gdLst>
                <a:gd name="connsiteX0" fmla="*/ 0 w 6829080"/>
                <a:gd name="connsiteY0" fmla="*/ 0 h 2133335"/>
                <a:gd name="connsiteX1" fmla="*/ 5762413 w 6829080"/>
                <a:gd name="connsiteY1" fmla="*/ 0 h 2133335"/>
                <a:gd name="connsiteX2" fmla="*/ 6829080 w 6829080"/>
                <a:gd name="connsiteY2" fmla="*/ 1066668 h 2133335"/>
                <a:gd name="connsiteX3" fmla="*/ 5762413 w 6829080"/>
                <a:gd name="connsiteY3" fmla="*/ 2133335 h 2133335"/>
                <a:gd name="connsiteX4" fmla="*/ 0 w 6829080"/>
                <a:gd name="connsiteY4" fmla="*/ 2133335 h 2133335"/>
                <a:gd name="connsiteX5" fmla="*/ 0 w 6829080"/>
                <a:gd name="connsiteY5" fmla="*/ 0 h 213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9080" h="2133335">
                  <a:moveTo>
                    <a:pt x="6829080" y="2133334"/>
                  </a:moveTo>
                  <a:lnTo>
                    <a:pt x="1066667" y="2133334"/>
                  </a:lnTo>
                  <a:lnTo>
                    <a:pt x="0" y="1066667"/>
                  </a:lnTo>
                  <a:lnTo>
                    <a:pt x="1066667" y="1"/>
                  </a:lnTo>
                  <a:lnTo>
                    <a:pt x="6829080" y="1"/>
                  </a:lnTo>
                  <a:lnTo>
                    <a:pt x="6829080" y="213333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076" tIns="190500" rIns="355600" bIns="190501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000" kern="1200" dirty="0"/>
                <a:t>Manufacturing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1D95BC-89F9-4626-9BF0-3EE44DE41929}"/>
                </a:ext>
              </a:extLst>
            </p:cNvPr>
            <p:cNvSpPr/>
            <p:nvPr/>
          </p:nvSpPr>
          <p:spPr>
            <a:xfrm>
              <a:off x="2593541" y="1494488"/>
              <a:ext cx="2133335" cy="2133335"/>
            </a:xfrm>
            <a:prstGeom prst="ellipse">
              <a:avLst/>
            </a:prstGeom>
            <a:blipFill>
              <a:blip r:embed="rId2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A29FD8-016A-44B0-9ACF-08B961E5C061}"/>
              </a:ext>
            </a:extLst>
          </p:cNvPr>
          <p:cNvGrpSpPr/>
          <p:nvPr/>
        </p:nvGrpSpPr>
        <p:grpSpPr>
          <a:xfrm>
            <a:off x="2593541" y="4264639"/>
            <a:ext cx="7895748" cy="2133336"/>
            <a:chOff x="2593541" y="4264639"/>
            <a:chExt cx="7895748" cy="21333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0D9C82-7D70-416F-A2ED-632D5025AC08}"/>
                </a:ext>
              </a:extLst>
            </p:cNvPr>
            <p:cNvSpPr/>
            <p:nvPr/>
          </p:nvSpPr>
          <p:spPr>
            <a:xfrm>
              <a:off x="3660209" y="4264639"/>
              <a:ext cx="6829080" cy="2133336"/>
            </a:xfrm>
            <a:custGeom>
              <a:avLst/>
              <a:gdLst>
                <a:gd name="connsiteX0" fmla="*/ 0 w 6829080"/>
                <a:gd name="connsiteY0" fmla="*/ 0 h 2133335"/>
                <a:gd name="connsiteX1" fmla="*/ 5762413 w 6829080"/>
                <a:gd name="connsiteY1" fmla="*/ 0 h 2133335"/>
                <a:gd name="connsiteX2" fmla="*/ 6829080 w 6829080"/>
                <a:gd name="connsiteY2" fmla="*/ 1066668 h 2133335"/>
                <a:gd name="connsiteX3" fmla="*/ 5762413 w 6829080"/>
                <a:gd name="connsiteY3" fmla="*/ 2133335 h 2133335"/>
                <a:gd name="connsiteX4" fmla="*/ 0 w 6829080"/>
                <a:gd name="connsiteY4" fmla="*/ 2133335 h 2133335"/>
                <a:gd name="connsiteX5" fmla="*/ 0 w 6829080"/>
                <a:gd name="connsiteY5" fmla="*/ 0 h 213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9080" h="2133335">
                  <a:moveTo>
                    <a:pt x="6829080" y="2133334"/>
                  </a:moveTo>
                  <a:lnTo>
                    <a:pt x="1066667" y="2133334"/>
                  </a:lnTo>
                  <a:lnTo>
                    <a:pt x="0" y="1066667"/>
                  </a:lnTo>
                  <a:lnTo>
                    <a:pt x="1066667" y="1"/>
                  </a:lnTo>
                  <a:lnTo>
                    <a:pt x="6829080" y="1"/>
                  </a:lnTo>
                  <a:lnTo>
                    <a:pt x="6829080" y="213333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076" tIns="190501" rIns="355600" bIns="19050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000" kern="1200" dirty="0"/>
                <a:t>Sensors and actuators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4D710A-9341-4ED7-983D-C2AD8362FA69}"/>
                </a:ext>
              </a:extLst>
            </p:cNvPr>
            <p:cNvSpPr/>
            <p:nvPr/>
          </p:nvSpPr>
          <p:spPr>
            <a:xfrm>
              <a:off x="2593541" y="4264640"/>
              <a:ext cx="2133335" cy="2133335"/>
            </a:xfrm>
            <a:prstGeom prst="ellipse">
              <a:avLst/>
            </a:prstGeom>
            <a:blipFill>
              <a:blip r:embed="rId3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59E6-D73E-4DC7-8E64-137D94BB6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presentation is divided into two topics</a:t>
            </a:r>
          </a:p>
        </p:txBody>
      </p:sp>
    </p:spTree>
    <p:extLst>
      <p:ext uri="{BB962C8B-B14F-4D97-AF65-F5344CB8AC3E}">
        <p14:creationId xmlns:p14="http://schemas.microsoft.com/office/powerpoint/2010/main" val="57737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C8E9-7E23-4196-9638-5267B2C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Electrodialysis (ED) - Membrane-Based Desalination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7F8A8B-7B88-407E-849A-BABF90E1A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7988" y="1955801"/>
            <a:ext cx="4851400" cy="4297045"/>
          </a:xfrm>
        </p:spPr>
        <p:txBody>
          <a:bodyPr/>
          <a:lstStyle/>
          <a:p>
            <a:r>
              <a:rPr lang="en-US" dirty="0"/>
              <a:t>Suitable for low-salinity water.</a:t>
            </a:r>
          </a:p>
          <a:p>
            <a:r>
              <a:rPr lang="en-US" dirty="0"/>
              <a:t>lower power consumption than RO.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1ECE3-EE27-429D-AAB9-FDC53198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5912" y="2011679"/>
            <a:ext cx="5189539" cy="42970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Unsuitable for high-salinity water.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09B26D-1885-4207-AD14-FBD0ADACC1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465192-D756-4CA4-844A-BE77D9C0F2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475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672AA1-ADF2-43B9-9C52-8291BD67D6BD}"/>
              </a:ext>
            </a:extLst>
          </p:cNvPr>
          <p:cNvGrpSpPr/>
          <p:nvPr/>
        </p:nvGrpSpPr>
        <p:grpSpPr>
          <a:xfrm>
            <a:off x="1692806" y="353623"/>
            <a:ext cx="10176932" cy="6206314"/>
            <a:chOff x="1692806" y="353623"/>
            <a:chExt cx="10176932" cy="620631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3599E0-1C59-485B-BB81-71990DC65FF8}"/>
                </a:ext>
              </a:extLst>
            </p:cNvPr>
            <p:cNvSpPr/>
            <p:nvPr/>
          </p:nvSpPr>
          <p:spPr>
            <a:xfrm>
              <a:off x="1692806" y="353623"/>
              <a:ext cx="8446854" cy="2459571"/>
            </a:xfrm>
            <a:custGeom>
              <a:avLst/>
              <a:gdLst>
                <a:gd name="connsiteX0" fmla="*/ 0 w 8446854"/>
                <a:gd name="connsiteY0" fmla="*/ 245957 h 2459571"/>
                <a:gd name="connsiteX1" fmla="*/ 245957 w 8446854"/>
                <a:gd name="connsiteY1" fmla="*/ 0 h 2459571"/>
                <a:gd name="connsiteX2" fmla="*/ 8200897 w 8446854"/>
                <a:gd name="connsiteY2" fmla="*/ 0 h 2459571"/>
                <a:gd name="connsiteX3" fmla="*/ 8446854 w 8446854"/>
                <a:gd name="connsiteY3" fmla="*/ 245957 h 2459571"/>
                <a:gd name="connsiteX4" fmla="*/ 8446854 w 8446854"/>
                <a:gd name="connsiteY4" fmla="*/ 2213614 h 2459571"/>
                <a:gd name="connsiteX5" fmla="*/ 8200897 w 8446854"/>
                <a:gd name="connsiteY5" fmla="*/ 2459571 h 2459571"/>
                <a:gd name="connsiteX6" fmla="*/ 245957 w 8446854"/>
                <a:gd name="connsiteY6" fmla="*/ 2459571 h 2459571"/>
                <a:gd name="connsiteX7" fmla="*/ 0 w 8446854"/>
                <a:gd name="connsiteY7" fmla="*/ 2213614 h 2459571"/>
                <a:gd name="connsiteX8" fmla="*/ 0 w 8446854"/>
                <a:gd name="connsiteY8" fmla="*/ 245957 h 245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6854" h="2459571">
                  <a:moveTo>
                    <a:pt x="0" y="245957"/>
                  </a:moveTo>
                  <a:cubicBezTo>
                    <a:pt x="0" y="110119"/>
                    <a:pt x="110119" y="0"/>
                    <a:pt x="245957" y="0"/>
                  </a:cubicBezTo>
                  <a:lnTo>
                    <a:pt x="8200897" y="0"/>
                  </a:lnTo>
                  <a:cubicBezTo>
                    <a:pt x="8336735" y="0"/>
                    <a:pt x="8446854" y="110119"/>
                    <a:pt x="8446854" y="245957"/>
                  </a:cubicBezTo>
                  <a:lnTo>
                    <a:pt x="8446854" y="2213614"/>
                  </a:lnTo>
                  <a:cubicBezTo>
                    <a:pt x="8446854" y="2349452"/>
                    <a:pt x="8336735" y="2459571"/>
                    <a:pt x="8200897" y="2459571"/>
                  </a:cubicBezTo>
                  <a:lnTo>
                    <a:pt x="245957" y="2459571"/>
                  </a:lnTo>
                  <a:cubicBezTo>
                    <a:pt x="110119" y="2459571"/>
                    <a:pt x="0" y="2349452"/>
                    <a:pt x="0" y="2213614"/>
                  </a:cubicBezTo>
                  <a:lnTo>
                    <a:pt x="0" y="24595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305816" rIns="305816" bIns="983687" numCol="1" spcCol="1270" anchor="t" anchorCtr="0">
              <a:noAutofit/>
            </a:bodyPr>
            <a:lstStyle/>
            <a:p>
              <a:pPr marL="0" lvl="0" indent="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In the second type(</a:t>
              </a:r>
              <a:r>
                <a:rPr lang="en-US" sz="4400" dirty="0"/>
                <a:t>thermal desalination</a:t>
              </a:r>
              <a:r>
                <a:rPr lang="en-US" sz="4300" kern="1200" dirty="0"/>
                <a:t>) 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166A5D-096D-42B3-BF68-56F7E5DBC158}"/>
                </a:ext>
              </a:extLst>
            </p:cNvPr>
            <p:cNvSpPr/>
            <p:nvPr/>
          </p:nvSpPr>
          <p:spPr>
            <a:xfrm>
              <a:off x="3422884" y="1993337"/>
              <a:ext cx="8446854" cy="4566600"/>
            </a:xfrm>
            <a:custGeom>
              <a:avLst/>
              <a:gdLst>
                <a:gd name="connsiteX0" fmla="*/ 0 w 8446854"/>
                <a:gd name="connsiteY0" fmla="*/ 456660 h 4566600"/>
                <a:gd name="connsiteX1" fmla="*/ 456660 w 8446854"/>
                <a:gd name="connsiteY1" fmla="*/ 0 h 4566600"/>
                <a:gd name="connsiteX2" fmla="*/ 7990194 w 8446854"/>
                <a:gd name="connsiteY2" fmla="*/ 0 h 4566600"/>
                <a:gd name="connsiteX3" fmla="*/ 8446854 w 8446854"/>
                <a:gd name="connsiteY3" fmla="*/ 456660 h 4566600"/>
                <a:gd name="connsiteX4" fmla="*/ 8446854 w 8446854"/>
                <a:gd name="connsiteY4" fmla="*/ 4109940 h 4566600"/>
                <a:gd name="connsiteX5" fmla="*/ 7990194 w 8446854"/>
                <a:gd name="connsiteY5" fmla="*/ 4566600 h 4566600"/>
                <a:gd name="connsiteX6" fmla="*/ 456660 w 8446854"/>
                <a:gd name="connsiteY6" fmla="*/ 4566600 h 4566600"/>
                <a:gd name="connsiteX7" fmla="*/ 0 w 8446854"/>
                <a:gd name="connsiteY7" fmla="*/ 4109940 h 4566600"/>
                <a:gd name="connsiteX8" fmla="*/ 0 w 8446854"/>
                <a:gd name="connsiteY8" fmla="*/ 456660 h 456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6854" h="4566600">
                  <a:moveTo>
                    <a:pt x="0" y="456660"/>
                  </a:moveTo>
                  <a:cubicBezTo>
                    <a:pt x="0" y="204454"/>
                    <a:pt x="204454" y="0"/>
                    <a:pt x="456660" y="0"/>
                  </a:cubicBezTo>
                  <a:lnTo>
                    <a:pt x="7990194" y="0"/>
                  </a:lnTo>
                  <a:cubicBezTo>
                    <a:pt x="8242400" y="0"/>
                    <a:pt x="8446854" y="204454"/>
                    <a:pt x="8446854" y="456660"/>
                  </a:cubicBezTo>
                  <a:lnTo>
                    <a:pt x="8446854" y="4109940"/>
                  </a:lnTo>
                  <a:cubicBezTo>
                    <a:pt x="8446854" y="4362146"/>
                    <a:pt x="8242400" y="4566600"/>
                    <a:pt x="7990194" y="4566600"/>
                  </a:cubicBezTo>
                  <a:lnTo>
                    <a:pt x="456660" y="4566600"/>
                  </a:lnTo>
                  <a:cubicBezTo>
                    <a:pt x="204454" y="4566600"/>
                    <a:pt x="0" y="4362146"/>
                    <a:pt x="0" y="4109940"/>
                  </a:cubicBezTo>
                  <a:lnTo>
                    <a:pt x="0" y="4566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9567" tIns="439567" rIns="439567" bIns="439567" numCol="1" spcCol="1270" anchor="t" anchorCtr="0">
              <a:noAutofit/>
            </a:bodyPr>
            <a:lstStyle/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400" dirty="0"/>
                <a:t>Multi-Stage Flash (MSF) Distillation</a:t>
              </a:r>
            </a:p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400" dirty="0"/>
                <a:t>Multi-Effect Distillation (MED)</a:t>
              </a:r>
            </a:p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400" dirty="0"/>
                <a:t>Vapor Compression (VC)</a:t>
              </a:r>
              <a:endParaRPr lang="en-US" sz="4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298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B33DF6-B505-4033-836A-B21A399C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724034"/>
              </p:ext>
            </p:extLst>
          </p:nvPr>
        </p:nvGraphicFramePr>
        <p:xfrm>
          <a:off x="1406769" y="984250"/>
          <a:ext cx="10269294" cy="541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55FC-D00F-4047-B5FA-B63B41313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6769" y="309563"/>
            <a:ext cx="10269294" cy="674687"/>
          </a:xfrm>
        </p:spPr>
        <p:txBody>
          <a:bodyPr/>
          <a:lstStyle/>
          <a:p>
            <a:r>
              <a:rPr lang="en-US" dirty="0"/>
              <a:t>Thermal desalination</a:t>
            </a:r>
          </a:p>
        </p:txBody>
      </p:sp>
    </p:spTree>
    <p:extLst>
      <p:ext uri="{BB962C8B-B14F-4D97-AF65-F5344CB8AC3E}">
        <p14:creationId xmlns:p14="http://schemas.microsoft.com/office/powerpoint/2010/main" val="8617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ADD8-CF51-4CD6-93E1-669E786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Flash (MSF)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DFE2-2DDF-4E04-943E-2B36B125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Relies on the principle of reducing the boiling point of water by lowering the pressure in successive stages.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6F14A-A9CC-4DD4-BDBB-A4FD67CF4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31297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7D35-E010-41C2-A342-C6AD0A97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Flash (MSF)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910A-23C9-453B-B005-217D411A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Saline water is heated to a high temperature.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 each stage, water is introduced into a low-pressure chamber, causing it to "flash" into steam.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steam is condensed into freshwater using heat exchangers, while salts remain behind.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process is repeated across multiple stages for efficiency.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BBF03-7315-4977-8363-AC69679E8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44360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8EC6-D69B-4402-9EB9-531904ED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Flash (MSF)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D514-E9E6-47DC-A09E-8E6D348D30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Can handle high salinity water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Widely used in energy-rich countries.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2CADC-3E6A-4183-BFD2-385C6FFC5F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Ꭓ"/>
            </a:pPr>
            <a:r>
              <a:rPr lang="en-US" dirty="0"/>
              <a:t>high power consumption.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66B96-E3A3-4F60-818A-D9DC267706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C5ED5-E70C-48D6-A5A7-547C4DE483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686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22FBE5-0AE5-4519-9E04-EEF649458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912114"/>
              </p:ext>
            </p:extLst>
          </p:nvPr>
        </p:nvGraphicFramePr>
        <p:xfrm>
          <a:off x="1406769" y="1128713"/>
          <a:ext cx="10269294" cy="527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D4F7-6883-47D6-8DC0-BB65906C70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Thermal desalination</a:t>
            </a:r>
          </a:p>
        </p:txBody>
      </p:sp>
    </p:spTree>
    <p:extLst>
      <p:ext uri="{BB962C8B-B14F-4D97-AF65-F5344CB8AC3E}">
        <p14:creationId xmlns:p14="http://schemas.microsoft.com/office/powerpoint/2010/main" val="32007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ADD8-CF51-4CD6-93E1-669E786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Multi-Effect Distillation (MED)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DFE2-2DDF-4E04-943E-2B36B125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Uses the principle of reusing heat energy in successive stages to evaporate and condense water.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6F14A-A9CC-4DD4-BDBB-A4FD67CF4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19658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7D35-E010-41C2-A342-C6AD0A97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Multi-Effect Distillation (MED)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910A-23C9-453B-B005-217D411A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Saline water is heated in the first stage to generate steam.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steam is used to heat water in the next stage, where it evaporates at a lower pressure.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process repeats over multiple effects to maximize energy efficiency.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Freshwater is condensed and collected at each stage.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BBF03-7315-4977-8363-AC69679E8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523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8EC6-D69B-4402-9EB9-531904ED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Multi-Effect Distillation (MED)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D514-E9E6-47DC-A09E-8E6D348D30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higher thermal efficiency than MSF.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lower thermal consumption.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2CADC-3E6A-4183-BFD2-385C6FFC5F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Ꭓ"/>
            </a:pPr>
            <a:r>
              <a:rPr lang="en-US" dirty="0"/>
              <a:t>requires complex design and operational management.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66B96-E3A3-4F60-818A-D9DC267706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C5ED5-E70C-48D6-A5A7-547C4DE483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2073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ED4A41-4EED-43F6-8BC7-246FCA896F44}"/>
              </a:ext>
            </a:extLst>
          </p:cNvPr>
          <p:cNvGrpSpPr/>
          <p:nvPr/>
        </p:nvGrpSpPr>
        <p:grpSpPr>
          <a:xfrm>
            <a:off x="1681499" y="2664215"/>
            <a:ext cx="10170969" cy="2393169"/>
            <a:chOff x="1681499" y="2664215"/>
            <a:chExt cx="10170969" cy="239316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DAEAA5-05FB-4028-9135-60743E0E7157}"/>
                </a:ext>
              </a:extLst>
            </p:cNvPr>
            <p:cNvSpPr/>
            <p:nvPr/>
          </p:nvSpPr>
          <p:spPr>
            <a:xfrm>
              <a:off x="1681499" y="2664215"/>
              <a:ext cx="5982923" cy="2393169"/>
            </a:xfrm>
            <a:custGeom>
              <a:avLst/>
              <a:gdLst>
                <a:gd name="connsiteX0" fmla="*/ 0 w 5982923"/>
                <a:gd name="connsiteY0" fmla="*/ 0 h 2393169"/>
                <a:gd name="connsiteX1" fmla="*/ 4786339 w 5982923"/>
                <a:gd name="connsiteY1" fmla="*/ 0 h 2393169"/>
                <a:gd name="connsiteX2" fmla="*/ 5982923 w 5982923"/>
                <a:gd name="connsiteY2" fmla="*/ 1196585 h 2393169"/>
                <a:gd name="connsiteX3" fmla="*/ 4786339 w 5982923"/>
                <a:gd name="connsiteY3" fmla="*/ 2393169 h 2393169"/>
                <a:gd name="connsiteX4" fmla="*/ 0 w 5982923"/>
                <a:gd name="connsiteY4" fmla="*/ 2393169 h 2393169"/>
                <a:gd name="connsiteX5" fmla="*/ 1196585 w 5982923"/>
                <a:gd name="connsiteY5" fmla="*/ 1196585 h 2393169"/>
                <a:gd name="connsiteX6" fmla="*/ 0 w 5982923"/>
                <a:gd name="connsiteY6" fmla="*/ 0 h 2393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82923" h="2393169">
                  <a:moveTo>
                    <a:pt x="0" y="0"/>
                  </a:moveTo>
                  <a:lnTo>
                    <a:pt x="4786339" y="0"/>
                  </a:lnTo>
                  <a:lnTo>
                    <a:pt x="5982923" y="1196585"/>
                  </a:lnTo>
                  <a:lnTo>
                    <a:pt x="4786339" y="2393169"/>
                  </a:lnTo>
                  <a:lnTo>
                    <a:pt x="0" y="2393169"/>
                  </a:lnTo>
                  <a:lnTo>
                    <a:pt x="1196585" y="11965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1195" tIns="27305" rIns="1196584" bIns="27305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In the manufacturing part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3DFADF-AF54-45E6-818C-5A4E6E3312D3}"/>
                </a:ext>
              </a:extLst>
            </p:cNvPr>
            <p:cNvSpPr/>
            <p:nvPr/>
          </p:nvSpPr>
          <p:spPr>
            <a:xfrm>
              <a:off x="6886642" y="2867634"/>
              <a:ext cx="4965826" cy="1986330"/>
            </a:xfrm>
            <a:custGeom>
              <a:avLst/>
              <a:gdLst>
                <a:gd name="connsiteX0" fmla="*/ 0 w 4965826"/>
                <a:gd name="connsiteY0" fmla="*/ 0 h 1986330"/>
                <a:gd name="connsiteX1" fmla="*/ 3972661 w 4965826"/>
                <a:gd name="connsiteY1" fmla="*/ 0 h 1986330"/>
                <a:gd name="connsiteX2" fmla="*/ 4965826 w 4965826"/>
                <a:gd name="connsiteY2" fmla="*/ 993165 h 1986330"/>
                <a:gd name="connsiteX3" fmla="*/ 3972661 w 4965826"/>
                <a:gd name="connsiteY3" fmla="*/ 1986330 h 1986330"/>
                <a:gd name="connsiteX4" fmla="*/ 0 w 4965826"/>
                <a:gd name="connsiteY4" fmla="*/ 1986330 h 1986330"/>
                <a:gd name="connsiteX5" fmla="*/ 993165 w 4965826"/>
                <a:gd name="connsiteY5" fmla="*/ 993165 h 1986330"/>
                <a:gd name="connsiteX6" fmla="*/ 0 w 4965826"/>
                <a:gd name="connsiteY6" fmla="*/ 0 h 198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5826" h="1986330">
                  <a:moveTo>
                    <a:pt x="0" y="0"/>
                  </a:moveTo>
                  <a:lnTo>
                    <a:pt x="3972661" y="0"/>
                  </a:lnTo>
                  <a:lnTo>
                    <a:pt x="4965826" y="993165"/>
                  </a:lnTo>
                  <a:lnTo>
                    <a:pt x="3972661" y="1986330"/>
                  </a:lnTo>
                  <a:lnTo>
                    <a:pt x="0" y="1986330"/>
                  </a:lnTo>
                  <a:lnTo>
                    <a:pt x="993165" y="9931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2535" tIns="19685" rIns="993165" bIns="19685" numCol="1" spcCol="1270" anchor="t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b="1" kern="1200" dirty="0"/>
                <a:t>Two types</a:t>
              </a:r>
              <a:endParaRPr lang="en-US" sz="31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Membrane desalination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Thermal desalination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9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C33924-C827-487E-8C90-7E0131F70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780802"/>
              </p:ext>
            </p:extLst>
          </p:nvPr>
        </p:nvGraphicFramePr>
        <p:xfrm>
          <a:off x="1406769" y="984250"/>
          <a:ext cx="10269294" cy="541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3A8B-456B-4596-8EF5-99385306E6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Thermal desalination</a:t>
            </a:r>
          </a:p>
        </p:txBody>
      </p:sp>
    </p:spTree>
    <p:extLst>
      <p:ext uri="{BB962C8B-B14F-4D97-AF65-F5344CB8AC3E}">
        <p14:creationId xmlns:p14="http://schemas.microsoft.com/office/powerpoint/2010/main" val="2050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ADD8-CF51-4CD6-93E1-669E786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Vapor Compression (VC)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DFE2-2DDF-4E04-943E-2B36B125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Relies on the principle of compressing and reusing water vapor to reduce energy consumption.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6F14A-A9CC-4DD4-BDBB-A4FD67CF4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6569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7D35-E010-41C2-A342-C6AD0A9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17" y="549276"/>
            <a:ext cx="10176933" cy="508000"/>
          </a:xfrm>
        </p:spPr>
        <p:txBody>
          <a:bodyPr/>
          <a:lstStyle/>
          <a:p>
            <a:pPr lvl="0"/>
            <a:r>
              <a:rPr lang="en-US" dirty="0"/>
              <a:t>Vapor Compression (VC)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910A-23C9-453B-B005-217D411A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Saline water is evaporated, producing steam.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steam is compressed, raising its temperature and pressure.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compressed steam condenses to release heat, which is used to evaporate more water.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Freshwater is collected, and the brine is discharged.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BBF03-7315-4977-8363-AC69679E8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157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8EC6-D69B-4402-9EB9-531904ED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Vapor Compression (VC)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D514-E9E6-47DC-A09E-8E6D348D30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 thermal efficiency.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suitable for small systems.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2CADC-3E6A-4183-BFD2-385C6FFC5F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Ꭓ"/>
            </a:pPr>
            <a:r>
              <a:rPr lang="en-US" dirty="0"/>
              <a:t>requires high operational cost for some applications.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66B96-E3A3-4F60-818A-D9DC267706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C5ED5-E70C-48D6-A5A7-547C4DE483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1298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672AA1-ADF2-43B9-9C52-8291BD67D6BD}"/>
              </a:ext>
            </a:extLst>
          </p:cNvPr>
          <p:cNvGrpSpPr/>
          <p:nvPr/>
        </p:nvGrpSpPr>
        <p:grpSpPr>
          <a:xfrm>
            <a:off x="1692806" y="353623"/>
            <a:ext cx="10176932" cy="6206314"/>
            <a:chOff x="1692806" y="353623"/>
            <a:chExt cx="10176932" cy="620631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3599E0-1C59-485B-BB81-71990DC65FF8}"/>
                </a:ext>
              </a:extLst>
            </p:cNvPr>
            <p:cNvSpPr/>
            <p:nvPr/>
          </p:nvSpPr>
          <p:spPr>
            <a:xfrm>
              <a:off x="1692806" y="353623"/>
              <a:ext cx="8446854" cy="2459571"/>
            </a:xfrm>
            <a:custGeom>
              <a:avLst/>
              <a:gdLst>
                <a:gd name="connsiteX0" fmla="*/ 0 w 8446854"/>
                <a:gd name="connsiteY0" fmla="*/ 245957 h 2459571"/>
                <a:gd name="connsiteX1" fmla="*/ 245957 w 8446854"/>
                <a:gd name="connsiteY1" fmla="*/ 0 h 2459571"/>
                <a:gd name="connsiteX2" fmla="*/ 8200897 w 8446854"/>
                <a:gd name="connsiteY2" fmla="*/ 0 h 2459571"/>
                <a:gd name="connsiteX3" fmla="*/ 8446854 w 8446854"/>
                <a:gd name="connsiteY3" fmla="*/ 245957 h 2459571"/>
                <a:gd name="connsiteX4" fmla="*/ 8446854 w 8446854"/>
                <a:gd name="connsiteY4" fmla="*/ 2213614 h 2459571"/>
                <a:gd name="connsiteX5" fmla="*/ 8200897 w 8446854"/>
                <a:gd name="connsiteY5" fmla="*/ 2459571 h 2459571"/>
                <a:gd name="connsiteX6" fmla="*/ 245957 w 8446854"/>
                <a:gd name="connsiteY6" fmla="*/ 2459571 h 2459571"/>
                <a:gd name="connsiteX7" fmla="*/ 0 w 8446854"/>
                <a:gd name="connsiteY7" fmla="*/ 2213614 h 2459571"/>
                <a:gd name="connsiteX8" fmla="*/ 0 w 8446854"/>
                <a:gd name="connsiteY8" fmla="*/ 245957 h 245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6854" h="2459571">
                  <a:moveTo>
                    <a:pt x="0" y="245957"/>
                  </a:moveTo>
                  <a:cubicBezTo>
                    <a:pt x="0" y="110119"/>
                    <a:pt x="110119" y="0"/>
                    <a:pt x="245957" y="0"/>
                  </a:cubicBezTo>
                  <a:lnTo>
                    <a:pt x="8200897" y="0"/>
                  </a:lnTo>
                  <a:cubicBezTo>
                    <a:pt x="8336735" y="0"/>
                    <a:pt x="8446854" y="110119"/>
                    <a:pt x="8446854" y="245957"/>
                  </a:cubicBezTo>
                  <a:lnTo>
                    <a:pt x="8446854" y="2213614"/>
                  </a:lnTo>
                  <a:cubicBezTo>
                    <a:pt x="8446854" y="2349452"/>
                    <a:pt x="8336735" y="2459571"/>
                    <a:pt x="8200897" y="2459571"/>
                  </a:cubicBezTo>
                  <a:lnTo>
                    <a:pt x="245957" y="2459571"/>
                  </a:lnTo>
                  <a:cubicBezTo>
                    <a:pt x="110119" y="2459571"/>
                    <a:pt x="0" y="2349452"/>
                    <a:pt x="0" y="2213614"/>
                  </a:cubicBezTo>
                  <a:lnTo>
                    <a:pt x="0" y="24595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305816" rIns="305816" bIns="983687" numCol="1" spcCol="1270" anchor="t" anchorCtr="0">
              <a:noAutofit/>
            </a:bodyPr>
            <a:lstStyle/>
            <a:p>
              <a:pPr marL="0" lvl="0" indent="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In the first type(Membrane desalination) 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166A5D-096D-42B3-BF68-56F7E5DBC158}"/>
                </a:ext>
              </a:extLst>
            </p:cNvPr>
            <p:cNvSpPr/>
            <p:nvPr/>
          </p:nvSpPr>
          <p:spPr>
            <a:xfrm>
              <a:off x="3422884" y="1993337"/>
              <a:ext cx="8446854" cy="4566600"/>
            </a:xfrm>
            <a:custGeom>
              <a:avLst/>
              <a:gdLst>
                <a:gd name="connsiteX0" fmla="*/ 0 w 8446854"/>
                <a:gd name="connsiteY0" fmla="*/ 456660 h 4566600"/>
                <a:gd name="connsiteX1" fmla="*/ 456660 w 8446854"/>
                <a:gd name="connsiteY1" fmla="*/ 0 h 4566600"/>
                <a:gd name="connsiteX2" fmla="*/ 7990194 w 8446854"/>
                <a:gd name="connsiteY2" fmla="*/ 0 h 4566600"/>
                <a:gd name="connsiteX3" fmla="*/ 8446854 w 8446854"/>
                <a:gd name="connsiteY3" fmla="*/ 456660 h 4566600"/>
                <a:gd name="connsiteX4" fmla="*/ 8446854 w 8446854"/>
                <a:gd name="connsiteY4" fmla="*/ 4109940 h 4566600"/>
                <a:gd name="connsiteX5" fmla="*/ 7990194 w 8446854"/>
                <a:gd name="connsiteY5" fmla="*/ 4566600 h 4566600"/>
                <a:gd name="connsiteX6" fmla="*/ 456660 w 8446854"/>
                <a:gd name="connsiteY6" fmla="*/ 4566600 h 4566600"/>
                <a:gd name="connsiteX7" fmla="*/ 0 w 8446854"/>
                <a:gd name="connsiteY7" fmla="*/ 4109940 h 4566600"/>
                <a:gd name="connsiteX8" fmla="*/ 0 w 8446854"/>
                <a:gd name="connsiteY8" fmla="*/ 456660 h 456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6854" h="4566600">
                  <a:moveTo>
                    <a:pt x="0" y="456660"/>
                  </a:moveTo>
                  <a:cubicBezTo>
                    <a:pt x="0" y="204454"/>
                    <a:pt x="204454" y="0"/>
                    <a:pt x="456660" y="0"/>
                  </a:cubicBezTo>
                  <a:lnTo>
                    <a:pt x="7990194" y="0"/>
                  </a:lnTo>
                  <a:cubicBezTo>
                    <a:pt x="8242400" y="0"/>
                    <a:pt x="8446854" y="204454"/>
                    <a:pt x="8446854" y="456660"/>
                  </a:cubicBezTo>
                  <a:lnTo>
                    <a:pt x="8446854" y="4109940"/>
                  </a:lnTo>
                  <a:cubicBezTo>
                    <a:pt x="8446854" y="4362146"/>
                    <a:pt x="8242400" y="4566600"/>
                    <a:pt x="7990194" y="4566600"/>
                  </a:cubicBezTo>
                  <a:lnTo>
                    <a:pt x="456660" y="4566600"/>
                  </a:lnTo>
                  <a:cubicBezTo>
                    <a:pt x="204454" y="4566600"/>
                    <a:pt x="0" y="4362146"/>
                    <a:pt x="0" y="4109940"/>
                  </a:cubicBezTo>
                  <a:lnTo>
                    <a:pt x="0" y="4566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9567" tIns="439567" rIns="439567" bIns="439567" numCol="1" spcCol="1270" anchor="t" anchorCtr="0">
              <a:noAutofit/>
            </a:bodyPr>
            <a:lstStyle/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300" b="1" kern="1200" dirty="0"/>
                <a:t>Reverse Osmosis (RO)</a:t>
              </a:r>
              <a:endParaRPr lang="en-US" sz="4300" kern="1200" dirty="0"/>
            </a:p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300" b="1" kern="1200" dirty="0"/>
                <a:t>Structure</a:t>
              </a:r>
              <a:endParaRPr lang="en-US" sz="4300" kern="1200" dirty="0"/>
            </a:p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300" b="1" kern="1200" dirty="0"/>
                <a:t>Flow rate</a:t>
              </a:r>
              <a:endParaRPr lang="en-US" sz="4300" kern="1200" dirty="0"/>
            </a:p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4300" b="1" kern="1200" dirty="0"/>
                <a:t>Electrodialysis (ED) - Membrane-Based Desalination</a:t>
              </a:r>
              <a:endParaRPr lang="en-US" sz="4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5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67E3DC-74C0-408E-B56F-B7D7AF903E76}"/>
              </a:ext>
            </a:extLst>
          </p:cNvPr>
          <p:cNvGrpSpPr/>
          <p:nvPr/>
        </p:nvGrpSpPr>
        <p:grpSpPr>
          <a:xfrm>
            <a:off x="1578505" y="333375"/>
            <a:ext cx="10176933" cy="6524624"/>
            <a:chOff x="1578505" y="333375"/>
            <a:chExt cx="10176933" cy="6524624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E160D172-4DBD-4AF9-963F-B7A5DCAB15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7707136"/>
                </p:ext>
              </p:extLst>
            </p:nvPr>
          </p:nvGraphicFramePr>
          <p:xfrm>
            <a:off x="2630488" y="971550"/>
            <a:ext cx="8877300" cy="58864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75E2B14-C3A8-40FB-88AC-251D9B05FA8A}"/>
                </a:ext>
              </a:extLst>
            </p:cNvPr>
            <p:cNvSpPr txBox="1">
              <a:spLocks/>
            </p:cNvSpPr>
            <p:nvPr/>
          </p:nvSpPr>
          <p:spPr>
            <a:xfrm>
              <a:off x="1578505" y="333375"/>
              <a:ext cx="10176933" cy="508000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r>
                <a:rPr lang="en-US" kern="0" dirty="0"/>
                <a:t>Membrane desalination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1A06-66CA-4F0D-A195-436ABF46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Osmosis (RO)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D956C-CFDC-48E5-AD38-C5B2556CD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5C651F8-DF0B-482F-91A6-286E1212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77" y="2072014"/>
            <a:ext cx="8522284" cy="4540345"/>
          </a:xfrm>
        </p:spPr>
      </p:pic>
    </p:spTree>
    <p:extLst>
      <p:ext uri="{BB962C8B-B14F-4D97-AF65-F5344CB8AC3E}">
        <p14:creationId xmlns:p14="http://schemas.microsoft.com/office/powerpoint/2010/main" val="7050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3E52-3A32-481F-9C65-29892D78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Reverse Osmosis (RO)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AF1B-5712-45C8-836E-4E7FC749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Utilizes the principle of semipermeable membranes to remove salts and impurities.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189DB-A59E-48E5-A9B1-0C62B31D8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0" dirty="0"/>
              <a:t>Principle</a:t>
            </a:r>
            <a:endParaRPr 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33644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21BE-FC65-4F6C-B111-D932A50B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Reverse Osmosis (RO)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D98E-43E2-4C6F-8377-90F2EA3E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Saline water is pre-treated to remove large particles and impurities.</a:t>
            </a:r>
          </a:p>
          <a:p>
            <a:pPr>
              <a:buFont typeface="+mj-lt"/>
              <a:buAutoNum type="arabicPeriod"/>
            </a:pPr>
            <a:r>
              <a:rPr lang="en-US" dirty="0"/>
              <a:t>High pressure is applied to push the water through a semipermeable membrane.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membrane allows water molecules to pass while blocking salts and other contaminants.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Freshwater (permeate) is collected, and the concentrated brine (reject water) is discharged.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F8F8-C92B-4CA1-8415-1D7194BDB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0" dirty="0"/>
              <a:t>Process</a:t>
            </a:r>
            <a:endParaRPr 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3849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67C0-B3CB-490C-82BD-C5C415D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Reverse Osmosis (RO)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9661-9785-4FE1-ADD7-9FC8CA8DDF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 efficiency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Widely used in desalination of seawater and brackish groundwater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C11E9-D775-4024-AC98-16F8234D1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Ꭓ"/>
            </a:pPr>
            <a:r>
              <a:rPr lang="en-US" dirty="0"/>
              <a:t>high energy consumption</a:t>
            </a:r>
          </a:p>
          <a:p>
            <a:pPr>
              <a:buFont typeface="Arial" panose="020B0604020202020204" pitchFamily="34" charset="0"/>
              <a:buChar char="Ꭓ"/>
            </a:pPr>
            <a:r>
              <a:rPr lang="en-US" dirty="0"/>
              <a:t>Sensitive to pollution and the membrane requires periodic maintenance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DACD1-BC02-4385-A103-D29DAFF3E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E1871-95F5-470B-9249-FA0FFC35674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000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mplate">
  <a:themeElements>
    <a:clrScheme name="template 5">
      <a:dk1>
        <a:srgbClr val="4D4D4D"/>
      </a:dk1>
      <a:lt1>
        <a:srgbClr val="FFFFFF"/>
      </a:lt1>
      <a:dk2>
        <a:srgbClr val="000000"/>
      </a:dk2>
      <a:lt2>
        <a:srgbClr val="3884AA"/>
      </a:lt2>
      <a:accent1>
        <a:srgbClr val="22C1E6"/>
      </a:accent1>
      <a:accent2>
        <a:srgbClr val="85D3EB"/>
      </a:accent2>
      <a:accent3>
        <a:srgbClr val="FFFFFF"/>
      </a:accent3>
      <a:accent4>
        <a:srgbClr val="404040"/>
      </a:accent4>
      <a:accent5>
        <a:srgbClr val="ABDDF0"/>
      </a:accent5>
      <a:accent6>
        <a:srgbClr val="78BFD5"/>
      </a:accent6>
      <a:hlink>
        <a:srgbClr val="A1D5E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006666"/>
        </a:lt2>
        <a:accent1>
          <a:srgbClr val="00CC99"/>
        </a:accent1>
        <a:accent2>
          <a:srgbClr val="009999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008A8A"/>
        </a:accent6>
        <a:hlink>
          <a:srgbClr val="33CC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0066CC"/>
        </a:lt2>
        <a:accent1>
          <a:srgbClr val="0099FF"/>
        </a:accent1>
        <a:accent2>
          <a:srgbClr val="0099CC"/>
        </a:accent2>
        <a:accent3>
          <a:srgbClr val="FFFFFF"/>
        </a:accent3>
        <a:accent4>
          <a:srgbClr val="404040"/>
        </a:accent4>
        <a:accent5>
          <a:srgbClr val="AACAFF"/>
        </a:accent5>
        <a:accent6>
          <a:srgbClr val="008AB9"/>
        </a:accent6>
        <a:hlink>
          <a:srgbClr val="66CC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006699"/>
        </a:lt2>
        <a:accent1>
          <a:srgbClr val="0099FF"/>
        </a:accent1>
        <a:accent2>
          <a:srgbClr val="0099CC"/>
        </a:accent2>
        <a:accent3>
          <a:srgbClr val="FFFFFF"/>
        </a:accent3>
        <a:accent4>
          <a:srgbClr val="404040"/>
        </a:accent4>
        <a:accent5>
          <a:srgbClr val="AACAFF"/>
        </a:accent5>
        <a:accent6>
          <a:srgbClr val="008AB9"/>
        </a:accent6>
        <a:hlink>
          <a:srgbClr val="66CC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06699"/>
        </a:lt2>
        <a:accent1>
          <a:srgbClr val="2B90D5"/>
        </a:accent1>
        <a:accent2>
          <a:srgbClr val="0099CC"/>
        </a:accent2>
        <a:accent3>
          <a:srgbClr val="FFFFFF"/>
        </a:accent3>
        <a:accent4>
          <a:srgbClr val="404040"/>
        </a:accent4>
        <a:accent5>
          <a:srgbClr val="ACC6E7"/>
        </a:accent5>
        <a:accent6>
          <a:srgbClr val="008AB9"/>
        </a:accent6>
        <a:hlink>
          <a:srgbClr val="7ABEE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3884AA"/>
        </a:lt2>
        <a:accent1>
          <a:srgbClr val="22C1E6"/>
        </a:accent1>
        <a:accent2>
          <a:srgbClr val="85D3EB"/>
        </a:accent2>
        <a:accent3>
          <a:srgbClr val="FFFFFF"/>
        </a:accent3>
        <a:accent4>
          <a:srgbClr val="404040"/>
        </a:accent4>
        <a:accent5>
          <a:srgbClr val="ABDDF0"/>
        </a:accent5>
        <a:accent6>
          <a:srgbClr val="78BFD5"/>
        </a:accent6>
        <a:hlink>
          <a:srgbClr val="A1D5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362</TotalTime>
  <Words>836</Words>
  <Application>Microsoft Office PowerPoint</Application>
  <PresentationFormat>Widescreen</PresentationFormat>
  <Paragraphs>159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Wingdings</vt:lpstr>
      <vt:lpstr>template</vt:lpstr>
      <vt:lpstr>water desalination plant</vt:lpstr>
      <vt:lpstr>PowerPoint Presentation</vt:lpstr>
      <vt:lpstr>PowerPoint Presentation</vt:lpstr>
      <vt:lpstr>PowerPoint Presentation</vt:lpstr>
      <vt:lpstr>PowerPoint Presentation</vt:lpstr>
      <vt:lpstr>Reverse Osmosis (RO)</vt:lpstr>
      <vt:lpstr>Reverse Osmosis (RO)</vt:lpstr>
      <vt:lpstr>Reverse Osmosis (RO)</vt:lpstr>
      <vt:lpstr>Reverse Osmosis (RO)</vt:lpstr>
      <vt:lpstr>PowerPoint Presentation</vt:lpstr>
      <vt:lpstr>Structure of intake system</vt:lpstr>
      <vt:lpstr>Structure of pre-treatment System</vt:lpstr>
      <vt:lpstr>Structure of desalination Unit</vt:lpstr>
      <vt:lpstr>Structure of post-treatment System</vt:lpstr>
      <vt:lpstr>Structure of brine disposal System</vt:lpstr>
      <vt:lpstr>Flow chart</vt:lpstr>
      <vt:lpstr>Flow chart</vt:lpstr>
      <vt:lpstr>PowerPoint Presentation</vt:lpstr>
      <vt:lpstr>Electrodialysis (ED) - Membrane-Based Desalination</vt:lpstr>
      <vt:lpstr>Electrodialysis (ED) - Membrane-Based Desalination</vt:lpstr>
      <vt:lpstr>PowerPoint Presentation</vt:lpstr>
      <vt:lpstr>PowerPoint Presentation</vt:lpstr>
      <vt:lpstr>Multi-Stage Flash (MSF) Distillation</vt:lpstr>
      <vt:lpstr>Multi-Stage Flash (MSF) Distillation</vt:lpstr>
      <vt:lpstr>Multi-Stage Flash (MSF) Distillation</vt:lpstr>
      <vt:lpstr>PowerPoint Presentation</vt:lpstr>
      <vt:lpstr>Multi-Effect Distillation (MED)</vt:lpstr>
      <vt:lpstr>Multi-Effect Distillation (MED)</vt:lpstr>
      <vt:lpstr>Multi-Effect Distillation (MED)</vt:lpstr>
      <vt:lpstr>PowerPoint Presentation</vt:lpstr>
      <vt:lpstr>Vapor Compression (VC)</vt:lpstr>
      <vt:lpstr>Vapor Compression (VC)</vt:lpstr>
      <vt:lpstr>Vapor Compression (VC)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desalination plant</dc:title>
  <dc:creator>ahmed</dc:creator>
  <cp:lastModifiedBy>ahmed</cp:lastModifiedBy>
  <cp:revision>2</cp:revision>
  <dcterms:created xsi:type="dcterms:W3CDTF">2024-12-08T15:33:30Z</dcterms:created>
  <dcterms:modified xsi:type="dcterms:W3CDTF">2024-12-08T21:42:38Z</dcterms:modified>
</cp:coreProperties>
</file>