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68" r:id="rId5"/>
    <p:sldId id="271" r:id="rId6"/>
    <p:sldId id="258" r:id="rId7"/>
    <p:sldId id="270" r:id="rId8"/>
    <p:sldId id="264" r:id="rId9"/>
    <p:sldId id="260" r:id="rId10"/>
    <p:sldId id="265" r:id="rId11"/>
    <p:sldId id="261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9A5C-1441-486E-9C03-F12FDE2E90C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557331"/>
            <a:ext cx="9440034" cy="1789586"/>
          </a:xfrm>
          <a:noFill/>
          <a:effectLst>
            <a:outerShdw dist="38100" dir="5400000" algn="t" rotWithShape="0">
              <a:prstClr val="black">
                <a:alpha val="91000"/>
              </a:prstClr>
            </a:outerShdw>
            <a:softEdge rad="635000"/>
          </a:effectLst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Machine Learning and Deep Leaning</a:t>
            </a:r>
          </a:p>
        </p:txBody>
      </p:sp>
    </p:spTree>
    <p:extLst>
      <p:ext uri="{BB962C8B-B14F-4D97-AF65-F5344CB8AC3E}">
        <p14:creationId xmlns:p14="http://schemas.microsoft.com/office/powerpoint/2010/main" val="29436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Vs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BBBBut</a:t>
            </a:r>
            <a:r>
              <a:rPr lang="en-US" dirty="0"/>
              <a:t> why overfitting is bad ?  It doesn’t make sense. </a:t>
            </a:r>
          </a:p>
          <a:p>
            <a:r>
              <a:rPr lang="en-US" dirty="0"/>
              <a:t>The </a:t>
            </a:r>
            <a:r>
              <a:rPr lang="en-US" dirty="0" err="1"/>
              <a:t>sweetspot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589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Snake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are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but some are </a:t>
            </a:r>
            <a:r>
              <a:rPr lang="en-US" dirty="0">
                <a:solidFill>
                  <a:srgbClr val="FF0000"/>
                </a:solidFill>
              </a:rPr>
              <a:t>USEFUL.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Garbage in Garbage out !</a:t>
            </a:r>
          </a:p>
        </p:txBody>
      </p:sp>
    </p:spTree>
    <p:extLst>
      <p:ext uri="{BB962C8B-B14F-4D97-AF65-F5344CB8AC3E}">
        <p14:creationId xmlns:p14="http://schemas.microsoft.com/office/powerpoint/2010/main" val="20809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7181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Before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706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models, models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experimental data</a:t>
            </a:r>
            <a:r>
              <a:rPr lang="en-US" dirty="0"/>
              <a:t>”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8136" y="23072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build models all the time. What are the models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Why models are important ? </a:t>
            </a:r>
          </a:p>
          <a:p>
            <a:r>
              <a:rPr lang="en-US" dirty="0"/>
              <a:t>What do models give us as scientists and engineers 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1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Need to select the capacity of the circuit breaker.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936" y="1690688"/>
            <a:ext cx="9550641" cy="5167312"/>
            <a:chOff x="1011936" y="1690688"/>
            <a:chExt cx="9550641" cy="5167312"/>
          </a:xfrm>
        </p:grpSpPr>
        <p:grpSp>
          <p:nvGrpSpPr>
            <p:cNvPr id="36" name="Group 35"/>
            <p:cNvGrpSpPr/>
            <p:nvPr/>
          </p:nvGrpSpPr>
          <p:grpSpPr>
            <a:xfrm>
              <a:off x="1011936" y="2345373"/>
              <a:ext cx="9550641" cy="4512627"/>
              <a:chOff x="1011936" y="2345373"/>
              <a:chExt cx="9550641" cy="451262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15" t="18458" r="7347" b="19759"/>
              <a:stretch/>
            </p:blipFill>
            <p:spPr>
              <a:xfrm>
                <a:off x="6729984" y="2795980"/>
                <a:ext cx="1807723" cy="82965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644" b="7644"/>
              <a:stretch/>
            </p:blipFill>
            <p:spPr>
              <a:xfrm>
                <a:off x="8954048" y="2345373"/>
                <a:ext cx="1608529" cy="206319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5" t="497" r="566" b="7729"/>
              <a:stretch/>
            </p:blipFill>
            <p:spPr>
              <a:xfrm>
                <a:off x="4550923" y="2449670"/>
                <a:ext cx="1545077" cy="172038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49" b="65730"/>
              <a:stretch/>
            </p:blipFill>
            <p:spPr>
              <a:xfrm>
                <a:off x="4166602" y="5831846"/>
                <a:ext cx="926250" cy="72138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4714" y="4789372"/>
                <a:ext cx="1969334" cy="2068628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 flipV="1">
                <a:off x="1621536" y="4849212"/>
                <a:ext cx="8778240" cy="1539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58" r="25714"/>
              <a:stretch/>
            </p:blipFill>
            <p:spPr>
              <a:xfrm>
                <a:off x="1011936" y="2562034"/>
                <a:ext cx="1097280" cy="2133600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 flipH="1">
                <a:off x="1658112" y="4408570"/>
                <a:ext cx="12192" cy="45283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>
                <a:off x="5323462" y="4157858"/>
                <a:ext cx="0" cy="69135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>
              <a:xfrm>
                <a:off x="7621305" y="3628834"/>
                <a:ext cx="0" cy="123257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10399776" y="4408570"/>
                <a:ext cx="0" cy="45283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>
              <a:xfrm>
                <a:off x="4625284" y="4861404"/>
                <a:ext cx="0" cy="970442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 flipH="1">
                <a:off x="7969381" y="4861404"/>
                <a:ext cx="2" cy="12512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V="1">
              <a:off x="1341120" y="1690688"/>
              <a:ext cx="0" cy="88633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02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Build the electric model.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3: find The mathematical model and use it.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314429"/>
            <a:ext cx="4286848" cy="207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t="43372" r="19455" b="22943"/>
          <a:stretch/>
        </p:blipFill>
        <p:spPr>
          <a:xfrm>
            <a:off x="4730496" y="5241130"/>
            <a:ext cx="2731008" cy="1158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18159" r="50772" b="65569"/>
          <a:stretch/>
        </p:blipFill>
        <p:spPr>
          <a:xfrm>
            <a:off x="1440484" y="5241130"/>
            <a:ext cx="2907666" cy="8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programming vs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10913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ML solve the previous problem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programming vs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322275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steps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extraction. </a:t>
            </a:r>
          </a:p>
          <a:p>
            <a:r>
              <a:rPr lang="en-US" dirty="0"/>
              <a:t>Model selection. </a:t>
            </a:r>
          </a:p>
          <a:p>
            <a:r>
              <a:rPr lang="en-US" dirty="0"/>
              <a:t>Optimization. </a:t>
            </a:r>
          </a:p>
          <a:p>
            <a:r>
              <a:rPr lang="en-US" dirty="0"/>
              <a:t>Using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143563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features? Why are they important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modelling ? How do we get features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8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180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Machine Learning and Deep Leaning</vt:lpstr>
      <vt:lpstr>Before Machine Learning</vt:lpstr>
      <vt:lpstr>Models, models, models  “experimental data” </vt:lpstr>
      <vt:lpstr>Need to select the capacity of the circuit breaker. </vt:lpstr>
      <vt:lpstr>The classical approach</vt:lpstr>
      <vt:lpstr>What is Machine Learning ?</vt:lpstr>
      <vt:lpstr>How would ML solve the previous problem ?</vt:lpstr>
      <vt:lpstr>The main steps of Machine Learning</vt:lpstr>
      <vt:lpstr>What are the features? Why are they important ?</vt:lpstr>
      <vt:lpstr>Underfitting Vs Overfitting</vt:lpstr>
      <vt:lpstr>Case study: Snake Classification</vt:lpstr>
      <vt:lpstr>Deep Learning </vt:lpstr>
      <vt:lpstr>PowerPoint Presentation</vt:lpstr>
      <vt:lpstr>The most Important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and Deep Leaning</dc:title>
  <dc:creator>Amr</dc:creator>
  <cp:lastModifiedBy>Amr</cp:lastModifiedBy>
  <cp:revision>35</cp:revision>
  <dcterms:created xsi:type="dcterms:W3CDTF">2019-10-23T11:56:26Z</dcterms:created>
  <dcterms:modified xsi:type="dcterms:W3CDTF">2019-10-23T15:18:53Z</dcterms:modified>
</cp:coreProperties>
</file>