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68" r:id="rId5"/>
    <p:sldId id="271" r:id="rId6"/>
    <p:sldId id="273" r:id="rId7"/>
    <p:sldId id="258" r:id="rId8"/>
    <p:sldId id="270" r:id="rId9"/>
    <p:sldId id="264" r:id="rId10"/>
    <p:sldId id="274" r:id="rId11"/>
    <p:sldId id="260" r:id="rId12"/>
    <p:sldId id="265" r:id="rId13"/>
    <p:sldId id="275" r:id="rId14"/>
    <p:sldId id="272" r:id="rId15"/>
    <p:sldId id="26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DEB39-CD74-4DF9-82A1-032DC00D80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534C05-7226-4B9F-9075-432104F398A2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77BCD35-B9BE-431A-A023-6C7D4C6E4C67}" type="parTrans" cxnId="{0EF0C116-DFDD-485E-B73E-EFA1ED334948}">
      <dgm:prSet/>
      <dgm:spPr/>
      <dgm:t>
        <a:bodyPr/>
        <a:lstStyle/>
        <a:p>
          <a:endParaRPr lang="en-US"/>
        </a:p>
      </dgm:t>
    </dgm:pt>
    <dgm:pt modelId="{84B7A8B5-C59D-4169-8234-92AB28BE555C}" type="sibTrans" cxnId="{0EF0C116-DFDD-485E-B73E-EFA1ED334948}">
      <dgm:prSet/>
      <dgm:spPr/>
      <dgm:t>
        <a:bodyPr/>
        <a:lstStyle/>
        <a:p>
          <a:endParaRPr lang="en-US"/>
        </a:p>
      </dgm:t>
    </dgm:pt>
    <dgm:pt modelId="{22A0A84D-ACC6-4B12-8119-62E926DD799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BEF0A43-2D13-4F75-BEE1-A7FBD3BEE048}" type="parTrans" cxnId="{A4080711-C99D-4D82-B9D2-C6699F240F05}">
      <dgm:prSet/>
      <dgm:spPr/>
      <dgm:t>
        <a:bodyPr/>
        <a:lstStyle/>
        <a:p>
          <a:endParaRPr lang="en-US"/>
        </a:p>
      </dgm:t>
    </dgm:pt>
    <dgm:pt modelId="{E1431C8A-B097-4DA7-A599-49BC7415BC56}" type="sibTrans" cxnId="{A4080711-C99D-4D82-B9D2-C6699F240F05}">
      <dgm:prSet/>
      <dgm:spPr/>
      <dgm:t>
        <a:bodyPr/>
        <a:lstStyle/>
        <a:p>
          <a:endParaRPr lang="en-US"/>
        </a:p>
      </dgm:t>
    </dgm:pt>
    <dgm:pt modelId="{0187D040-DB84-428B-A94E-1C87EA497A5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1F707769-0283-49E5-8735-4EDA2C51190D}" type="parTrans" cxnId="{9EF9D1AD-4EAE-4625-A6A0-14F613651208}">
      <dgm:prSet/>
      <dgm:spPr/>
      <dgm:t>
        <a:bodyPr/>
        <a:lstStyle/>
        <a:p>
          <a:endParaRPr lang="en-US"/>
        </a:p>
      </dgm:t>
    </dgm:pt>
    <dgm:pt modelId="{471DC0E9-D57F-431F-847D-A620D8037A1C}" type="sibTrans" cxnId="{9EF9D1AD-4EAE-4625-A6A0-14F613651208}">
      <dgm:prSet/>
      <dgm:spPr/>
      <dgm:t>
        <a:bodyPr/>
        <a:lstStyle/>
        <a:p>
          <a:endParaRPr lang="en-US"/>
        </a:p>
      </dgm:t>
    </dgm:pt>
    <dgm:pt modelId="{3948A160-B9E1-42F4-B168-94F7E556CE10}">
      <dgm:prSet/>
      <dgm:spPr/>
      <dgm:t>
        <a:bodyPr/>
        <a:lstStyle/>
        <a:p>
          <a:r>
            <a:rPr lang="en-US" dirty="0"/>
            <a:t>Loss</a:t>
          </a:r>
        </a:p>
      </dgm:t>
    </dgm:pt>
    <dgm:pt modelId="{29DC20BE-40C1-41F4-BA14-0BB0479BB501}" type="parTrans" cxnId="{E62A5E45-1711-455F-B374-94A227E92D33}">
      <dgm:prSet/>
      <dgm:spPr/>
      <dgm:t>
        <a:bodyPr/>
        <a:lstStyle/>
        <a:p>
          <a:endParaRPr lang="en-US"/>
        </a:p>
      </dgm:t>
    </dgm:pt>
    <dgm:pt modelId="{8A4F309F-5D57-47EE-80DC-1CF91199B083}" type="sibTrans" cxnId="{E62A5E45-1711-455F-B374-94A227E92D33}">
      <dgm:prSet/>
      <dgm:spPr/>
      <dgm:t>
        <a:bodyPr/>
        <a:lstStyle/>
        <a:p>
          <a:endParaRPr lang="en-US"/>
        </a:p>
      </dgm:t>
    </dgm:pt>
    <dgm:pt modelId="{3C7AE3BD-E3FC-406D-A67C-46C7E1BC7208}" type="pres">
      <dgm:prSet presAssocID="{1DDDEB39-CD74-4DF9-82A1-032DC00D80DA}" presName="Name0" presStyleCnt="0">
        <dgm:presLayoutVars>
          <dgm:dir/>
          <dgm:resizeHandles val="exact"/>
        </dgm:presLayoutVars>
      </dgm:prSet>
      <dgm:spPr/>
    </dgm:pt>
    <dgm:pt modelId="{FAAA4337-E25F-4769-965A-BCEC1473107B}" type="pres">
      <dgm:prSet presAssocID="{F6534C05-7226-4B9F-9075-432104F398A2}" presName="node" presStyleLbl="node1" presStyleIdx="0" presStyleCnt="4">
        <dgm:presLayoutVars>
          <dgm:bulletEnabled val="1"/>
        </dgm:presLayoutVars>
      </dgm:prSet>
      <dgm:spPr/>
    </dgm:pt>
    <dgm:pt modelId="{D4078E2C-E77B-46C8-AE5C-33F8281E42AE}" type="pres">
      <dgm:prSet presAssocID="{84B7A8B5-C59D-4169-8234-92AB28BE555C}" presName="sibTrans" presStyleLbl="sibTrans2D1" presStyleIdx="0" presStyleCnt="3"/>
      <dgm:spPr/>
    </dgm:pt>
    <dgm:pt modelId="{5C3F3B02-91A2-4C85-938F-3858436C0F4A}" type="pres">
      <dgm:prSet presAssocID="{84B7A8B5-C59D-4169-8234-92AB28BE555C}" presName="connectorText" presStyleLbl="sibTrans2D1" presStyleIdx="0" presStyleCnt="3"/>
      <dgm:spPr/>
    </dgm:pt>
    <dgm:pt modelId="{63D7CBEF-0B10-490B-BD60-F61FD3F09C85}" type="pres">
      <dgm:prSet presAssocID="{22A0A84D-ACC6-4B12-8119-62E926DD7991}" presName="node" presStyleLbl="node1" presStyleIdx="1" presStyleCnt="4">
        <dgm:presLayoutVars>
          <dgm:bulletEnabled val="1"/>
        </dgm:presLayoutVars>
      </dgm:prSet>
      <dgm:spPr/>
    </dgm:pt>
    <dgm:pt modelId="{ED86B3B0-5FA1-4362-812C-97A25AEBC71C}" type="pres">
      <dgm:prSet presAssocID="{E1431C8A-B097-4DA7-A599-49BC7415BC56}" presName="sibTrans" presStyleLbl="sibTrans2D1" presStyleIdx="1" presStyleCnt="3"/>
      <dgm:spPr/>
    </dgm:pt>
    <dgm:pt modelId="{4081A163-EA37-43FB-988B-A00F494EC22A}" type="pres">
      <dgm:prSet presAssocID="{E1431C8A-B097-4DA7-A599-49BC7415BC56}" presName="connectorText" presStyleLbl="sibTrans2D1" presStyleIdx="1" presStyleCnt="3"/>
      <dgm:spPr/>
    </dgm:pt>
    <dgm:pt modelId="{79C66157-58C7-477D-999E-D6E13E08749F}" type="pres">
      <dgm:prSet presAssocID="{0187D040-DB84-428B-A94E-1C87EA497A5C}" presName="node" presStyleLbl="node1" presStyleIdx="2" presStyleCnt="4">
        <dgm:presLayoutVars>
          <dgm:bulletEnabled val="1"/>
        </dgm:presLayoutVars>
      </dgm:prSet>
      <dgm:spPr/>
    </dgm:pt>
    <dgm:pt modelId="{B0FD2DB9-F2E6-4D62-97CF-729DBFD162CC}" type="pres">
      <dgm:prSet presAssocID="{471DC0E9-D57F-431F-847D-A620D8037A1C}" presName="sibTrans" presStyleLbl="sibTrans2D1" presStyleIdx="2" presStyleCnt="3"/>
      <dgm:spPr/>
    </dgm:pt>
    <dgm:pt modelId="{C92EFE1F-B986-4045-BF81-710C944EDCC0}" type="pres">
      <dgm:prSet presAssocID="{471DC0E9-D57F-431F-847D-A620D8037A1C}" presName="connectorText" presStyleLbl="sibTrans2D1" presStyleIdx="2" presStyleCnt="3"/>
      <dgm:spPr/>
    </dgm:pt>
    <dgm:pt modelId="{2D681E52-F1C6-4EF2-8EC0-2E88871F8ECC}" type="pres">
      <dgm:prSet presAssocID="{3948A160-B9E1-42F4-B168-94F7E556C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7D4BC494-8E6D-4F97-B334-DE76C1F29EDA}" type="presOf" srcId="{471DC0E9-D57F-431F-847D-A620D8037A1C}" destId="{B0FD2DB9-F2E6-4D62-97CF-729DBFD162CC}" srcOrd="0" destOrd="0" presId="urn:microsoft.com/office/officeart/2005/8/layout/process1"/>
    <dgm:cxn modelId="{DB24782C-4374-4A23-9C10-7D17835E7AE8}" type="presOf" srcId="{84B7A8B5-C59D-4169-8234-92AB28BE555C}" destId="{D4078E2C-E77B-46C8-AE5C-33F8281E42AE}" srcOrd="0" destOrd="0" presId="urn:microsoft.com/office/officeart/2005/8/layout/process1"/>
    <dgm:cxn modelId="{9EF9D1AD-4EAE-4625-A6A0-14F613651208}" srcId="{1DDDEB39-CD74-4DF9-82A1-032DC00D80DA}" destId="{0187D040-DB84-428B-A94E-1C87EA497A5C}" srcOrd="2" destOrd="0" parTransId="{1F707769-0283-49E5-8735-4EDA2C51190D}" sibTransId="{471DC0E9-D57F-431F-847D-A620D8037A1C}"/>
    <dgm:cxn modelId="{1F9B3883-1164-4920-AFC4-409C507C39DF}" type="presOf" srcId="{3948A160-B9E1-42F4-B168-94F7E556CE10}" destId="{2D681E52-F1C6-4EF2-8EC0-2E88871F8ECC}" srcOrd="0" destOrd="0" presId="urn:microsoft.com/office/officeart/2005/8/layout/process1"/>
    <dgm:cxn modelId="{59FCBC80-6EA8-4104-9A18-B69570A28B1F}" type="presOf" srcId="{0187D040-DB84-428B-A94E-1C87EA497A5C}" destId="{79C66157-58C7-477D-999E-D6E13E08749F}" srcOrd="0" destOrd="0" presId="urn:microsoft.com/office/officeart/2005/8/layout/process1"/>
    <dgm:cxn modelId="{0EF0C116-DFDD-485E-B73E-EFA1ED334948}" srcId="{1DDDEB39-CD74-4DF9-82A1-032DC00D80DA}" destId="{F6534C05-7226-4B9F-9075-432104F398A2}" srcOrd="0" destOrd="0" parTransId="{077BCD35-B9BE-431A-A023-6C7D4C6E4C67}" sibTransId="{84B7A8B5-C59D-4169-8234-92AB28BE555C}"/>
    <dgm:cxn modelId="{A4080711-C99D-4D82-B9D2-C6699F240F05}" srcId="{1DDDEB39-CD74-4DF9-82A1-032DC00D80DA}" destId="{22A0A84D-ACC6-4B12-8119-62E926DD7991}" srcOrd="1" destOrd="0" parTransId="{1BEF0A43-2D13-4F75-BEE1-A7FBD3BEE048}" sibTransId="{E1431C8A-B097-4DA7-A599-49BC7415BC56}"/>
    <dgm:cxn modelId="{E62A5E45-1711-455F-B374-94A227E92D33}" srcId="{1DDDEB39-CD74-4DF9-82A1-032DC00D80DA}" destId="{3948A160-B9E1-42F4-B168-94F7E556CE10}" srcOrd="3" destOrd="0" parTransId="{29DC20BE-40C1-41F4-BA14-0BB0479BB501}" sibTransId="{8A4F309F-5D57-47EE-80DC-1CF91199B083}"/>
    <dgm:cxn modelId="{1C5BD832-AE75-4C51-9223-B5D3E9039750}" type="presOf" srcId="{84B7A8B5-C59D-4169-8234-92AB28BE555C}" destId="{5C3F3B02-91A2-4C85-938F-3858436C0F4A}" srcOrd="1" destOrd="0" presId="urn:microsoft.com/office/officeart/2005/8/layout/process1"/>
    <dgm:cxn modelId="{0EF4C71A-4D68-4924-9270-97A7F0AB8F53}" type="presOf" srcId="{471DC0E9-D57F-431F-847D-A620D8037A1C}" destId="{C92EFE1F-B986-4045-BF81-710C944EDCC0}" srcOrd="1" destOrd="0" presId="urn:microsoft.com/office/officeart/2005/8/layout/process1"/>
    <dgm:cxn modelId="{8303CE5E-B622-48F7-A571-3855F567DF89}" type="presOf" srcId="{22A0A84D-ACC6-4B12-8119-62E926DD7991}" destId="{63D7CBEF-0B10-490B-BD60-F61FD3F09C85}" srcOrd="0" destOrd="0" presId="urn:microsoft.com/office/officeart/2005/8/layout/process1"/>
    <dgm:cxn modelId="{969DC7B4-D4AD-42DF-BDC7-2C0082E43421}" type="presOf" srcId="{E1431C8A-B097-4DA7-A599-49BC7415BC56}" destId="{ED86B3B0-5FA1-4362-812C-97A25AEBC71C}" srcOrd="0" destOrd="0" presId="urn:microsoft.com/office/officeart/2005/8/layout/process1"/>
    <dgm:cxn modelId="{EFE75548-11A0-4FFE-B2A2-E796D27BCEDB}" type="presOf" srcId="{F6534C05-7226-4B9F-9075-432104F398A2}" destId="{FAAA4337-E25F-4769-965A-BCEC1473107B}" srcOrd="0" destOrd="0" presId="urn:microsoft.com/office/officeart/2005/8/layout/process1"/>
    <dgm:cxn modelId="{210F88D3-0583-43D1-9299-E547859F4B4D}" type="presOf" srcId="{1DDDEB39-CD74-4DF9-82A1-032DC00D80DA}" destId="{3C7AE3BD-E3FC-406D-A67C-46C7E1BC7208}" srcOrd="0" destOrd="0" presId="urn:microsoft.com/office/officeart/2005/8/layout/process1"/>
    <dgm:cxn modelId="{142D58C3-7C00-4DB9-96B4-678F0C346DA7}" type="presOf" srcId="{E1431C8A-B097-4DA7-A599-49BC7415BC56}" destId="{4081A163-EA37-43FB-988B-A00F494EC22A}" srcOrd="1" destOrd="0" presId="urn:microsoft.com/office/officeart/2005/8/layout/process1"/>
    <dgm:cxn modelId="{87920805-9A6A-4C92-A039-15B2DD6FD309}" type="presParOf" srcId="{3C7AE3BD-E3FC-406D-A67C-46C7E1BC7208}" destId="{FAAA4337-E25F-4769-965A-BCEC1473107B}" srcOrd="0" destOrd="0" presId="urn:microsoft.com/office/officeart/2005/8/layout/process1"/>
    <dgm:cxn modelId="{1D518381-9801-4820-8E11-3DC7C69FCC57}" type="presParOf" srcId="{3C7AE3BD-E3FC-406D-A67C-46C7E1BC7208}" destId="{D4078E2C-E77B-46C8-AE5C-33F8281E42AE}" srcOrd="1" destOrd="0" presId="urn:microsoft.com/office/officeart/2005/8/layout/process1"/>
    <dgm:cxn modelId="{EB2BB4CB-9232-4305-B472-6C9274F72083}" type="presParOf" srcId="{D4078E2C-E77B-46C8-AE5C-33F8281E42AE}" destId="{5C3F3B02-91A2-4C85-938F-3858436C0F4A}" srcOrd="0" destOrd="0" presId="urn:microsoft.com/office/officeart/2005/8/layout/process1"/>
    <dgm:cxn modelId="{DF58C4C4-F3AB-42DC-9032-65BFCCCD7FE2}" type="presParOf" srcId="{3C7AE3BD-E3FC-406D-A67C-46C7E1BC7208}" destId="{63D7CBEF-0B10-490B-BD60-F61FD3F09C85}" srcOrd="2" destOrd="0" presId="urn:microsoft.com/office/officeart/2005/8/layout/process1"/>
    <dgm:cxn modelId="{EE684C7D-8054-4912-84FB-EA6F8D13289E}" type="presParOf" srcId="{3C7AE3BD-E3FC-406D-A67C-46C7E1BC7208}" destId="{ED86B3B0-5FA1-4362-812C-97A25AEBC71C}" srcOrd="3" destOrd="0" presId="urn:microsoft.com/office/officeart/2005/8/layout/process1"/>
    <dgm:cxn modelId="{AA76B137-1161-474A-8F5B-BC65A95CD6D5}" type="presParOf" srcId="{ED86B3B0-5FA1-4362-812C-97A25AEBC71C}" destId="{4081A163-EA37-43FB-988B-A00F494EC22A}" srcOrd="0" destOrd="0" presId="urn:microsoft.com/office/officeart/2005/8/layout/process1"/>
    <dgm:cxn modelId="{9A70361D-F2D7-4ACE-8CD6-6B110E261328}" type="presParOf" srcId="{3C7AE3BD-E3FC-406D-A67C-46C7E1BC7208}" destId="{79C66157-58C7-477D-999E-D6E13E08749F}" srcOrd="4" destOrd="0" presId="urn:microsoft.com/office/officeart/2005/8/layout/process1"/>
    <dgm:cxn modelId="{EC2AC7FD-460A-4AE7-848F-0E171562F494}" type="presParOf" srcId="{3C7AE3BD-E3FC-406D-A67C-46C7E1BC7208}" destId="{B0FD2DB9-F2E6-4D62-97CF-729DBFD162CC}" srcOrd="5" destOrd="0" presId="urn:microsoft.com/office/officeart/2005/8/layout/process1"/>
    <dgm:cxn modelId="{E94EEDC9-1743-4BC3-9621-1C8149D2D576}" type="presParOf" srcId="{B0FD2DB9-F2E6-4D62-97CF-729DBFD162CC}" destId="{C92EFE1F-B986-4045-BF81-710C944EDCC0}" srcOrd="0" destOrd="0" presId="urn:microsoft.com/office/officeart/2005/8/layout/process1"/>
    <dgm:cxn modelId="{340FC895-547D-4445-A467-0858BCB91E6D}" type="presParOf" srcId="{3C7AE3BD-E3FC-406D-A67C-46C7E1BC7208}" destId="{2D681E52-F1C6-4EF2-8EC0-2E88871F8EC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DEB39-CD74-4DF9-82A1-032DC00D80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534C05-7226-4B9F-9075-432104F398A2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77BCD35-B9BE-431A-A023-6C7D4C6E4C67}" type="parTrans" cxnId="{0EF0C116-DFDD-485E-B73E-EFA1ED334948}">
      <dgm:prSet/>
      <dgm:spPr/>
      <dgm:t>
        <a:bodyPr/>
        <a:lstStyle/>
        <a:p>
          <a:endParaRPr lang="en-US"/>
        </a:p>
      </dgm:t>
    </dgm:pt>
    <dgm:pt modelId="{84B7A8B5-C59D-4169-8234-92AB28BE555C}" type="sibTrans" cxnId="{0EF0C116-DFDD-485E-B73E-EFA1ED334948}">
      <dgm:prSet/>
      <dgm:spPr/>
      <dgm:t>
        <a:bodyPr/>
        <a:lstStyle/>
        <a:p>
          <a:endParaRPr lang="en-US"/>
        </a:p>
      </dgm:t>
    </dgm:pt>
    <dgm:pt modelId="{22A0A84D-ACC6-4B12-8119-62E926DD799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BEF0A43-2D13-4F75-BEE1-A7FBD3BEE048}" type="parTrans" cxnId="{A4080711-C99D-4D82-B9D2-C6699F240F05}">
      <dgm:prSet/>
      <dgm:spPr/>
      <dgm:t>
        <a:bodyPr/>
        <a:lstStyle/>
        <a:p>
          <a:endParaRPr lang="en-US"/>
        </a:p>
      </dgm:t>
    </dgm:pt>
    <dgm:pt modelId="{E1431C8A-B097-4DA7-A599-49BC7415BC56}" type="sibTrans" cxnId="{A4080711-C99D-4D82-B9D2-C6699F240F05}">
      <dgm:prSet/>
      <dgm:spPr/>
      <dgm:t>
        <a:bodyPr/>
        <a:lstStyle/>
        <a:p>
          <a:endParaRPr lang="en-US"/>
        </a:p>
      </dgm:t>
    </dgm:pt>
    <dgm:pt modelId="{0187D040-DB84-428B-A94E-1C87EA497A5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1F707769-0283-49E5-8735-4EDA2C51190D}" type="parTrans" cxnId="{9EF9D1AD-4EAE-4625-A6A0-14F613651208}">
      <dgm:prSet/>
      <dgm:spPr/>
      <dgm:t>
        <a:bodyPr/>
        <a:lstStyle/>
        <a:p>
          <a:endParaRPr lang="en-US"/>
        </a:p>
      </dgm:t>
    </dgm:pt>
    <dgm:pt modelId="{471DC0E9-D57F-431F-847D-A620D8037A1C}" type="sibTrans" cxnId="{9EF9D1AD-4EAE-4625-A6A0-14F613651208}">
      <dgm:prSet/>
      <dgm:spPr/>
      <dgm:t>
        <a:bodyPr/>
        <a:lstStyle/>
        <a:p>
          <a:endParaRPr lang="en-US"/>
        </a:p>
      </dgm:t>
    </dgm:pt>
    <dgm:pt modelId="{3948A160-B9E1-42F4-B168-94F7E556CE10}">
      <dgm:prSet/>
      <dgm:spPr/>
      <dgm:t>
        <a:bodyPr/>
        <a:lstStyle/>
        <a:p>
          <a:r>
            <a:rPr lang="en-US" dirty="0"/>
            <a:t>Loss</a:t>
          </a:r>
        </a:p>
      </dgm:t>
    </dgm:pt>
    <dgm:pt modelId="{29DC20BE-40C1-41F4-BA14-0BB0479BB501}" type="parTrans" cxnId="{E62A5E45-1711-455F-B374-94A227E92D33}">
      <dgm:prSet/>
      <dgm:spPr/>
      <dgm:t>
        <a:bodyPr/>
        <a:lstStyle/>
        <a:p>
          <a:endParaRPr lang="en-US"/>
        </a:p>
      </dgm:t>
    </dgm:pt>
    <dgm:pt modelId="{8A4F309F-5D57-47EE-80DC-1CF91199B083}" type="sibTrans" cxnId="{E62A5E45-1711-455F-B374-94A227E92D33}">
      <dgm:prSet/>
      <dgm:spPr/>
      <dgm:t>
        <a:bodyPr/>
        <a:lstStyle/>
        <a:p>
          <a:endParaRPr lang="en-US"/>
        </a:p>
      </dgm:t>
    </dgm:pt>
    <dgm:pt modelId="{3C7AE3BD-E3FC-406D-A67C-46C7E1BC7208}" type="pres">
      <dgm:prSet presAssocID="{1DDDEB39-CD74-4DF9-82A1-032DC00D80DA}" presName="Name0" presStyleCnt="0">
        <dgm:presLayoutVars>
          <dgm:dir/>
          <dgm:resizeHandles val="exact"/>
        </dgm:presLayoutVars>
      </dgm:prSet>
      <dgm:spPr/>
    </dgm:pt>
    <dgm:pt modelId="{FAAA4337-E25F-4769-965A-BCEC1473107B}" type="pres">
      <dgm:prSet presAssocID="{F6534C05-7226-4B9F-9075-432104F398A2}" presName="node" presStyleLbl="node1" presStyleIdx="0" presStyleCnt="4">
        <dgm:presLayoutVars>
          <dgm:bulletEnabled val="1"/>
        </dgm:presLayoutVars>
      </dgm:prSet>
      <dgm:spPr/>
    </dgm:pt>
    <dgm:pt modelId="{D4078E2C-E77B-46C8-AE5C-33F8281E42AE}" type="pres">
      <dgm:prSet presAssocID="{84B7A8B5-C59D-4169-8234-92AB28BE555C}" presName="sibTrans" presStyleLbl="sibTrans2D1" presStyleIdx="0" presStyleCnt="3"/>
      <dgm:spPr/>
    </dgm:pt>
    <dgm:pt modelId="{5C3F3B02-91A2-4C85-938F-3858436C0F4A}" type="pres">
      <dgm:prSet presAssocID="{84B7A8B5-C59D-4169-8234-92AB28BE555C}" presName="connectorText" presStyleLbl="sibTrans2D1" presStyleIdx="0" presStyleCnt="3"/>
      <dgm:spPr/>
    </dgm:pt>
    <dgm:pt modelId="{63D7CBEF-0B10-490B-BD60-F61FD3F09C85}" type="pres">
      <dgm:prSet presAssocID="{22A0A84D-ACC6-4B12-8119-62E926DD7991}" presName="node" presStyleLbl="node1" presStyleIdx="1" presStyleCnt="4">
        <dgm:presLayoutVars>
          <dgm:bulletEnabled val="1"/>
        </dgm:presLayoutVars>
      </dgm:prSet>
      <dgm:spPr/>
    </dgm:pt>
    <dgm:pt modelId="{ED86B3B0-5FA1-4362-812C-97A25AEBC71C}" type="pres">
      <dgm:prSet presAssocID="{E1431C8A-B097-4DA7-A599-49BC7415BC56}" presName="sibTrans" presStyleLbl="sibTrans2D1" presStyleIdx="1" presStyleCnt="3"/>
      <dgm:spPr/>
    </dgm:pt>
    <dgm:pt modelId="{4081A163-EA37-43FB-988B-A00F494EC22A}" type="pres">
      <dgm:prSet presAssocID="{E1431C8A-B097-4DA7-A599-49BC7415BC56}" presName="connectorText" presStyleLbl="sibTrans2D1" presStyleIdx="1" presStyleCnt="3"/>
      <dgm:spPr/>
    </dgm:pt>
    <dgm:pt modelId="{79C66157-58C7-477D-999E-D6E13E08749F}" type="pres">
      <dgm:prSet presAssocID="{0187D040-DB84-428B-A94E-1C87EA497A5C}" presName="node" presStyleLbl="node1" presStyleIdx="2" presStyleCnt="4">
        <dgm:presLayoutVars>
          <dgm:bulletEnabled val="1"/>
        </dgm:presLayoutVars>
      </dgm:prSet>
      <dgm:spPr/>
    </dgm:pt>
    <dgm:pt modelId="{B0FD2DB9-F2E6-4D62-97CF-729DBFD162CC}" type="pres">
      <dgm:prSet presAssocID="{471DC0E9-D57F-431F-847D-A620D8037A1C}" presName="sibTrans" presStyleLbl="sibTrans2D1" presStyleIdx="2" presStyleCnt="3"/>
      <dgm:spPr/>
    </dgm:pt>
    <dgm:pt modelId="{C92EFE1F-B986-4045-BF81-710C944EDCC0}" type="pres">
      <dgm:prSet presAssocID="{471DC0E9-D57F-431F-847D-A620D8037A1C}" presName="connectorText" presStyleLbl="sibTrans2D1" presStyleIdx="2" presStyleCnt="3"/>
      <dgm:spPr/>
    </dgm:pt>
    <dgm:pt modelId="{2D681E52-F1C6-4EF2-8EC0-2E88871F8ECC}" type="pres">
      <dgm:prSet presAssocID="{3948A160-B9E1-42F4-B168-94F7E556C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7D4BC494-8E6D-4F97-B334-DE76C1F29EDA}" type="presOf" srcId="{471DC0E9-D57F-431F-847D-A620D8037A1C}" destId="{B0FD2DB9-F2E6-4D62-97CF-729DBFD162CC}" srcOrd="0" destOrd="0" presId="urn:microsoft.com/office/officeart/2005/8/layout/process1"/>
    <dgm:cxn modelId="{DB24782C-4374-4A23-9C10-7D17835E7AE8}" type="presOf" srcId="{84B7A8B5-C59D-4169-8234-92AB28BE555C}" destId="{D4078E2C-E77B-46C8-AE5C-33F8281E42AE}" srcOrd="0" destOrd="0" presId="urn:microsoft.com/office/officeart/2005/8/layout/process1"/>
    <dgm:cxn modelId="{9EF9D1AD-4EAE-4625-A6A0-14F613651208}" srcId="{1DDDEB39-CD74-4DF9-82A1-032DC00D80DA}" destId="{0187D040-DB84-428B-A94E-1C87EA497A5C}" srcOrd="2" destOrd="0" parTransId="{1F707769-0283-49E5-8735-4EDA2C51190D}" sibTransId="{471DC0E9-D57F-431F-847D-A620D8037A1C}"/>
    <dgm:cxn modelId="{1F9B3883-1164-4920-AFC4-409C507C39DF}" type="presOf" srcId="{3948A160-B9E1-42F4-B168-94F7E556CE10}" destId="{2D681E52-F1C6-4EF2-8EC0-2E88871F8ECC}" srcOrd="0" destOrd="0" presId="urn:microsoft.com/office/officeart/2005/8/layout/process1"/>
    <dgm:cxn modelId="{59FCBC80-6EA8-4104-9A18-B69570A28B1F}" type="presOf" srcId="{0187D040-DB84-428B-A94E-1C87EA497A5C}" destId="{79C66157-58C7-477D-999E-D6E13E08749F}" srcOrd="0" destOrd="0" presId="urn:microsoft.com/office/officeart/2005/8/layout/process1"/>
    <dgm:cxn modelId="{0EF0C116-DFDD-485E-B73E-EFA1ED334948}" srcId="{1DDDEB39-CD74-4DF9-82A1-032DC00D80DA}" destId="{F6534C05-7226-4B9F-9075-432104F398A2}" srcOrd="0" destOrd="0" parTransId="{077BCD35-B9BE-431A-A023-6C7D4C6E4C67}" sibTransId="{84B7A8B5-C59D-4169-8234-92AB28BE555C}"/>
    <dgm:cxn modelId="{A4080711-C99D-4D82-B9D2-C6699F240F05}" srcId="{1DDDEB39-CD74-4DF9-82A1-032DC00D80DA}" destId="{22A0A84D-ACC6-4B12-8119-62E926DD7991}" srcOrd="1" destOrd="0" parTransId="{1BEF0A43-2D13-4F75-BEE1-A7FBD3BEE048}" sibTransId="{E1431C8A-B097-4DA7-A599-49BC7415BC56}"/>
    <dgm:cxn modelId="{E62A5E45-1711-455F-B374-94A227E92D33}" srcId="{1DDDEB39-CD74-4DF9-82A1-032DC00D80DA}" destId="{3948A160-B9E1-42F4-B168-94F7E556CE10}" srcOrd="3" destOrd="0" parTransId="{29DC20BE-40C1-41F4-BA14-0BB0479BB501}" sibTransId="{8A4F309F-5D57-47EE-80DC-1CF91199B083}"/>
    <dgm:cxn modelId="{1C5BD832-AE75-4C51-9223-B5D3E9039750}" type="presOf" srcId="{84B7A8B5-C59D-4169-8234-92AB28BE555C}" destId="{5C3F3B02-91A2-4C85-938F-3858436C0F4A}" srcOrd="1" destOrd="0" presId="urn:microsoft.com/office/officeart/2005/8/layout/process1"/>
    <dgm:cxn modelId="{0EF4C71A-4D68-4924-9270-97A7F0AB8F53}" type="presOf" srcId="{471DC0E9-D57F-431F-847D-A620D8037A1C}" destId="{C92EFE1F-B986-4045-BF81-710C944EDCC0}" srcOrd="1" destOrd="0" presId="urn:microsoft.com/office/officeart/2005/8/layout/process1"/>
    <dgm:cxn modelId="{8303CE5E-B622-48F7-A571-3855F567DF89}" type="presOf" srcId="{22A0A84D-ACC6-4B12-8119-62E926DD7991}" destId="{63D7CBEF-0B10-490B-BD60-F61FD3F09C85}" srcOrd="0" destOrd="0" presId="urn:microsoft.com/office/officeart/2005/8/layout/process1"/>
    <dgm:cxn modelId="{969DC7B4-D4AD-42DF-BDC7-2C0082E43421}" type="presOf" srcId="{E1431C8A-B097-4DA7-A599-49BC7415BC56}" destId="{ED86B3B0-5FA1-4362-812C-97A25AEBC71C}" srcOrd="0" destOrd="0" presId="urn:microsoft.com/office/officeart/2005/8/layout/process1"/>
    <dgm:cxn modelId="{EFE75548-11A0-4FFE-B2A2-E796D27BCEDB}" type="presOf" srcId="{F6534C05-7226-4B9F-9075-432104F398A2}" destId="{FAAA4337-E25F-4769-965A-BCEC1473107B}" srcOrd="0" destOrd="0" presId="urn:microsoft.com/office/officeart/2005/8/layout/process1"/>
    <dgm:cxn modelId="{210F88D3-0583-43D1-9299-E547859F4B4D}" type="presOf" srcId="{1DDDEB39-CD74-4DF9-82A1-032DC00D80DA}" destId="{3C7AE3BD-E3FC-406D-A67C-46C7E1BC7208}" srcOrd="0" destOrd="0" presId="urn:microsoft.com/office/officeart/2005/8/layout/process1"/>
    <dgm:cxn modelId="{142D58C3-7C00-4DB9-96B4-678F0C346DA7}" type="presOf" srcId="{E1431C8A-B097-4DA7-A599-49BC7415BC56}" destId="{4081A163-EA37-43FB-988B-A00F494EC22A}" srcOrd="1" destOrd="0" presId="urn:microsoft.com/office/officeart/2005/8/layout/process1"/>
    <dgm:cxn modelId="{87920805-9A6A-4C92-A039-15B2DD6FD309}" type="presParOf" srcId="{3C7AE3BD-E3FC-406D-A67C-46C7E1BC7208}" destId="{FAAA4337-E25F-4769-965A-BCEC1473107B}" srcOrd="0" destOrd="0" presId="urn:microsoft.com/office/officeart/2005/8/layout/process1"/>
    <dgm:cxn modelId="{1D518381-9801-4820-8E11-3DC7C69FCC57}" type="presParOf" srcId="{3C7AE3BD-E3FC-406D-A67C-46C7E1BC7208}" destId="{D4078E2C-E77B-46C8-AE5C-33F8281E42AE}" srcOrd="1" destOrd="0" presId="urn:microsoft.com/office/officeart/2005/8/layout/process1"/>
    <dgm:cxn modelId="{EB2BB4CB-9232-4305-B472-6C9274F72083}" type="presParOf" srcId="{D4078E2C-E77B-46C8-AE5C-33F8281E42AE}" destId="{5C3F3B02-91A2-4C85-938F-3858436C0F4A}" srcOrd="0" destOrd="0" presId="urn:microsoft.com/office/officeart/2005/8/layout/process1"/>
    <dgm:cxn modelId="{DF58C4C4-F3AB-42DC-9032-65BFCCCD7FE2}" type="presParOf" srcId="{3C7AE3BD-E3FC-406D-A67C-46C7E1BC7208}" destId="{63D7CBEF-0B10-490B-BD60-F61FD3F09C85}" srcOrd="2" destOrd="0" presId="urn:microsoft.com/office/officeart/2005/8/layout/process1"/>
    <dgm:cxn modelId="{EE684C7D-8054-4912-84FB-EA6F8D13289E}" type="presParOf" srcId="{3C7AE3BD-E3FC-406D-A67C-46C7E1BC7208}" destId="{ED86B3B0-5FA1-4362-812C-97A25AEBC71C}" srcOrd="3" destOrd="0" presId="urn:microsoft.com/office/officeart/2005/8/layout/process1"/>
    <dgm:cxn modelId="{AA76B137-1161-474A-8F5B-BC65A95CD6D5}" type="presParOf" srcId="{ED86B3B0-5FA1-4362-812C-97A25AEBC71C}" destId="{4081A163-EA37-43FB-988B-A00F494EC22A}" srcOrd="0" destOrd="0" presId="urn:microsoft.com/office/officeart/2005/8/layout/process1"/>
    <dgm:cxn modelId="{9A70361D-F2D7-4ACE-8CD6-6B110E261328}" type="presParOf" srcId="{3C7AE3BD-E3FC-406D-A67C-46C7E1BC7208}" destId="{79C66157-58C7-477D-999E-D6E13E08749F}" srcOrd="4" destOrd="0" presId="urn:microsoft.com/office/officeart/2005/8/layout/process1"/>
    <dgm:cxn modelId="{EC2AC7FD-460A-4AE7-848F-0E171562F494}" type="presParOf" srcId="{3C7AE3BD-E3FC-406D-A67C-46C7E1BC7208}" destId="{B0FD2DB9-F2E6-4D62-97CF-729DBFD162CC}" srcOrd="5" destOrd="0" presId="urn:microsoft.com/office/officeart/2005/8/layout/process1"/>
    <dgm:cxn modelId="{E94EEDC9-1743-4BC3-9621-1C8149D2D576}" type="presParOf" srcId="{B0FD2DB9-F2E6-4D62-97CF-729DBFD162CC}" destId="{C92EFE1F-B986-4045-BF81-710C944EDCC0}" srcOrd="0" destOrd="0" presId="urn:microsoft.com/office/officeart/2005/8/layout/process1"/>
    <dgm:cxn modelId="{340FC895-547D-4445-A467-0858BCB91E6D}" type="presParOf" srcId="{3C7AE3BD-E3FC-406D-A67C-46C7E1BC7208}" destId="{2D681E52-F1C6-4EF2-8EC0-2E88871F8EC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A4337-E25F-4769-965A-BCEC1473107B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Features</a:t>
          </a:r>
        </a:p>
      </dsp:txBody>
      <dsp:txXfrm>
        <a:off x="31015" y="2268266"/>
        <a:ext cx="1506815" cy="882133"/>
      </dsp:txXfrm>
    </dsp:sp>
    <dsp:sp modelId="{D4078E2C-E77B-46C8-AE5C-33F8281E42AE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63D7CBEF-0B10-490B-BD60-F61FD3F09C8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</a:t>
          </a:r>
        </a:p>
      </dsp:txBody>
      <dsp:txXfrm>
        <a:off x="2217400" y="2268266"/>
        <a:ext cx="1506815" cy="882133"/>
      </dsp:txXfrm>
    </dsp:sp>
    <dsp:sp modelId="{ED86B3B0-5FA1-4362-812C-97A25AEBC71C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79C66157-58C7-477D-999E-D6E13E08749F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4403784" y="2268266"/>
        <a:ext cx="1506815" cy="882133"/>
      </dsp:txXfrm>
    </dsp:sp>
    <dsp:sp modelId="{B0FD2DB9-F2E6-4D62-97CF-729DBFD162C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2D681E52-F1C6-4EF2-8EC0-2E88871F8EC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Loss</a:t>
          </a:r>
        </a:p>
      </dsp:txBody>
      <dsp:txXfrm>
        <a:off x="6590168" y="226826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A4337-E25F-4769-965A-BCEC1473107B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Features</a:t>
          </a:r>
        </a:p>
      </dsp:txBody>
      <dsp:txXfrm>
        <a:off x="31015" y="2268266"/>
        <a:ext cx="1506815" cy="882133"/>
      </dsp:txXfrm>
    </dsp:sp>
    <dsp:sp modelId="{D4078E2C-E77B-46C8-AE5C-33F8281E42AE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63D7CBEF-0B10-490B-BD60-F61FD3F09C8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</a:t>
          </a:r>
        </a:p>
      </dsp:txBody>
      <dsp:txXfrm>
        <a:off x="2217400" y="2268266"/>
        <a:ext cx="1506815" cy="882133"/>
      </dsp:txXfrm>
    </dsp:sp>
    <dsp:sp modelId="{ED86B3B0-5FA1-4362-812C-97A25AEBC71C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79C66157-58C7-477D-999E-D6E13E08749F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4403784" y="2268266"/>
        <a:ext cx="1506815" cy="882133"/>
      </dsp:txXfrm>
    </dsp:sp>
    <dsp:sp modelId="{B0FD2DB9-F2E6-4D62-97CF-729DBFD162C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2D681E52-F1C6-4EF2-8EC0-2E88871F8EC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Loss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9A5C-1441-486E-9C03-F12FDE2E90C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197" y="2423219"/>
            <a:ext cx="9440034" cy="1789586"/>
          </a:xfrm>
          <a:noFill/>
          <a:effectLst>
            <a:outerShdw dist="38100" dir="5400000" algn="t" rotWithShape="0">
              <a:prstClr val="black">
                <a:alpha val="91000"/>
              </a:prstClr>
            </a:outerShdw>
            <a:softEdge rad="635000"/>
          </a:effectLst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Machine Learning and Deep Leaning</a:t>
            </a:r>
          </a:p>
        </p:txBody>
      </p:sp>
    </p:spTree>
    <p:extLst>
      <p:ext uri="{BB962C8B-B14F-4D97-AF65-F5344CB8AC3E}">
        <p14:creationId xmlns:p14="http://schemas.microsoft.com/office/powerpoint/2010/main" val="29436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32000" y="604911"/>
            <a:ext cx="8294624" cy="5533422"/>
            <a:chOff x="2032000" y="604911"/>
            <a:chExt cx="8294624" cy="5533422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720066869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: Rounded Corners 9"/>
            <p:cNvSpPr/>
            <p:nvPr/>
          </p:nvSpPr>
          <p:spPr>
            <a:xfrm>
              <a:off x="4093699" y="604911"/>
              <a:ext cx="1758461" cy="5533422"/>
            </a:xfrm>
            <a:prstGeom prst="roundRect">
              <a:avLst/>
            </a:prstGeom>
            <a:noFill/>
            <a:ln w="698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Optimization</a:t>
              </a:r>
            </a:p>
          </p:txBody>
        </p:sp>
        <p:cxnSp>
          <p:nvCxnSpPr>
            <p:cNvPr id="12" name="Connector: Curved 11"/>
            <p:cNvCxnSpPr/>
            <p:nvPr/>
          </p:nvCxnSpPr>
          <p:spPr>
            <a:xfrm rot="10800000">
              <a:off x="5961888" y="1377696"/>
              <a:ext cx="4364736" cy="2072640"/>
            </a:xfrm>
            <a:prstGeom prst="curvedConnector3">
              <a:avLst>
                <a:gd name="adj1" fmla="val -270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37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features? Why are they important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modelling ? How do we get features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8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Vs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BBBBut</a:t>
            </a:r>
            <a:r>
              <a:rPr lang="en-US" dirty="0"/>
              <a:t> why overfitting is bad ?  It doesn’t make sense. </a:t>
            </a:r>
          </a:p>
          <a:p>
            <a:r>
              <a:rPr lang="en-US" dirty="0"/>
              <a:t>The </a:t>
            </a:r>
            <a:r>
              <a:rPr lang="en-US" dirty="0" err="1"/>
              <a:t>sweetspot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589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33601" y="1177935"/>
            <a:ext cx="8461247" cy="5533422"/>
            <a:chOff x="1865377" y="604911"/>
            <a:chExt cx="8461247" cy="5533422"/>
          </a:xfrm>
        </p:grpSpPr>
        <p:grpSp>
          <p:nvGrpSpPr>
            <p:cNvPr id="2" name="Group 1"/>
            <p:cNvGrpSpPr/>
            <p:nvPr/>
          </p:nvGrpSpPr>
          <p:grpSpPr>
            <a:xfrm>
              <a:off x="1865377" y="604911"/>
              <a:ext cx="8294623" cy="5533422"/>
              <a:chOff x="1865377" y="604911"/>
              <a:chExt cx="8294623" cy="5533422"/>
            </a:xfrm>
          </p:grpSpPr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742368644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0" name="Rectangle: Rounded Corners 9"/>
              <p:cNvSpPr/>
              <p:nvPr/>
            </p:nvSpPr>
            <p:spPr>
              <a:xfrm>
                <a:off x="1865377" y="604911"/>
                <a:ext cx="3986784" cy="5533422"/>
              </a:xfrm>
              <a:prstGeom prst="roundRect">
                <a:avLst/>
              </a:prstGeom>
              <a:noFill/>
              <a:ln w="698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Optimization</a:t>
                </a:r>
              </a:p>
            </p:txBody>
          </p:sp>
        </p:grpSp>
        <p:cxnSp>
          <p:nvCxnSpPr>
            <p:cNvPr id="12" name="Connector: Curved 11"/>
            <p:cNvCxnSpPr/>
            <p:nvPr/>
          </p:nvCxnSpPr>
          <p:spPr>
            <a:xfrm rot="10800000">
              <a:off x="5961888" y="1377696"/>
              <a:ext cx="4364736" cy="2072640"/>
            </a:xfrm>
            <a:prstGeom prst="curvedConnector3">
              <a:avLst>
                <a:gd name="adj1" fmla="val -270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Deep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8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 superstition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Snake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but some are </a:t>
            </a:r>
            <a:r>
              <a:rPr lang="en-US" dirty="0">
                <a:solidFill>
                  <a:srgbClr val="FF0000"/>
                </a:solidFill>
              </a:rPr>
              <a:t>USEFUL.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Garbage in Garbage out !</a:t>
            </a:r>
          </a:p>
        </p:txBody>
      </p:sp>
    </p:spTree>
    <p:extLst>
      <p:ext uri="{BB962C8B-B14F-4D97-AF65-F5344CB8AC3E}">
        <p14:creationId xmlns:p14="http://schemas.microsoft.com/office/powerpoint/2010/main" val="20809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181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Before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706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models, models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experimental data</a:t>
            </a:r>
            <a:r>
              <a:rPr lang="en-US" dirty="0"/>
              <a:t>”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8136" y="23072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build models all the time. What are the models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models are important ? </a:t>
            </a:r>
          </a:p>
          <a:p>
            <a:r>
              <a:rPr lang="en-US" dirty="0"/>
              <a:t>What do models give us as scientists and engineers 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1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Need to select the capacity of the circuit breaker.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936" y="1690688"/>
            <a:ext cx="9550641" cy="5167312"/>
            <a:chOff x="1011936" y="1690688"/>
            <a:chExt cx="9550641" cy="5167312"/>
          </a:xfrm>
        </p:grpSpPr>
        <p:grpSp>
          <p:nvGrpSpPr>
            <p:cNvPr id="36" name="Group 35"/>
            <p:cNvGrpSpPr/>
            <p:nvPr/>
          </p:nvGrpSpPr>
          <p:grpSpPr>
            <a:xfrm>
              <a:off x="1011936" y="2345373"/>
              <a:ext cx="9550641" cy="4512627"/>
              <a:chOff x="1011936" y="2345373"/>
              <a:chExt cx="9550641" cy="451262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5" t="18458" r="7347" b="19759"/>
              <a:stretch/>
            </p:blipFill>
            <p:spPr>
              <a:xfrm>
                <a:off x="6729984" y="2795980"/>
                <a:ext cx="1807723" cy="8296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644" b="7644"/>
              <a:stretch/>
            </p:blipFill>
            <p:spPr>
              <a:xfrm>
                <a:off x="8954048" y="2345373"/>
                <a:ext cx="1608529" cy="206319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5" t="497" r="566" b="7729"/>
              <a:stretch/>
            </p:blipFill>
            <p:spPr>
              <a:xfrm>
                <a:off x="4550923" y="2449670"/>
                <a:ext cx="1545077" cy="172038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49" b="65730"/>
              <a:stretch/>
            </p:blipFill>
            <p:spPr>
              <a:xfrm>
                <a:off x="4166602" y="5831846"/>
                <a:ext cx="926250" cy="72138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4714" y="4789372"/>
                <a:ext cx="1969334" cy="2068628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 flipV="1">
                <a:off x="1621536" y="4849212"/>
                <a:ext cx="8778240" cy="1539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58" r="25714"/>
              <a:stretch/>
            </p:blipFill>
            <p:spPr>
              <a:xfrm>
                <a:off x="1011936" y="2562034"/>
                <a:ext cx="1097280" cy="2133600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 flipH="1">
                <a:off x="1658112" y="4408570"/>
                <a:ext cx="12192" cy="45283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5323462" y="4157858"/>
                <a:ext cx="0" cy="69135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>
              <a:xfrm>
                <a:off x="7621305" y="3628834"/>
                <a:ext cx="0" cy="12325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10399776" y="4408570"/>
                <a:ext cx="0" cy="45283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>
              <a:xfrm>
                <a:off x="4625284" y="4861404"/>
                <a:ext cx="0" cy="970442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 flipH="1">
                <a:off x="7969381" y="4861404"/>
                <a:ext cx="2" cy="12512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1341120" y="1690688"/>
              <a:ext cx="0" cy="88633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0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Build the electric model.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3: find The mathematical model and use it.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314429"/>
            <a:ext cx="4286848" cy="207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t="43372" r="19455" b="22943"/>
          <a:stretch/>
        </p:blipFill>
        <p:spPr>
          <a:xfrm>
            <a:off x="4730496" y="5241130"/>
            <a:ext cx="2731008" cy="115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18159" r="50772" b="65569"/>
          <a:stretch/>
        </p:blipFill>
        <p:spPr>
          <a:xfrm>
            <a:off x="1440484" y="5241130"/>
            <a:ext cx="2907666" cy="8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231393"/>
            <a:ext cx="10515600" cy="4389120"/>
          </a:xfrm>
        </p:spPr>
        <p:txBody>
          <a:bodyPr>
            <a:noAutofit/>
          </a:bodyPr>
          <a:lstStyle/>
          <a:p>
            <a:r>
              <a:rPr lang="en-US" sz="3200" dirty="0"/>
              <a:t>But Sometimes Modelling with fundamental laws is really hard.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Because: </a:t>
            </a:r>
            <a:br>
              <a:rPr lang="en-US" sz="3200" dirty="0"/>
            </a:br>
            <a:r>
              <a:rPr lang="en-US" sz="3200" dirty="0"/>
              <a:t>1 -  Maybe we don’t have enough “Science”. </a:t>
            </a:r>
            <a:br>
              <a:rPr lang="en-US" sz="3200" dirty="0"/>
            </a:br>
            <a:r>
              <a:rPr lang="en-US" sz="3200" dirty="0"/>
              <a:t>2- The phenomena under study is really complicated, and very stochastic in nature. “ consider economic, social, biological, and climate </a:t>
            </a:r>
            <a:r>
              <a:rPr lang="en-US" sz="3200" dirty="0"/>
              <a:t>phenomena”.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998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vs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10913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ML solve the previous problem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vs Machine learning.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00" t="24641" r="35100" b="47910"/>
          <a:stretch/>
        </p:blipFill>
        <p:spPr>
          <a:xfrm>
            <a:off x="2255520" y="2580704"/>
            <a:ext cx="5010912" cy="1881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700" t="51735" r="32800" b="21764"/>
          <a:stretch/>
        </p:blipFill>
        <p:spPr>
          <a:xfrm>
            <a:off x="2487168" y="4840224"/>
            <a:ext cx="5181600" cy="18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5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steps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definition.</a:t>
            </a:r>
          </a:p>
          <a:p>
            <a:r>
              <a:rPr lang="en-US" dirty="0"/>
              <a:t>Model selection. </a:t>
            </a:r>
            <a:endParaRPr lang="en-US" dirty="0"/>
          </a:p>
          <a:p>
            <a:r>
              <a:rPr lang="en-US" dirty="0"/>
              <a:t>Feature extraction. </a:t>
            </a:r>
          </a:p>
          <a:p>
            <a:r>
              <a:rPr lang="en-US" dirty="0"/>
              <a:t>Optimization. </a:t>
            </a:r>
          </a:p>
          <a:p>
            <a:r>
              <a:rPr lang="en-US" dirty="0"/>
              <a:t>Using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14356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205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Machine Learning and Deep Leaning</vt:lpstr>
      <vt:lpstr>Before Machine Learning</vt:lpstr>
      <vt:lpstr>Models, models, models  “experimental data” </vt:lpstr>
      <vt:lpstr>Need to select the capacity of the circuit breaker. </vt:lpstr>
      <vt:lpstr>The classical approach</vt:lpstr>
      <vt:lpstr>But Sometimes Modelling with fundamental laws is really hard.   Because:  1 -  Maybe we don’t have enough “Science”.  2- The phenomena under study is really complicated, and very stochastic in nature. “ consider economic, social, biological, and climate phenomena”. </vt:lpstr>
      <vt:lpstr>What is Machine Learning ?</vt:lpstr>
      <vt:lpstr>How would ML solve the previous problem ?</vt:lpstr>
      <vt:lpstr>The main steps of Machine Learning</vt:lpstr>
      <vt:lpstr>PowerPoint Presentation</vt:lpstr>
      <vt:lpstr>What are the features? Why are they important ?</vt:lpstr>
      <vt:lpstr>Underfitting Vs Overfitting</vt:lpstr>
      <vt:lpstr>PowerPoint Presentation</vt:lpstr>
      <vt:lpstr>Pigeon superstition</vt:lpstr>
      <vt:lpstr>Case study: Snake Classification</vt:lpstr>
      <vt:lpstr>The most Important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and Deep Leaning</dc:title>
  <dc:creator>Amr</dc:creator>
  <cp:lastModifiedBy>Amr</cp:lastModifiedBy>
  <cp:revision>50</cp:revision>
  <dcterms:created xsi:type="dcterms:W3CDTF">2019-10-23T11:56:26Z</dcterms:created>
  <dcterms:modified xsi:type="dcterms:W3CDTF">2019-10-24T14:36:57Z</dcterms:modified>
</cp:coreProperties>
</file>