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7" r:id="rId4"/>
    <p:sldId id="268" r:id="rId5"/>
    <p:sldId id="271" r:id="rId6"/>
    <p:sldId id="273" r:id="rId7"/>
    <p:sldId id="258" r:id="rId8"/>
    <p:sldId id="270" r:id="rId9"/>
    <p:sldId id="264" r:id="rId10"/>
    <p:sldId id="274" r:id="rId11"/>
    <p:sldId id="278" r:id="rId12"/>
    <p:sldId id="277" r:id="rId13"/>
    <p:sldId id="276" r:id="rId14"/>
    <p:sldId id="260" r:id="rId15"/>
    <p:sldId id="275" r:id="rId16"/>
    <p:sldId id="272" r:id="rId17"/>
    <p:sldId id="26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DEB39-CD74-4DF9-82A1-032DC00D80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534C05-7226-4B9F-9075-432104F398A2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077BCD35-B9BE-431A-A023-6C7D4C6E4C67}" type="parTrans" cxnId="{0EF0C116-DFDD-485E-B73E-EFA1ED334948}">
      <dgm:prSet/>
      <dgm:spPr/>
      <dgm:t>
        <a:bodyPr/>
        <a:lstStyle/>
        <a:p>
          <a:endParaRPr lang="en-US"/>
        </a:p>
      </dgm:t>
    </dgm:pt>
    <dgm:pt modelId="{84B7A8B5-C59D-4169-8234-92AB28BE555C}" type="sibTrans" cxnId="{0EF0C116-DFDD-485E-B73E-EFA1ED334948}">
      <dgm:prSet/>
      <dgm:spPr/>
      <dgm:t>
        <a:bodyPr/>
        <a:lstStyle/>
        <a:p>
          <a:endParaRPr lang="en-US"/>
        </a:p>
      </dgm:t>
    </dgm:pt>
    <dgm:pt modelId="{22A0A84D-ACC6-4B12-8119-62E926DD7991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1BEF0A43-2D13-4F75-BEE1-A7FBD3BEE048}" type="parTrans" cxnId="{A4080711-C99D-4D82-B9D2-C6699F240F05}">
      <dgm:prSet/>
      <dgm:spPr/>
      <dgm:t>
        <a:bodyPr/>
        <a:lstStyle/>
        <a:p>
          <a:endParaRPr lang="en-US"/>
        </a:p>
      </dgm:t>
    </dgm:pt>
    <dgm:pt modelId="{E1431C8A-B097-4DA7-A599-49BC7415BC56}" type="sibTrans" cxnId="{A4080711-C99D-4D82-B9D2-C6699F240F05}">
      <dgm:prSet/>
      <dgm:spPr/>
      <dgm:t>
        <a:bodyPr/>
        <a:lstStyle/>
        <a:p>
          <a:endParaRPr lang="en-US"/>
        </a:p>
      </dgm:t>
    </dgm:pt>
    <dgm:pt modelId="{0187D040-DB84-428B-A94E-1C87EA497A5C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1F707769-0283-49E5-8735-4EDA2C51190D}" type="parTrans" cxnId="{9EF9D1AD-4EAE-4625-A6A0-14F613651208}">
      <dgm:prSet/>
      <dgm:spPr/>
      <dgm:t>
        <a:bodyPr/>
        <a:lstStyle/>
        <a:p>
          <a:endParaRPr lang="en-US"/>
        </a:p>
      </dgm:t>
    </dgm:pt>
    <dgm:pt modelId="{471DC0E9-D57F-431F-847D-A620D8037A1C}" type="sibTrans" cxnId="{9EF9D1AD-4EAE-4625-A6A0-14F613651208}">
      <dgm:prSet/>
      <dgm:spPr/>
      <dgm:t>
        <a:bodyPr/>
        <a:lstStyle/>
        <a:p>
          <a:endParaRPr lang="en-US"/>
        </a:p>
      </dgm:t>
    </dgm:pt>
    <dgm:pt modelId="{3948A160-B9E1-42F4-B168-94F7E556CE10}">
      <dgm:prSet/>
      <dgm:spPr/>
      <dgm:t>
        <a:bodyPr/>
        <a:lstStyle/>
        <a:p>
          <a:r>
            <a:rPr lang="en-US" dirty="0"/>
            <a:t>Loss</a:t>
          </a:r>
        </a:p>
      </dgm:t>
    </dgm:pt>
    <dgm:pt modelId="{29DC20BE-40C1-41F4-BA14-0BB0479BB501}" type="parTrans" cxnId="{E62A5E45-1711-455F-B374-94A227E92D33}">
      <dgm:prSet/>
      <dgm:spPr/>
      <dgm:t>
        <a:bodyPr/>
        <a:lstStyle/>
        <a:p>
          <a:endParaRPr lang="en-US"/>
        </a:p>
      </dgm:t>
    </dgm:pt>
    <dgm:pt modelId="{8A4F309F-5D57-47EE-80DC-1CF91199B083}" type="sibTrans" cxnId="{E62A5E45-1711-455F-B374-94A227E92D33}">
      <dgm:prSet/>
      <dgm:spPr/>
      <dgm:t>
        <a:bodyPr/>
        <a:lstStyle/>
        <a:p>
          <a:endParaRPr lang="en-US"/>
        </a:p>
      </dgm:t>
    </dgm:pt>
    <dgm:pt modelId="{3C7AE3BD-E3FC-406D-A67C-46C7E1BC7208}" type="pres">
      <dgm:prSet presAssocID="{1DDDEB39-CD74-4DF9-82A1-032DC00D80DA}" presName="Name0" presStyleCnt="0">
        <dgm:presLayoutVars>
          <dgm:dir/>
          <dgm:resizeHandles val="exact"/>
        </dgm:presLayoutVars>
      </dgm:prSet>
      <dgm:spPr/>
    </dgm:pt>
    <dgm:pt modelId="{FAAA4337-E25F-4769-965A-BCEC1473107B}" type="pres">
      <dgm:prSet presAssocID="{F6534C05-7226-4B9F-9075-432104F398A2}" presName="node" presStyleLbl="node1" presStyleIdx="0" presStyleCnt="4">
        <dgm:presLayoutVars>
          <dgm:bulletEnabled val="1"/>
        </dgm:presLayoutVars>
      </dgm:prSet>
      <dgm:spPr/>
    </dgm:pt>
    <dgm:pt modelId="{D4078E2C-E77B-46C8-AE5C-33F8281E42AE}" type="pres">
      <dgm:prSet presAssocID="{84B7A8B5-C59D-4169-8234-92AB28BE555C}" presName="sibTrans" presStyleLbl="sibTrans2D1" presStyleIdx="0" presStyleCnt="3"/>
      <dgm:spPr/>
    </dgm:pt>
    <dgm:pt modelId="{5C3F3B02-91A2-4C85-938F-3858436C0F4A}" type="pres">
      <dgm:prSet presAssocID="{84B7A8B5-C59D-4169-8234-92AB28BE555C}" presName="connectorText" presStyleLbl="sibTrans2D1" presStyleIdx="0" presStyleCnt="3"/>
      <dgm:spPr/>
    </dgm:pt>
    <dgm:pt modelId="{63D7CBEF-0B10-490B-BD60-F61FD3F09C85}" type="pres">
      <dgm:prSet presAssocID="{22A0A84D-ACC6-4B12-8119-62E926DD7991}" presName="node" presStyleLbl="node1" presStyleIdx="1" presStyleCnt="4">
        <dgm:presLayoutVars>
          <dgm:bulletEnabled val="1"/>
        </dgm:presLayoutVars>
      </dgm:prSet>
      <dgm:spPr/>
    </dgm:pt>
    <dgm:pt modelId="{ED86B3B0-5FA1-4362-812C-97A25AEBC71C}" type="pres">
      <dgm:prSet presAssocID="{E1431C8A-B097-4DA7-A599-49BC7415BC56}" presName="sibTrans" presStyleLbl="sibTrans2D1" presStyleIdx="1" presStyleCnt="3"/>
      <dgm:spPr/>
    </dgm:pt>
    <dgm:pt modelId="{4081A163-EA37-43FB-988B-A00F494EC22A}" type="pres">
      <dgm:prSet presAssocID="{E1431C8A-B097-4DA7-A599-49BC7415BC56}" presName="connectorText" presStyleLbl="sibTrans2D1" presStyleIdx="1" presStyleCnt="3"/>
      <dgm:spPr/>
    </dgm:pt>
    <dgm:pt modelId="{79C66157-58C7-477D-999E-D6E13E08749F}" type="pres">
      <dgm:prSet presAssocID="{0187D040-DB84-428B-A94E-1C87EA497A5C}" presName="node" presStyleLbl="node1" presStyleIdx="2" presStyleCnt="4">
        <dgm:presLayoutVars>
          <dgm:bulletEnabled val="1"/>
        </dgm:presLayoutVars>
      </dgm:prSet>
      <dgm:spPr/>
    </dgm:pt>
    <dgm:pt modelId="{B0FD2DB9-F2E6-4D62-97CF-729DBFD162CC}" type="pres">
      <dgm:prSet presAssocID="{471DC0E9-D57F-431F-847D-A620D8037A1C}" presName="sibTrans" presStyleLbl="sibTrans2D1" presStyleIdx="2" presStyleCnt="3"/>
      <dgm:spPr/>
    </dgm:pt>
    <dgm:pt modelId="{C92EFE1F-B986-4045-BF81-710C944EDCC0}" type="pres">
      <dgm:prSet presAssocID="{471DC0E9-D57F-431F-847D-A620D8037A1C}" presName="connectorText" presStyleLbl="sibTrans2D1" presStyleIdx="2" presStyleCnt="3"/>
      <dgm:spPr/>
    </dgm:pt>
    <dgm:pt modelId="{2D681E52-F1C6-4EF2-8EC0-2E88871F8ECC}" type="pres">
      <dgm:prSet presAssocID="{3948A160-B9E1-42F4-B168-94F7E556CE10}" presName="node" presStyleLbl="node1" presStyleIdx="3" presStyleCnt="4">
        <dgm:presLayoutVars>
          <dgm:bulletEnabled val="1"/>
        </dgm:presLayoutVars>
      </dgm:prSet>
      <dgm:spPr/>
    </dgm:pt>
  </dgm:ptLst>
  <dgm:cxnLst>
    <dgm:cxn modelId="{7D4BC494-8E6D-4F97-B334-DE76C1F29EDA}" type="presOf" srcId="{471DC0E9-D57F-431F-847D-A620D8037A1C}" destId="{B0FD2DB9-F2E6-4D62-97CF-729DBFD162CC}" srcOrd="0" destOrd="0" presId="urn:microsoft.com/office/officeart/2005/8/layout/process1"/>
    <dgm:cxn modelId="{DB24782C-4374-4A23-9C10-7D17835E7AE8}" type="presOf" srcId="{84B7A8B5-C59D-4169-8234-92AB28BE555C}" destId="{D4078E2C-E77B-46C8-AE5C-33F8281E42AE}" srcOrd="0" destOrd="0" presId="urn:microsoft.com/office/officeart/2005/8/layout/process1"/>
    <dgm:cxn modelId="{9EF9D1AD-4EAE-4625-A6A0-14F613651208}" srcId="{1DDDEB39-CD74-4DF9-82A1-032DC00D80DA}" destId="{0187D040-DB84-428B-A94E-1C87EA497A5C}" srcOrd="2" destOrd="0" parTransId="{1F707769-0283-49E5-8735-4EDA2C51190D}" sibTransId="{471DC0E9-D57F-431F-847D-A620D8037A1C}"/>
    <dgm:cxn modelId="{1F9B3883-1164-4920-AFC4-409C507C39DF}" type="presOf" srcId="{3948A160-B9E1-42F4-B168-94F7E556CE10}" destId="{2D681E52-F1C6-4EF2-8EC0-2E88871F8ECC}" srcOrd="0" destOrd="0" presId="urn:microsoft.com/office/officeart/2005/8/layout/process1"/>
    <dgm:cxn modelId="{59FCBC80-6EA8-4104-9A18-B69570A28B1F}" type="presOf" srcId="{0187D040-DB84-428B-A94E-1C87EA497A5C}" destId="{79C66157-58C7-477D-999E-D6E13E08749F}" srcOrd="0" destOrd="0" presId="urn:microsoft.com/office/officeart/2005/8/layout/process1"/>
    <dgm:cxn modelId="{0EF0C116-DFDD-485E-B73E-EFA1ED334948}" srcId="{1DDDEB39-CD74-4DF9-82A1-032DC00D80DA}" destId="{F6534C05-7226-4B9F-9075-432104F398A2}" srcOrd="0" destOrd="0" parTransId="{077BCD35-B9BE-431A-A023-6C7D4C6E4C67}" sibTransId="{84B7A8B5-C59D-4169-8234-92AB28BE555C}"/>
    <dgm:cxn modelId="{A4080711-C99D-4D82-B9D2-C6699F240F05}" srcId="{1DDDEB39-CD74-4DF9-82A1-032DC00D80DA}" destId="{22A0A84D-ACC6-4B12-8119-62E926DD7991}" srcOrd="1" destOrd="0" parTransId="{1BEF0A43-2D13-4F75-BEE1-A7FBD3BEE048}" sibTransId="{E1431C8A-B097-4DA7-A599-49BC7415BC56}"/>
    <dgm:cxn modelId="{E62A5E45-1711-455F-B374-94A227E92D33}" srcId="{1DDDEB39-CD74-4DF9-82A1-032DC00D80DA}" destId="{3948A160-B9E1-42F4-B168-94F7E556CE10}" srcOrd="3" destOrd="0" parTransId="{29DC20BE-40C1-41F4-BA14-0BB0479BB501}" sibTransId="{8A4F309F-5D57-47EE-80DC-1CF91199B083}"/>
    <dgm:cxn modelId="{1C5BD832-AE75-4C51-9223-B5D3E9039750}" type="presOf" srcId="{84B7A8B5-C59D-4169-8234-92AB28BE555C}" destId="{5C3F3B02-91A2-4C85-938F-3858436C0F4A}" srcOrd="1" destOrd="0" presId="urn:microsoft.com/office/officeart/2005/8/layout/process1"/>
    <dgm:cxn modelId="{0EF4C71A-4D68-4924-9270-97A7F0AB8F53}" type="presOf" srcId="{471DC0E9-D57F-431F-847D-A620D8037A1C}" destId="{C92EFE1F-B986-4045-BF81-710C944EDCC0}" srcOrd="1" destOrd="0" presId="urn:microsoft.com/office/officeart/2005/8/layout/process1"/>
    <dgm:cxn modelId="{8303CE5E-B622-48F7-A571-3855F567DF89}" type="presOf" srcId="{22A0A84D-ACC6-4B12-8119-62E926DD7991}" destId="{63D7CBEF-0B10-490B-BD60-F61FD3F09C85}" srcOrd="0" destOrd="0" presId="urn:microsoft.com/office/officeart/2005/8/layout/process1"/>
    <dgm:cxn modelId="{969DC7B4-D4AD-42DF-BDC7-2C0082E43421}" type="presOf" srcId="{E1431C8A-B097-4DA7-A599-49BC7415BC56}" destId="{ED86B3B0-5FA1-4362-812C-97A25AEBC71C}" srcOrd="0" destOrd="0" presId="urn:microsoft.com/office/officeart/2005/8/layout/process1"/>
    <dgm:cxn modelId="{EFE75548-11A0-4FFE-B2A2-E796D27BCEDB}" type="presOf" srcId="{F6534C05-7226-4B9F-9075-432104F398A2}" destId="{FAAA4337-E25F-4769-965A-BCEC1473107B}" srcOrd="0" destOrd="0" presId="urn:microsoft.com/office/officeart/2005/8/layout/process1"/>
    <dgm:cxn modelId="{210F88D3-0583-43D1-9299-E547859F4B4D}" type="presOf" srcId="{1DDDEB39-CD74-4DF9-82A1-032DC00D80DA}" destId="{3C7AE3BD-E3FC-406D-A67C-46C7E1BC7208}" srcOrd="0" destOrd="0" presId="urn:microsoft.com/office/officeart/2005/8/layout/process1"/>
    <dgm:cxn modelId="{142D58C3-7C00-4DB9-96B4-678F0C346DA7}" type="presOf" srcId="{E1431C8A-B097-4DA7-A599-49BC7415BC56}" destId="{4081A163-EA37-43FB-988B-A00F494EC22A}" srcOrd="1" destOrd="0" presId="urn:microsoft.com/office/officeart/2005/8/layout/process1"/>
    <dgm:cxn modelId="{87920805-9A6A-4C92-A039-15B2DD6FD309}" type="presParOf" srcId="{3C7AE3BD-E3FC-406D-A67C-46C7E1BC7208}" destId="{FAAA4337-E25F-4769-965A-BCEC1473107B}" srcOrd="0" destOrd="0" presId="urn:microsoft.com/office/officeart/2005/8/layout/process1"/>
    <dgm:cxn modelId="{1D518381-9801-4820-8E11-3DC7C69FCC57}" type="presParOf" srcId="{3C7AE3BD-E3FC-406D-A67C-46C7E1BC7208}" destId="{D4078E2C-E77B-46C8-AE5C-33F8281E42AE}" srcOrd="1" destOrd="0" presId="urn:microsoft.com/office/officeart/2005/8/layout/process1"/>
    <dgm:cxn modelId="{EB2BB4CB-9232-4305-B472-6C9274F72083}" type="presParOf" srcId="{D4078E2C-E77B-46C8-AE5C-33F8281E42AE}" destId="{5C3F3B02-91A2-4C85-938F-3858436C0F4A}" srcOrd="0" destOrd="0" presId="urn:microsoft.com/office/officeart/2005/8/layout/process1"/>
    <dgm:cxn modelId="{DF58C4C4-F3AB-42DC-9032-65BFCCCD7FE2}" type="presParOf" srcId="{3C7AE3BD-E3FC-406D-A67C-46C7E1BC7208}" destId="{63D7CBEF-0B10-490B-BD60-F61FD3F09C85}" srcOrd="2" destOrd="0" presId="urn:microsoft.com/office/officeart/2005/8/layout/process1"/>
    <dgm:cxn modelId="{EE684C7D-8054-4912-84FB-EA6F8D13289E}" type="presParOf" srcId="{3C7AE3BD-E3FC-406D-A67C-46C7E1BC7208}" destId="{ED86B3B0-5FA1-4362-812C-97A25AEBC71C}" srcOrd="3" destOrd="0" presId="urn:microsoft.com/office/officeart/2005/8/layout/process1"/>
    <dgm:cxn modelId="{AA76B137-1161-474A-8F5B-BC65A95CD6D5}" type="presParOf" srcId="{ED86B3B0-5FA1-4362-812C-97A25AEBC71C}" destId="{4081A163-EA37-43FB-988B-A00F494EC22A}" srcOrd="0" destOrd="0" presId="urn:microsoft.com/office/officeart/2005/8/layout/process1"/>
    <dgm:cxn modelId="{9A70361D-F2D7-4ACE-8CD6-6B110E261328}" type="presParOf" srcId="{3C7AE3BD-E3FC-406D-A67C-46C7E1BC7208}" destId="{79C66157-58C7-477D-999E-D6E13E08749F}" srcOrd="4" destOrd="0" presId="urn:microsoft.com/office/officeart/2005/8/layout/process1"/>
    <dgm:cxn modelId="{EC2AC7FD-460A-4AE7-848F-0E171562F494}" type="presParOf" srcId="{3C7AE3BD-E3FC-406D-A67C-46C7E1BC7208}" destId="{B0FD2DB9-F2E6-4D62-97CF-729DBFD162CC}" srcOrd="5" destOrd="0" presId="urn:microsoft.com/office/officeart/2005/8/layout/process1"/>
    <dgm:cxn modelId="{E94EEDC9-1743-4BC3-9621-1C8149D2D576}" type="presParOf" srcId="{B0FD2DB9-F2E6-4D62-97CF-729DBFD162CC}" destId="{C92EFE1F-B986-4045-BF81-710C944EDCC0}" srcOrd="0" destOrd="0" presId="urn:microsoft.com/office/officeart/2005/8/layout/process1"/>
    <dgm:cxn modelId="{340FC895-547D-4445-A467-0858BCB91E6D}" type="presParOf" srcId="{3C7AE3BD-E3FC-406D-A67C-46C7E1BC7208}" destId="{2D681E52-F1C6-4EF2-8EC0-2E88871F8EC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417AD-6E3D-4070-A975-05B302BE6F1E}" type="doc">
      <dgm:prSet loTypeId="urn:microsoft.com/office/officeart/2005/8/layout/gear1" loCatId="process" qsTypeId="urn:microsoft.com/office/officeart/2005/8/quickstyle/simple1" qsCatId="simple" csTypeId="urn:microsoft.com/office/officeart/2005/8/colors/accent0_2" csCatId="mainScheme" phldr="1"/>
      <dgm:spPr/>
    </dgm:pt>
    <dgm:pt modelId="{ED16D085-16A1-4B64-AC22-CA57FEF71AE8}">
      <dgm:prSet phldrT="[Text]"/>
      <dgm:spPr/>
      <dgm:t>
        <a:bodyPr/>
        <a:lstStyle/>
        <a:p>
          <a:r>
            <a:rPr lang="en-US" dirty="0"/>
            <a:t>parameter</a:t>
          </a:r>
        </a:p>
      </dgm:t>
    </dgm:pt>
    <dgm:pt modelId="{4B304F42-42C4-4C74-B479-71F341836733}" type="parTrans" cxnId="{9A4D8AC6-6CF5-4A74-966C-CCAD524E4EDA}">
      <dgm:prSet/>
      <dgm:spPr/>
      <dgm:t>
        <a:bodyPr/>
        <a:lstStyle/>
        <a:p>
          <a:endParaRPr lang="en-US"/>
        </a:p>
      </dgm:t>
    </dgm:pt>
    <dgm:pt modelId="{AC82B11C-556A-4335-88CA-92C17DC53DD5}" type="sibTrans" cxnId="{9A4D8AC6-6CF5-4A74-966C-CCAD524E4EDA}">
      <dgm:prSet/>
      <dgm:spPr/>
      <dgm:t>
        <a:bodyPr/>
        <a:lstStyle/>
        <a:p>
          <a:endParaRPr lang="en-US"/>
        </a:p>
      </dgm:t>
    </dgm:pt>
    <dgm:pt modelId="{6A5C3309-D21C-4B05-91D8-7EA98DBD3B35}">
      <dgm:prSet phldrT="[Text]"/>
      <dgm:spPr/>
      <dgm:t>
        <a:bodyPr/>
        <a:lstStyle/>
        <a:p>
          <a:r>
            <a:rPr lang="en-US" dirty="0"/>
            <a:t>parameter</a:t>
          </a:r>
        </a:p>
      </dgm:t>
    </dgm:pt>
    <dgm:pt modelId="{FC161F0C-D6B1-4557-9346-4886FC0A0581}" type="parTrans" cxnId="{F063D406-7D3D-47EE-B561-F7419D963900}">
      <dgm:prSet/>
      <dgm:spPr/>
      <dgm:t>
        <a:bodyPr/>
        <a:lstStyle/>
        <a:p>
          <a:endParaRPr lang="en-US"/>
        </a:p>
      </dgm:t>
    </dgm:pt>
    <dgm:pt modelId="{D613BF55-A942-47AA-B666-732268499556}" type="sibTrans" cxnId="{F063D406-7D3D-47EE-B561-F7419D963900}">
      <dgm:prSet/>
      <dgm:spPr/>
      <dgm:t>
        <a:bodyPr/>
        <a:lstStyle/>
        <a:p>
          <a:endParaRPr lang="en-US"/>
        </a:p>
      </dgm:t>
    </dgm:pt>
    <dgm:pt modelId="{D36527CD-3A9F-4F5A-80FF-F5AAA257D32A}">
      <dgm:prSet phldrT="[Text]" phldr="1"/>
      <dgm:spPr/>
      <dgm:t>
        <a:bodyPr/>
        <a:lstStyle/>
        <a:p>
          <a:endParaRPr lang="en-US"/>
        </a:p>
      </dgm:t>
    </dgm:pt>
    <dgm:pt modelId="{0F24F40D-180E-44EA-87C4-6AA0E2EBCB2A}" type="parTrans" cxnId="{91F98F79-6B4E-42CA-9E98-2FA0D25B15E3}">
      <dgm:prSet/>
      <dgm:spPr/>
      <dgm:t>
        <a:bodyPr/>
        <a:lstStyle/>
        <a:p>
          <a:endParaRPr lang="en-US"/>
        </a:p>
      </dgm:t>
    </dgm:pt>
    <dgm:pt modelId="{6A63F30B-843A-45DD-AFF4-212E352555EF}" type="sibTrans" cxnId="{91F98F79-6B4E-42CA-9E98-2FA0D25B15E3}">
      <dgm:prSet/>
      <dgm:spPr/>
      <dgm:t>
        <a:bodyPr/>
        <a:lstStyle/>
        <a:p>
          <a:endParaRPr lang="en-US"/>
        </a:p>
      </dgm:t>
    </dgm:pt>
    <dgm:pt modelId="{C63358F3-F250-4F32-BB31-C647F244517D}">
      <dgm:prSet/>
      <dgm:spPr/>
      <dgm:t>
        <a:bodyPr/>
        <a:lstStyle/>
        <a:p>
          <a:r>
            <a:rPr lang="en-US"/>
            <a:t>parameter</a:t>
          </a:r>
        </a:p>
      </dgm:t>
    </dgm:pt>
    <dgm:pt modelId="{1483AD5B-B0AC-4136-A76F-00A5E547BEC6}" type="parTrans" cxnId="{8A2B845A-E6A7-42E7-A9FD-24E3314189C4}">
      <dgm:prSet/>
      <dgm:spPr/>
      <dgm:t>
        <a:bodyPr/>
        <a:lstStyle/>
        <a:p>
          <a:endParaRPr lang="en-US"/>
        </a:p>
      </dgm:t>
    </dgm:pt>
    <dgm:pt modelId="{5DE3CD98-EA2E-4081-810E-7ED43C7E5292}" type="sibTrans" cxnId="{8A2B845A-E6A7-42E7-A9FD-24E3314189C4}">
      <dgm:prSet/>
      <dgm:spPr/>
      <dgm:t>
        <a:bodyPr/>
        <a:lstStyle/>
        <a:p>
          <a:endParaRPr lang="en-US"/>
        </a:p>
      </dgm:t>
    </dgm:pt>
    <dgm:pt modelId="{863AD993-3672-4362-9C56-6A1BCA00DFAB}" type="pres">
      <dgm:prSet presAssocID="{ED3417AD-6E3D-4070-A975-05B302BE6F1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FA45807-0EB7-4E02-871D-81584A3A135D}" type="pres">
      <dgm:prSet presAssocID="{ED16D085-16A1-4B64-AC22-CA57FEF71AE8}" presName="gear1" presStyleLbl="node1" presStyleIdx="0" presStyleCnt="3">
        <dgm:presLayoutVars>
          <dgm:chMax val="1"/>
          <dgm:bulletEnabled val="1"/>
        </dgm:presLayoutVars>
      </dgm:prSet>
      <dgm:spPr/>
    </dgm:pt>
    <dgm:pt modelId="{42171CA2-B69B-41C7-A9F1-E2C7DDE68722}" type="pres">
      <dgm:prSet presAssocID="{ED16D085-16A1-4B64-AC22-CA57FEF71AE8}" presName="gear1srcNode" presStyleLbl="node1" presStyleIdx="0" presStyleCnt="3"/>
      <dgm:spPr/>
    </dgm:pt>
    <dgm:pt modelId="{AE25C779-6818-4672-A23B-69981D1F4F9D}" type="pres">
      <dgm:prSet presAssocID="{ED16D085-16A1-4B64-AC22-CA57FEF71AE8}" presName="gear1dstNode" presStyleLbl="node1" presStyleIdx="0" presStyleCnt="3"/>
      <dgm:spPr/>
    </dgm:pt>
    <dgm:pt modelId="{1FE15C98-AFAF-4553-98B9-25FBD3A5A63E}" type="pres">
      <dgm:prSet presAssocID="{6A5C3309-D21C-4B05-91D8-7EA98DBD3B35}" presName="gear2" presStyleLbl="node1" presStyleIdx="1" presStyleCnt="3">
        <dgm:presLayoutVars>
          <dgm:chMax val="1"/>
          <dgm:bulletEnabled val="1"/>
        </dgm:presLayoutVars>
      </dgm:prSet>
      <dgm:spPr/>
    </dgm:pt>
    <dgm:pt modelId="{F8279D57-2E93-40C4-B92D-E2873E0D5821}" type="pres">
      <dgm:prSet presAssocID="{6A5C3309-D21C-4B05-91D8-7EA98DBD3B35}" presName="gear2srcNode" presStyleLbl="node1" presStyleIdx="1" presStyleCnt="3"/>
      <dgm:spPr/>
    </dgm:pt>
    <dgm:pt modelId="{5B636276-C3A6-4878-B5A3-D8F763BF1338}" type="pres">
      <dgm:prSet presAssocID="{6A5C3309-D21C-4B05-91D8-7EA98DBD3B35}" presName="gear2dstNode" presStyleLbl="node1" presStyleIdx="1" presStyleCnt="3"/>
      <dgm:spPr/>
    </dgm:pt>
    <dgm:pt modelId="{C55AACEF-DD5A-4A6F-BFA8-DB6C80D47C85}" type="pres">
      <dgm:prSet presAssocID="{C63358F3-F250-4F32-BB31-C647F244517D}" presName="gear3" presStyleLbl="node1" presStyleIdx="2" presStyleCnt="3"/>
      <dgm:spPr/>
    </dgm:pt>
    <dgm:pt modelId="{E7232B03-9EB7-487C-9634-2C3990FF653E}" type="pres">
      <dgm:prSet presAssocID="{C63358F3-F250-4F32-BB31-C647F244517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CF58083-1BB9-4851-BFE6-117B03806E22}" type="pres">
      <dgm:prSet presAssocID="{C63358F3-F250-4F32-BB31-C647F244517D}" presName="gear3srcNode" presStyleLbl="node1" presStyleIdx="2" presStyleCnt="3"/>
      <dgm:spPr/>
    </dgm:pt>
    <dgm:pt modelId="{0EE94B54-A24D-4510-A1D2-69E3792CE4F7}" type="pres">
      <dgm:prSet presAssocID="{C63358F3-F250-4F32-BB31-C647F244517D}" presName="gear3dstNode" presStyleLbl="node1" presStyleIdx="2" presStyleCnt="3"/>
      <dgm:spPr/>
    </dgm:pt>
    <dgm:pt modelId="{BBF2008C-5FDC-49DE-8260-D831F81BF664}" type="pres">
      <dgm:prSet presAssocID="{AC82B11C-556A-4335-88CA-92C17DC53DD5}" presName="connector1" presStyleLbl="sibTrans2D1" presStyleIdx="0" presStyleCnt="3"/>
      <dgm:spPr/>
    </dgm:pt>
    <dgm:pt modelId="{74A3D1D3-9D7F-4A6E-BA28-3B0E8FF049C9}" type="pres">
      <dgm:prSet presAssocID="{D613BF55-A942-47AA-B666-732268499556}" presName="connector2" presStyleLbl="sibTrans2D1" presStyleIdx="1" presStyleCnt="3"/>
      <dgm:spPr/>
    </dgm:pt>
    <dgm:pt modelId="{86D64EF6-C51B-41E0-BAC4-FB6104E25F68}" type="pres">
      <dgm:prSet presAssocID="{5DE3CD98-EA2E-4081-810E-7ED43C7E5292}" presName="connector3" presStyleLbl="sibTrans2D1" presStyleIdx="2" presStyleCnt="3"/>
      <dgm:spPr/>
    </dgm:pt>
  </dgm:ptLst>
  <dgm:cxnLst>
    <dgm:cxn modelId="{ACBEB9D4-F072-4F97-BF6B-30F32E5EB380}" type="presOf" srcId="{AC82B11C-556A-4335-88CA-92C17DC53DD5}" destId="{BBF2008C-5FDC-49DE-8260-D831F81BF664}" srcOrd="0" destOrd="0" presId="urn:microsoft.com/office/officeart/2005/8/layout/gear1"/>
    <dgm:cxn modelId="{DCF9F054-E816-423A-9CA4-F4DB912BED56}" type="presOf" srcId="{C63358F3-F250-4F32-BB31-C647F244517D}" destId="{E7232B03-9EB7-487C-9634-2C3990FF653E}" srcOrd="1" destOrd="0" presId="urn:microsoft.com/office/officeart/2005/8/layout/gear1"/>
    <dgm:cxn modelId="{84C9BD9F-63F1-41ED-9B2D-3BBDD56B7194}" type="presOf" srcId="{D613BF55-A942-47AA-B666-732268499556}" destId="{74A3D1D3-9D7F-4A6E-BA28-3B0E8FF049C9}" srcOrd="0" destOrd="0" presId="urn:microsoft.com/office/officeart/2005/8/layout/gear1"/>
    <dgm:cxn modelId="{B0F30D7F-1ABF-42E9-8BB9-69304C1D5150}" type="presOf" srcId="{6A5C3309-D21C-4B05-91D8-7EA98DBD3B35}" destId="{1FE15C98-AFAF-4553-98B9-25FBD3A5A63E}" srcOrd="0" destOrd="0" presId="urn:microsoft.com/office/officeart/2005/8/layout/gear1"/>
    <dgm:cxn modelId="{2F403E53-B732-43EA-BC74-1F4B02023E5C}" type="presOf" srcId="{6A5C3309-D21C-4B05-91D8-7EA98DBD3B35}" destId="{5B636276-C3A6-4878-B5A3-D8F763BF1338}" srcOrd="2" destOrd="0" presId="urn:microsoft.com/office/officeart/2005/8/layout/gear1"/>
    <dgm:cxn modelId="{7EE6E7AF-BCEA-4E59-8AE0-1CDDD5984551}" type="presOf" srcId="{5DE3CD98-EA2E-4081-810E-7ED43C7E5292}" destId="{86D64EF6-C51B-41E0-BAC4-FB6104E25F68}" srcOrd="0" destOrd="0" presId="urn:microsoft.com/office/officeart/2005/8/layout/gear1"/>
    <dgm:cxn modelId="{8A2B845A-E6A7-42E7-A9FD-24E3314189C4}" srcId="{ED3417AD-6E3D-4070-A975-05B302BE6F1E}" destId="{C63358F3-F250-4F32-BB31-C647F244517D}" srcOrd="2" destOrd="0" parTransId="{1483AD5B-B0AC-4136-A76F-00A5E547BEC6}" sibTransId="{5DE3CD98-EA2E-4081-810E-7ED43C7E5292}"/>
    <dgm:cxn modelId="{B5E8C94B-14CD-4DF9-B2F0-3F63313DB288}" type="presOf" srcId="{ED16D085-16A1-4B64-AC22-CA57FEF71AE8}" destId="{4FA45807-0EB7-4E02-871D-81584A3A135D}" srcOrd="0" destOrd="0" presId="urn:microsoft.com/office/officeart/2005/8/layout/gear1"/>
    <dgm:cxn modelId="{685B1D18-C66E-4CA5-8D6B-69ACFFD5C327}" type="presOf" srcId="{C63358F3-F250-4F32-BB31-C647F244517D}" destId="{0EE94B54-A24D-4510-A1D2-69E3792CE4F7}" srcOrd="3" destOrd="0" presId="urn:microsoft.com/office/officeart/2005/8/layout/gear1"/>
    <dgm:cxn modelId="{91F98F79-6B4E-42CA-9E98-2FA0D25B15E3}" srcId="{ED3417AD-6E3D-4070-A975-05B302BE6F1E}" destId="{D36527CD-3A9F-4F5A-80FF-F5AAA257D32A}" srcOrd="3" destOrd="0" parTransId="{0F24F40D-180E-44EA-87C4-6AA0E2EBCB2A}" sibTransId="{6A63F30B-843A-45DD-AFF4-212E352555EF}"/>
    <dgm:cxn modelId="{9F309A48-C1BB-4BA5-BE7F-5817415E5AFC}" type="presOf" srcId="{C63358F3-F250-4F32-BB31-C647F244517D}" destId="{C55AACEF-DD5A-4A6F-BFA8-DB6C80D47C85}" srcOrd="0" destOrd="0" presId="urn:microsoft.com/office/officeart/2005/8/layout/gear1"/>
    <dgm:cxn modelId="{799CCA54-D52F-4DBB-9E49-34B3A648A71A}" type="presOf" srcId="{6A5C3309-D21C-4B05-91D8-7EA98DBD3B35}" destId="{F8279D57-2E93-40C4-B92D-E2873E0D5821}" srcOrd="1" destOrd="0" presId="urn:microsoft.com/office/officeart/2005/8/layout/gear1"/>
    <dgm:cxn modelId="{59915167-C863-4658-87A1-11D1338D1A0D}" type="presOf" srcId="{ED16D085-16A1-4B64-AC22-CA57FEF71AE8}" destId="{AE25C779-6818-4672-A23B-69981D1F4F9D}" srcOrd="2" destOrd="0" presId="urn:microsoft.com/office/officeart/2005/8/layout/gear1"/>
    <dgm:cxn modelId="{E92E6008-ED61-4E8C-A223-AD7F7930688C}" type="presOf" srcId="{C63358F3-F250-4F32-BB31-C647F244517D}" destId="{2CF58083-1BB9-4851-BFE6-117B03806E22}" srcOrd="2" destOrd="0" presId="urn:microsoft.com/office/officeart/2005/8/layout/gear1"/>
    <dgm:cxn modelId="{9A4D8AC6-6CF5-4A74-966C-CCAD524E4EDA}" srcId="{ED3417AD-6E3D-4070-A975-05B302BE6F1E}" destId="{ED16D085-16A1-4B64-AC22-CA57FEF71AE8}" srcOrd="0" destOrd="0" parTransId="{4B304F42-42C4-4C74-B479-71F341836733}" sibTransId="{AC82B11C-556A-4335-88CA-92C17DC53DD5}"/>
    <dgm:cxn modelId="{9E5747BF-89FD-48E0-96E6-36FF45E0B8DC}" type="presOf" srcId="{ED16D085-16A1-4B64-AC22-CA57FEF71AE8}" destId="{42171CA2-B69B-41C7-A9F1-E2C7DDE68722}" srcOrd="1" destOrd="0" presId="urn:microsoft.com/office/officeart/2005/8/layout/gear1"/>
    <dgm:cxn modelId="{F063D406-7D3D-47EE-B561-F7419D963900}" srcId="{ED3417AD-6E3D-4070-A975-05B302BE6F1E}" destId="{6A5C3309-D21C-4B05-91D8-7EA98DBD3B35}" srcOrd="1" destOrd="0" parTransId="{FC161F0C-D6B1-4557-9346-4886FC0A0581}" sibTransId="{D613BF55-A942-47AA-B666-732268499556}"/>
    <dgm:cxn modelId="{A58A526F-051C-49D1-AA2F-21ED90EF7460}" type="presOf" srcId="{ED3417AD-6E3D-4070-A975-05B302BE6F1E}" destId="{863AD993-3672-4362-9C56-6A1BCA00DFAB}" srcOrd="0" destOrd="0" presId="urn:microsoft.com/office/officeart/2005/8/layout/gear1"/>
    <dgm:cxn modelId="{B1386295-43C7-4469-BFD8-072EA2F7C364}" type="presParOf" srcId="{863AD993-3672-4362-9C56-6A1BCA00DFAB}" destId="{4FA45807-0EB7-4E02-871D-81584A3A135D}" srcOrd="0" destOrd="0" presId="urn:microsoft.com/office/officeart/2005/8/layout/gear1"/>
    <dgm:cxn modelId="{5CAAFF37-0254-4D26-B811-3A9BA4F931A0}" type="presParOf" srcId="{863AD993-3672-4362-9C56-6A1BCA00DFAB}" destId="{42171CA2-B69B-41C7-A9F1-E2C7DDE68722}" srcOrd="1" destOrd="0" presId="urn:microsoft.com/office/officeart/2005/8/layout/gear1"/>
    <dgm:cxn modelId="{184564CA-C72D-4005-8E7A-DA3394DF7419}" type="presParOf" srcId="{863AD993-3672-4362-9C56-6A1BCA00DFAB}" destId="{AE25C779-6818-4672-A23B-69981D1F4F9D}" srcOrd="2" destOrd="0" presId="urn:microsoft.com/office/officeart/2005/8/layout/gear1"/>
    <dgm:cxn modelId="{5155D5C8-EFE2-4400-8C76-E934E75F242C}" type="presParOf" srcId="{863AD993-3672-4362-9C56-6A1BCA00DFAB}" destId="{1FE15C98-AFAF-4553-98B9-25FBD3A5A63E}" srcOrd="3" destOrd="0" presId="urn:microsoft.com/office/officeart/2005/8/layout/gear1"/>
    <dgm:cxn modelId="{BF895204-8D0D-4D15-96E4-D3DD6F110F7C}" type="presParOf" srcId="{863AD993-3672-4362-9C56-6A1BCA00DFAB}" destId="{F8279D57-2E93-40C4-B92D-E2873E0D5821}" srcOrd="4" destOrd="0" presId="urn:microsoft.com/office/officeart/2005/8/layout/gear1"/>
    <dgm:cxn modelId="{63214BCC-5B7B-4E3C-882D-41F030C1039D}" type="presParOf" srcId="{863AD993-3672-4362-9C56-6A1BCA00DFAB}" destId="{5B636276-C3A6-4878-B5A3-D8F763BF1338}" srcOrd="5" destOrd="0" presId="urn:microsoft.com/office/officeart/2005/8/layout/gear1"/>
    <dgm:cxn modelId="{0568A0AE-0DB9-43CC-8C6A-03C94606FA02}" type="presParOf" srcId="{863AD993-3672-4362-9C56-6A1BCA00DFAB}" destId="{C55AACEF-DD5A-4A6F-BFA8-DB6C80D47C85}" srcOrd="6" destOrd="0" presId="urn:microsoft.com/office/officeart/2005/8/layout/gear1"/>
    <dgm:cxn modelId="{A8EEE37E-BF87-48E1-BF4C-5F81F6F0544D}" type="presParOf" srcId="{863AD993-3672-4362-9C56-6A1BCA00DFAB}" destId="{E7232B03-9EB7-487C-9634-2C3990FF653E}" srcOrd="7" destOrd="0" presId="urn:microsoft.com/office/officeart/2005/8/layout/gear1"/>
    <dgm:cxn modelId="{EE039625-576D-4D9D-98B2-8F006914A11D}" type="presParOf" srcId="{863AD993-3672-4362-9C56-6A1BCA00DFAB}" destId="{2CF58083-1BB9-4851-BFE6-117B03806E22}" srcOrd="8" destOrd="0" presId="urn:microsoft.com/office/officeart/2005/8/layout/gear1"/>
    <dgm:cxn modelId="{B3DF39BB-FB36-4F4E-B7C1-637E1650CCCE}" type="presParOf" srcId="{863AD993-3672-4362-9C56-6A1BCA00DFAB}" destId="{0EE94B54-A24D-4510-A1D2-69E3792CE4F7}" srcOrd="9" destOrd="0" presId="urn:microsoft.com/office/officeart/2005/8/layout/gear1"/>
    <dgm:cxn modelId="{32220C85-A04E-4EDD-99D2-7581160C1292}" type="presParOf" srcId="{863AD993-3672-4362-9C56-6A1BCA00DFAB}" destId="{BBF2008C-5FDC-49DE-8260-D831F81BF664}" srcOrd="10" destOrd="0" presId="urn:microsoft.com/office/officeart/2005/8/layout/gear1"/>
    <dgm:cxn modelId="{40632C08-A134-47A5-874F-15F57961C760}" type="presParOf" srcId="{863AD993-3672-4362-9C56-6A1BCA00DFAB}" destId="{74A3D1D3-9D7F-4A6E-BA28-3B0E8FF049C9}" srcOrd="11" destOrd="0" presId="urn:microsoft.com/office/officeart/2005/8/layout/gear1"/>
    <dgm:cxn modelId="{4B1F7DD8-018B-4BDC-B9FD-E6D2E7DB22AF}" type="presParOf" srcId="{863AD993-3672-4362-9C56-6A1BCA00DFAB}" destId="{86D64EF6-C51B-41E0-BAC4-FB6104E25F6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DDEB39-CD74-4DF9-82A1-032DC00D80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534C05-7226-4B9F-9075-432104F398A2}">
      <dgm:prSet phldrT="[Text]"/>
      <dgm:spPr/>
      <dgm:t>
        <a:bodyPr/>
        <a:lstStyle/>
        <a:p>
          <a:r>
            <a:rPr lang="en-US" dirty="0"/>
            <a:t>x</a:t>
          </a:r>
        </a:p>
      </dgm:t>
    </dgm:pt>
    <dgm:pt modelId="{077BCD35-B9BE-431A-A023-6C7D4C6E4C67}" type="parTrans" cxnId="{0EF0C116-DFDD-485E-B73E-EFA1ED334948}">
      <dgm:prSet/>
      <dgm:spPr/>
      <dgm:t>
        <a:bodyPr/>
        <a:lstStyle/>
        <a:p>
          <a:endParaRPr lang="en-US"/>
        </a:p>
      </dgm:t>
    </dgm:pt>
    <dgm:pt modelId="{84B7A8B5-C59D-4169-8234-92AB28BE555C}" type="sibTrans" cxnId="{0EF0C116-DFDD-485E-B73E-EFA1ED334948}">
      <dgm:prSet/>
      <dgm:spPr/>
      <dgm:t>
        <a:bodyPr/>
        <a:lstStyle/>
        <a:p>
          <a:endParaRPr lang="en-US"/>
        </a:p>
      </dgm:t>
    </dgm:pt>
    <dgm:pt modelId="{22A0A84D-ACC6-4B12-8119-62E926DD7991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1BEF0A43-2D13-4F75-BEE1-A7FBD3BEE048}" type="parTrans" cxnId="{A4080711-C99D-4D82-B9D2-C6699F240F05}">
      <dgm:prSet/>
      <dgm:spPr/>
      <dgm:t>
        <a:bodyPr/>
        <a:lstStyle/>
        <a:p>
          <a:endParaRPr lang="en-US"/>
        </a:p>
      </dgm:t>
    </dgm:pt>
    <dgm:pt modelId="{E1431C8A-B097-4DA7-A599-49BC7415BC56}" type="sibTrans" cxnId="{A4080711-C99D-4D82-B9D2-C6699F240F05}">
      <dgm:prSet/>
      <dgm:spPr/>
      <dgm:t>
        <a:bodyPr/>
        <a:lstStyle/>
        <a:p>
          <a:endParaRPr lang="en-US"/>
        </a:p>
      </dgm:t>
    </dgm:pt>
    <dgm:pt modelId="{0187D040-DB84-428B-A94E-1C87EA497A5C}">
      <dgm:prSet phldrT="[Text]"/>
      <dgm:spPr/>
      <dgm:t>
        <a:bodyPr/>
        <a:lstStyle/>
        <a:p>
          <a:r>
            <a:rPr lang="en-US" strike="noStrike" dirty="0">
              <a:latin typeface="VTC VictorianLint" panose="02000500020000020004" pitchFamily="2" charset="0"/>
            </a:rPr>
            <a:t>Y</a:t>
          </a:r>
        </a:p>
      </dgm:t>
    </dgm:pt>
    <dgm:pt modelId="{1F707769-0283-49E5-8735-4EDA2C51190D}" type="parTrans" cxnId="{9EF9D1AD-4EAE-4625-A6A0-14F613651208}">
      <dgm:prSet/>
      <dgm:spPr/>
      <dgm:t>
        <a:bodyPr/>
        <a:lstStyle/>
        <a:p>
          <a:endParaRPr lang="en-US"/>
        </a:p>
      </dgm:t>
    </dgm:pt>
    <dgm:pt modelId="{471DC0E9-D57F-431F-847D-A620D8037A1C}" type="sibTrans" cxnId="{9EF9D1AD-4EAE-4625-A6A0-14F613651208}">
      <dgm:prSet/>
      <dgm:spPr/>
      <dgm:t>
        <a:bodyPr/>
        <a:lstStyle/>
        <a:p>
          <a:endParaRPr lang="en-US"/>
        </a:p>
      </dgm:t>
    </dgm:pt>
    <dgm:pt modelId="{3948A160-B9E1-42F4-B168-94F7E556CE10}">
      <dgm:prSet/>
      <dgm:spPr/>
      <dgm:t>
        <a:bodyPr/>
        <a:lstStyle/>
        <a:p>
          <a:r>
            <a:rPr lang="en-US" dirty="0"/>
            <a:t>Compare</a:t>
          </a:r>
        </a:p>
        <a:p>
          <a:r>
            <a:rPr lang="en-US" strike="noStrike" dirty="0">
              <a:latin typeface="VTC VictorianLint" panose="02000500020000020004" pitchFamily="2" charset="0"/>
            </a:rPr>
            <a:t>Y</a:t>
          </a:r>
          <a:r>
            <a:rPr lang="en-US" dirty="0"/>
            <a:t> to Y</a:t>
          </a:r>
        </a:p>
      </dgm:t>
    </dgm:pt>
    <dgm:pt modelId="{29DC20BE-40C1-41F4-BA14-0BB0479BB501}" type="parTrans" cxnId="{E62A5E45-1711-455F-B374-94A227E92D33}">
      <dgm:prSet/>
      <dgm:spPr/>
      <dgm:t>
        <a:bodyPr/>
        <a:lstStyle/>
        <a:p>
          <a:endParaRPr lang="en-US"/>
        </a:p>
      </dgm:t>
    </dgm:pt>
    <dgm:pt modelId="{8A4F309F-5D57-47EE-80DC-1CF91199B083}" type="sibTrans" cxnId="{E62A5E45-1711-455F-B374-94A227E92D33}">
      <dgm:prSet/>
      <dgm:spPr/>
      <dgm:t>
        <a:bodyPr/>
        <a:lstStyle/>
        <a:p>
          <a:endParaRPr lang="en-US"/>
        </a:p>
      </dgm:t>
    </dgm:pt>
    <dgm:pt modelId="{3C7AE3BD-E3FC-406D-A67C-46C7E1BC7208}" type="pres">
      <dgm:prSet presAssocID="{1DDDEB39-CD74-4DF9-82A1-032DC00D80DA}" presName="Name0" presStyleCnt="0">
        <dgm:presLayoutVars>
          <dgm:dir/>
          <dgm:resizeHandles val="exact"/>
        </dgm:presLayoutVars>
      </dgm:prSet>
      <dgm:spPr/>
    </dgm:pt>
    <dgm:pt modelId="{FAAA4337-E25F-4769-965A-BCEC1473107B}" type="pres">
      <dgm:prSet presAssocID="{F6534C05-7226-4B9F-9075-432104F398A2}" presName="node" presStyleLbl="node1" presStyleIdx="0" presStyleCnt="4">
        <dgm:presLayoutVars>
          <dgm:bulletEnabled val="1"/>
        </dgm:presLayoutVars>
      </dgm:prSet>
      <dgm:spPr/>
    </dgm:pt>
    <dgm:pt modelId="{D4078E2C-E77B-46C8-AE5C-33F8281E42AE}" type="pres">
      <dgm:prSet presAssocID="{84B7A8B5-C59D-4169-8234-92AB28BE555C}" presName="sibTrans" presStyleLbl="sibTrans2D1" presStyleIdx="0" presStyleCnt="3"/>
      <dgm:spPr/>
    </dgm:pt>
    <dgm:pt modelId="{5C3F3B02-91A2-4C85-938F-3858436C0F4A}" type="pres">
      <dgm:prSet presAssocID="{84B7A8B5-C59D-4169-8234-92AB28BE555C}" presName="connectorText" presStyleLbl="sibTrans2D1" presStyleIdx="0" presStyleCnt="3"/>
      <dgm:spPr/>
    </dgm:pt>
    <dgm:pt modelId="{63D7CBEF-0B10-490B-BD60-F61FD3F09C85}" type="pres">
      <dgm:prSet presAssocID="{22A0A84D-ACC6-4B12-8119-62E926DD7991}" presName="node" presStyleLbl="node1" presStyleIdx="1" presStyleCnt="4">
        <dgm:presLayoutVars>
          <dgm:bulletEnabled val="1"/>
        </dgm:presLayoutVars>
      </dgm:prSet>
      <dgm:spPr/>
    </dgm:pt>
    <dgm:pt modelId="{ED86B3B0-5FA1-4362-812C-97A25AEBC71C}" type="pres">
      <dgm:prSet presAssocID="{E1431C8A-B097-4DA7-A599-49BC7415BC56}" presName="sibTrans" presStyleLbl="sibTrans2D1" presStyleIdx="1" presStyleCnt="3"/>
      <dgm:spPr/>
    </dgm:pt>
    <dgm:pt modelId="{4081A163-EA37-43FB-988B-A00F494EC22A}" type="pres">
      <dgm:prSet presAssocID="{E1431C8A-B097-4DA7-A599-49BC7415BC56}" presName="connectorText" presStyleLbl="sibTrans2D1" presStyleIdx="1" presStyleCnt="3"/>
      <dgm:spPr/>
    </dgm:pt>
    <dgm:pt modelId="{79C66157-58C7-477D-999E-D6E13E08749F}" type="pres">
      <dgm:prSet presAssocID="{0187D040-DB84-428B-A94E-1C87EA497A5C}" presName="node" presStyleLbl="node1" presStyleIdx="2" presStyleCnt="4">
        <dgm:presLayoutVars>
          <dgm:bulletEnabled val="1"/>
        </dgm:presLayoutVars>
      </dgm:prSet>
      <dgm:spPr/>
    </dgm:pt>
    <dgm:pt modelId="{B0FD2DB9-F2E6-4D62-97CF-729DBFD162CC}" type="pres">
      <dgm:prSet presAssocID="{471DC0E9-D57F-431F-847D-A620D8037A1C}" presName="sibTrans" presStyleLbl="sibTrans2D1" presStyleIdx="2" presStyleCnt="3"/>
      <dgm:spPr/>
    </dgm:pt>
    <dgm:pt modelId="{C92EFE1F-B986-4045-BF81-710C944EDCC0}" type="pres">
      <dgm:prSet presAssocID="{471DC0E9-D57F-431F-847D-A620D8037A1C}" presName="connectorText" presStyleLbl="sibTrans2D1" presStyleIdx="2" presStyleCnt="3"/>
      <dgm:spPr/>
    </dgm:pt>
    <dgm:pt modelId="{2D681E52-F1C6-4EF2-8EC0-2E88871F8ECC}" type="pres">
      <dgm:prSet presAssocID="{3948A160-B9E1-42F4-B168-94F7E556CE10}" presName="node" presStyleLbl="node1" presStyleIdx="3" presStyleCnt="4">
        <dgm:presLayoutVars>
          <dgm:bulletEnabled val="1"/>
        </dgm:presLayoutVars>
      </dgm:prSet>
      <dgm:spPr/>
    </dgm:pt>
  </dgm:ptLst>
  <dgm:cxnLst>
    <dgm:cxn modelId="{7D4BC494-8E6D-4F97-B334-DE76C1F29EDA}" type="presOf" srcId="{471DC0E9-D57F-431F-847D-A620D8037A1C}" destId="{B0FD2DB9-F2E6-4D62-97CF-729DBFD162CC}" srcOrd="0" destOrd="0" presId="urn:microsoft.com/office/officeart/2005/8/layout/process1"/>
    <dgm:cxn modelId="{DB24782C-4374-4A23-9C10-7D17835E7AE8}" type="presOf" srcId="{84B7A8B5-C59D-4169-8234-92AB28BE555C}" destId="{D4078E2C-E77B-46C8-AE5C-33F8281E42AE}" srcOrd="0" destOrd="0" presId="urn:microsoft.com/office/officeart/2005/8/layout/process1"/>
    <dgm:cxn modelId="{9EF9D1AD-4EAE-4625-A6A0-14F613651208}" srcId="{1DDDEB39-CD74-4DF9-82A1-032DC00D80DA}" destId="{0187D040-DB84-428B-A94E-1C87EA497A5C}" srcOrd="2" destOrd="0" parTransId="{1F707769-0283-49E5-8735-4EDA2C51190D}" sibTransId="{471DC0E9-D57F-431F-847D-A620D8037A1C}"/>
    <dgm:cxn modelId="{1F9B3883-1164-4920-AFC4-409C507C39DF}" type="presOf" srcId="{3948A160-B9E1-42F4-B168-94F7E556CE10}" destId="{2D681E52-F1C6-4EF2-8EC0-2E88871F8ECC}" srcOrd="0" destOrd="0" presId="urn:microsoft.com/office/officeart/2005/8/layout/process1"/>
    <dgm:cxn modelId="{59FCBC80-6EA8-4104-9A18-B69570A28B1F}" type="presOf" srcId="{0187D040-DB84-428B-A94E-1C87EA497A5C}" destId="{79C66157-58C7-477D-999E-D6E13E08749F}" srcOrd="0" destOrd="0" presId="urn:microsoft.com/office/officeart/2005/8/layout/process1"/>
    <dgm:cxn modelId="{0EF0C116-DFDD-485E-B73E-EFA1ED334948}" srcId="{1DDDEB39-CD74-4DF9-82A1-032DC00D80DA}" destId="{F6534C05-7226-4B9F-9075-432104F398A2}" srcOrd="0" destOrd="0" parTransId="{077BCD35-B9BE-431A-A023-6C7D4C6E4C67}" sibTransId="{84B7A8B5-C59D-4169-8234-92AB28BE555C}"/>
    <dgm:cxn modelId="{A4080711-C99D-4D82-B9D2-C6699F240F05}" srcId="{1DDDEB39-CD74-4DF9-82A1-032DC00D80DA}" destId="{22A0A84D-ACC6-4B12-8119-62E926DD7991}" srcOrd="1" destOrd="0" parTransId="{1BEF0A43-2D13-4F75-BEE1-A7FBD3BEE048}" sibTransId="{E1431C8A-B097-4DA7-A599-49BC7415BC56}"/>
    <dgm:cxn modelId="{E62A5E45-1711-455F-B374-94A227E92D33}" srcId="{1DDDEB39-CD74-4DF9-82A1-032DC00D80DA}" destId="{3948A160-B9E1-42F4-B168-94F7E556CE10}" srcOrd="3" destOrd="0" parTransId="{29DC20BE-40C1-41F4-BA14-0BB0479BB501}" sibTransId="{8A4F309F-5D57-47EE-80DC-1CF91199B083}"/>
    <dgm:cxn modelId="{1C5BD832-AE75-4C51-9223-B5D3E9039750}" type="presOf" srcId="{84B7A8B5-C59D-4169-8234-92AB28BE555C}" destId="{5C3F3B02-91A2-4C85-938F-3858436C0F4A}" srcOrd="1" destOrd="0" presId="urn:microsoft.com/office/officeart/2005/8/layout/process1"/>
    <dgm:cxn modelId="{0EF4C71A-4D68-4924-9270-97A7F0AB8F53}" type="presOf" srcId="{471DC0E9-D57F-431F-847D-A620D8037A1C}" destId="{C92EFE1F-B986-4045-BF81-710C944EDCC0}" srcOrd="1" destOrd="0" presId="urn:microsoft.com/office/officeart/2005/8/layout/process1"/>
    <dgm:cxn modelId="{8303CE5E-B622-48F7-A571-3855F567DF89}" type="presOf" srcId="{22A0A84D-ACC6-4B12-8119-62E926DD7991}" destId="{63D7CBEF-0B10-490B-BD60-F61FD3F09C85}" srcOrd="0" destOrd="0" presId="urn:microsoft.com/office/officeart/2005/8/layout/process1"/>
    <dgm:cxn modelId="{969DC7B4-D4AD-42DF-BDC7-2C0082E43421}" type="presOf" srcId="{E1431C8A-B097-4DA7-A599-49BC7415BC56}" destId="{ED86B3B0-5FA1-4362-812C-97A25AEBC71C}" srcOrd="0" destOrd="0" presId="urn:microsoft.com/office/officeart/2005/8/layout/process1"/>
    <dgm:cxn modelId="{EFE75548-11A0-4FFE-B2A2-E796D27BCEDB}" type="presOf" srcId="{F6534C05-7226-4B9F-9075-432104F398A2}" destId="{FAAA4337-E25F-4769-965A-BCEC1473107B}" srcOrd="0" destOrd="0" presId="urn:microsoft.com/office/officeart/2005/8/layout/process1"/>
    <dgm:cxn modelId="{210F88D3-0583-43D1-9299-E547859F4B4D}" type="presOf" srcId="{1DDDEB39-CD74-4DF9-82A1-032DC00D80DA}" destId="{3C7AE3BD-E3FC-406D-A67C-46C7E1BC7208}" srcOrd="0" destOrd="0" presId="urn:microsoft.com/office/officeart/2005/8/layout/process1"/>
    <dgm:cxn modelId="{142D58C3-7C00-4DB9-96B4-678F0C346DA7}" type="presOf" srcId="{E1431C8A-B097-4DA7-A599-49BC7415BC56}" destId="{4081A163-EA37-43FB-988B-A00F494EC22A}" srcOrd="1" destOrd="0" presId="urn:microsoft.com/office/officeart/2005/8/layout/process1"/>
    <dgm:cxn modelId="{87920805-9A6A-4C92-A039-15B2DD6FD309}" type="presParOf" srcId="{3C7AE3BD-E3FC-406D-A67C-46C7E1BC7208}" destId="{FAAA4337-E25F-4769-965A-BCEC1473107B}" srcOrd="0" destOrd="0" presId="urn:microsoft.com/office/officeart/2005/8/layout/process1"/>
    <dgm:cxn modelId="{1D518381-9801-4820-8E11-3DC7C69FCC57}" type="presParOf" srcId="{3C7AE3BD-E3FC-406D-A67C-46C7E1BC7208}" destId="{D4078E2C-E77B-46C8-AE5C-33F8281E42AE}" srcOrd="1" destOrd="0" presId="urn:microsoft.com/office/officeart/2005/8/layout/process1"/>
    <dgm:cxn modelId="{EB2BB4CB-9232-4305-B472-6C9274F72083}" type="presParOf" srcId="{D4078E2C-E77B-46C8-AE5C-33F8281E42AE}" destId="{5C3F3B02-91A2-4C85-938F-3858436C0F4A}" srcOrd="0" destOrd="0" presId="urn:microsoft.com/office/officeart/2005/8/layout/process1"/>
    <dgm:cxn modelId="{DF58C4C4-F3AB-42DC-9032-65BFCCCD7FE2}" type="presParOf" srcId="{3C7AE3BD-E3FC-406D-A67C-46C7E1BC7208}" destId="{63D7CBEF-0B10-490B-BD60-F61FD3F09C85}" srcOrd="2" destOrd="0" presId="urn:microsoft.com/office/officeart/2005/8/layout/process1"/>
    <dgm:cxn modelId="{EE684C7D-8054-4912-84FB-EA6F8D13289E}" type="presParOf" srcId="{3C7AE3BD-E3FC-406D-A67C-46C7E1BC7208}" destId="{ED86B3B0-5FA1-4362-812C-97A25AEBC71C}" srcOrd="3" destOrd="0" presId="urn:microsoft.com/office/officeart/2005/8/layout/process1"/>
    <dgm:cxn modelId="{AA76B137-1161-474A-8F5B-BC65A95CD6D5}" type="presParOf" srcId="{ED86B3B0-5FA1-4362-812C-97A25AEBC71C}" destId="{4081A163-EA37-43FB-988B-A00F494EC22A}" srcOrd="0" destOrd="0" presId="urn:microsoft.com/office/officeart/2005/8/layout/process1"/>
    <dgm:cxn modelId="{9A70361D-F2D7-4ACE-8CD6-6B110E261328}" type="presParOf" srcId="{3C7AE3BD-E3FC-406D-A67C-46C7E1BC7208}" destId="{79C66157-58C7-477D-999E-D6E13E08749F}" srcOrd="4" destOrd="0" presId="urn:microsoft.com/office/officeart/2005/8/layout/process1"/>
    <dgm:cxn modelId="{EC2AC7FD-460A-4AE7-848F-0E171562F494}" type="presParOf" srcId="{3C7AE3BD-E3FC-406D-A67C-46C7E1BC7208}" destId="{B0FD2DB9-F2E6-4D62-97CF-729DBFD162CC}" srcOrd="5" destOrd="0" presId="urn:microsoft.com/office/officeart/2005/8/layout/process1"/>
    <dgm:cxn modelId="{E94EEDC9-1743-4BC3-9621-1C8149D2D576}" type="presParOf" srcId="{B0FD2DB9-F2E6-4D62-97CF-729DBFD162CC}" destId="{C92EFE1F-B986-4045-BF81-710C944EDCC0}" srcOrd="0" destOrd="0" presId="urn:microsoft.com/office/officeart/2005/8/layout/process1"/>
    <dgm:cxn modelId="{340FC895-547D-4445-A467-0858BCB91E6D}" type="presParOf" srcId="{3C7AE3BD-E3FC-406D-A67C-46C7E1BC7208}" destId="{2D681E52-F1C6-4EF2-8EC0-2E88871F8EC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DDEB39-CD74-4DF9-82A1-032DC00D80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534C05-7226-4B9F-9075-432104F398A2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077BCD35-B9BE-431A-A023-6C7D4C6E4C67}" type="parTrans" cxnId="{0EF0C116-DFDD-485E-B73E-EFA1ED334948}">
      <dgm:prSet/>
      <dgm:spPr/>
      <dgm:t>
        <a:bodyPr/>
        <a:lstStyle/>
        <a:p>
          <a:endParaRPr lang="en-US"/>
        </a:p>
      </dgm:t>
    </dgm:pt>
    <dgm:pt modelId="{84B7A8B5-C59D-4169-8234-92AB28BE555C}" type="sibTrans" cxnId="{0EF0C116-DFDD-485E-B73E-EFA1ED334948}">
      <dgm:prSet/>
      <dgm:spPr/>
      <dgm:t>
        <a:bodyPr/>
        <a:lstStyle/>
        <a:p>
          <a:endParaRPr lang="en-US"/>
        </a:p>
      </dgm:t>
    </dgm:pt>
    <dgm:pt modelId="{22A0A84D-ACC6-4B12-8119-62E926DD7991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1BEF0A43-2D13-4F75-BEE1-A7FBD3BEE048}" type="parTrans" cxnId="{A4080711-C99D-4D82-B9D2-C6699F240F05}">
      <dgm:prSet/>
      <dgm:spPr/>
      <dgm:t>
        <a:bodyPr/>
        <a:lstStyle/>
        <a:p>
          <a:endParaRPr lang="en-US"/>
        </a:p>
      </dgm:t>
    </dgm:pt>
    <dgm:pt modelId="{E1431C8A-B097-4DA7-A599-49BC7415BC56}" type="sibTrans" cxnId="{A4080711-C99D-4D82-B9D2-C6699F240F05}">
      <dgm:prSet/>
      <dgm:spPr/>
      <dgm:t>
        <a:bodyPr/>
        <a:lstStyle/>
        <a:p>
          <a:endParaRPr lang="en-US"/>
        </a:p>
      </dgm:t>
    </dgm:pt>
    <dgm:pt modelId="{0187D040-DB84-428B-A94E-1C87EA497A5C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1F707769-0283-49E5-8735-4EDA2C51190D}" type="parTrans" cxnId="{9EF9D1AD-4EAE-4625-A6A0-14F613651208}">
      <dgm:prSet/>
      <dgm:spPr/>
      <dgm:t>
        <a:bodyPr/>
        <a:lstStyle/>
        <a:p>
          <a:endParaRPr lang="en-US"/>
        </a:p>
      </dgm:t>
    </dgm:pt>
    <dgm:pt modelId="{471DC0E9-D57F-431F-847D-A620D8037A1C}" type="sibTrans" cxnId="{9EF9D1AD-4EAE-4625-A6A0-14F613651208}">
      <dgm:prSet/>
      <dgm:spPr/>
      <dgm:t>
        <a:bodyPr/>
        <a:lstStyle/>
        <a:p>
          <a:endParaRPr lang="en-US"/>
        </a:p>
      </dgm:t>
    </dgm:pt>
    <dgm:pt modelId="{3948A160-B9E1-42F4-B168-94F7E556CE10}">
      <dgm:prSet/>
      <dgm:spPr/>
      <dgm:t>
        <a:bodyPr/>
        <a:lstStyle/>
        <a:p>
          <a:r>
            <a:rPr lang="en-US" dirty="0"/>
            <a:t>Loss</a:t>
          </a:r>
        </a:p>
      </dgm:t>
    </dgm:pt>
    <dgm:pt modelId="{29DC20BE-40C1-41F4-BA14-0BB0479BB501}" type="parTrans" cxnId="{E62A5E45-1711-455F-B374-94A227E92D33}">
      <dgm:prSet/>
      <dgm:spPr/>
      <dgm:t>
        <a:bodyPr/>
        <a:lstStyle/>
        <a:p>
          <a:endParaRPr lang="en-US"/>
        </a:p>
      </dgm:t>
    </dgm:pt>
    <dgm:pt modelId="{8A4F309F-5D57-47EE-80DC-1CF91199B083}" type="sibTrans" cxnId="{E62A5E45-1711-455F-B374-94A227E92D33}">
      <dgm:prSet/>
      <dgm:spPr/>
      <dgm:t>
        <a:bodyPr/>
        <a:lstStyle/>
        <a:p>
          <a:endParaRPr lang="en-US"/>
        </a:p>
      </dgm:t>
    </dgm:pt>
    <dgm:pt modelId="{3C7AE3BD-E3FC-406D-A67C-46C7E1BC7208}" type="pres">
      <dgm:prSet presAssocID="{1DDDEB39-CD74-4DF9-82A1-032DC00D80DA}" presName="Name0" presStyleCnt="0">
        <dgm:presLayoutVars>
          <dgm:dir/>
          <dgm:resizeHandles val="exact"/>
        </dgm:presLayoutVars>
      </dgm:prSet>
      <dgm:spPr/>
    </dgm:pt>
    <dgm:pt modelId="{FAAA4337-E25F-4769-965A-BCEC1473107B}" type="pres">
      <dgm:prSet presAssocID="{F6534C05-7226-4B9F-9075-432104F398A2}" presName="node" presStyleLbl="node1" presStyleIdx="0" presStyleCnt="4">
        <dgm:presLayoutVars>
          <dgm:bulletEnabled val="1"/>
        </dgm:presLayoutVars>
      </dgm:prSet>
      <dgm:spPr/>
    </dgm:pt>
    <dgm:pt modelId="{D4078E2C-E77B-46C8-AE5C-33F8281E42AE}" type="pres">
      <dgm:prSet presAssocID="{84B7A8B5-C59D-4169-8234-92AB28BE555C}" presName="sibTrans" presStyleLbl="sibTrans2D1" presStyleIdx="0" presStyleCnt="3"/>
      <dgm:spPr/>
    </dgm:pt>
    <dgm:pt modelId="{5C3F3B02-91A2-4C85-938F-3858436C0F4A}" type="pres">
      <dgm:prSet presAssocID="{84B7A8B5-C59D-4169-8234-92AB28BE555C}" presName="connectorText" presStyleLbl="sibTrans2D1" presStyleIdx="0" presStyleCnt="3"/>
      <dgm:spPr/>
    </dgm:pt>
    <dgm:pt modelId="{63D7CBEF-0B10-490B-BD60-F61FD3F09C85}" type="pres">
      <dgm:prSet presAssocID="{22A0A84D-ACC6-4B12-8119-62E926DD7991}" presName="node" presStyleLbl="node1" presStyleIdx="1" presStyleCnt="4">
        <dgm:presLayoutVars>
          <dgm:bulletEnabled val="1"/>
        </dgm:presLayoutVars>
      </dgm:prSet>
      <dgm:spPr/>
    </dgm:pt>
    <dgm:pt modelId="{ED86B3B0-5FA1-4362-812C-97A25AEBC71C}" type="pres">
      <dgm:prSet presAssocID="{E1431C8A-B097-4DA7-A599-49BC7415BC56}" presName="sibTrans" presStyleLbl="sibTrans2D1" presStyleIdx="1" presStyleCnt="3"/>
      <dgm:spPr/>
    </dgm:pt>
    <dgm:pt modelId="{4081A163-EA37-43FB-988B-A00F494EC22A}" type="pres">
      <dgm:prSet presAssocID="{E1431C8A-B097-4DA7-A599-49BC7415BC56}" presName="connectorText" presStyleLbl="sibTrans2D1" presStyleIdx="1" presStyleCnt="3"/>
      <dgm:spPr/>
    </dgm:pt>
    <dgm:pt modelId="{79C66157-58C7-477D-999E-D6E13E08749F}" type="pres">
      <dgm:prSet presAssocID="{0187D040-DB84-428B-A94E-1C87EA497A5C}" presName="node" presStyleLbl="node1" presStyleIdx="2" presStyleCnt="4">
        <dgm:presLayoutVars>
          <dgm:bulletEnabled val="1"/>
        </dgm:presLayoutVars>
      </dgm:prSet>
      <dgm:spPr/>
    </dgm:pt>
    <dgm:pt modelId="{B0FD2DB9-F2E6-4D62-97CF-729DBFD162CC}" type="pres">
      <dgm:prSet presAssocID="{471DC0E9-D57F-431F-847D-A620D8037A1C}" presName="sibTrans" presStyleLbl="sibTrans2D1" presStyleIdx="2" presStyleCnt="3"/>
      <dgm:spPr/>
    </dgm:pt>
    <dgm:pt modelId="{C92EFE1F-B986-4045-BF81-710C944EDCC0}" type="pres">
      <dgm:prSet presAssocID="{471DC0E9-D57F-431F-847D-A620D8037A1C}" presName="connectorText" presStyleLbl="sibTrans2D1" presStyleIdx="2" presStyleCnt="3"/>
      <dgm:spPr/>
    </dgm:pt>
    <dgm:pt modelId="{2D681E52-F1C6-4EF2-8EC0-2E88871F8ECC}" type="pres">
      <dgm:prSet presAssocID="{3948A160-B9E1-42F4-B168-94F7E556CE10}" presName="node" presStyleLbl="node1" presStyleIdx="3" presStyleCnt="4">
        <dgm:presLayoutVars>
          <dgm:bulletEnabled val="1"/>
        </dgm:presLayoutVars>
      </dgm:prSet>
      <dgm:spPr/>
    </dgm:pt>
  </dgm:ptLst>
  <dgm:cxnLst>
    <dgm:cxn modelId="{7D4BC494-8E6D-4F97-B334-DE76C1F29EDA}" type="presOf" srcId="{471DC0E9-D57F-431F-847D-A620D8037A1C}" destId="{B0FD2DB9-F2E6-4D62-97CF-729DBFD162CC}" srcOrd="0" destOrd="0" presId="urn:microsoft.com/office/officeart/2005/8/layout/process1"/>
    <dgm:cxn modelId="{DB24782C-4374-4A23-9C10-7D17835E7AE8}" type="presOf" srcId="{84B7A8B5-C59D-4169-8234-92AB28BE555C}" destId="{D4078E2C-E77B-46C8-AE5C-33F8281E42AE}" srcOrd="0" destOrd="0" presId="urn:microsoft.com/office/officeart/2005/8/layout/process1"/>
    <dgm:cxn modelId="{9EF9D1AD-4EAE-4625-A6A0-14F613651208}" srcId="{1DDDEB39-CD74-4DF9-82A1-032DC00D80DA}" destId="{0187D040-DB84-428B-A94E-1C87EA497A5C}" srcOrd="2" destOrd="0" parTransId="{1F707769-0283-49E5-8735-4EDA2C51190D}" sibTransId="{471DC0E9-D57F-431F-847D-A620D8037A1C}"/>
    <dgm:cxn modelId="{1F9B3883-1164-4920-AFC4-409C507C39DF}" type="presOf" srcId="{3948A160-B9E1-42F4-B168-94F7E556CE10}" destId="{2D681E52-F1C6-4EF2-8EC0-2E88871F8ECC}" srcOrd="0" destOrd="0" presId="urn:microsoft.com/office/officeart/2005/8/layout/process1"/>
    <dgm:cxn modelId="{59FCBC80-6EA8-4104-9A18-B69570A28B1F}" type="presOf" srcId="{0187D040-DB84-428B-A94E-1C87EA497A5C}" destId="{79C66157-58C7-477D-999E-D6E13E08749F}" srcOrd="0" destOrd="0" presId="urn:microsoft.com/office/officeart/2005/8/layout/process1"/>
    <dgm:cxn modelId="{0EF0C116-DFDD-485E-B73E-EFA1ED334948}" srcId="{1DDDEB39-CD74-4DF9-82A1-032DC00D80DA}" destId="{F6534C05-7226-4B9F-9075-432104F398A2}" srcOrd="0" destOrd="0" parTransId="{077BCD35-B9BE-431A-A023-6C7D4C6E4C67}" sibTransId="{84B7A8B5-C59D-4169-8234-92AB28BE555C}"/>
    <dgm:cxn modelId="{A4080711-C99D-4D82-B9D2-C6699F240F05}" srcId="{1DDDEB39-CD74-4DF9-82A1-032DC00D80DA}" destId="{22A0A84D-ACC6-4B12-8119-62E926DD7991}" srcOrd="1" destOrd="0" parTransId="{1BEF0A43-2D13-4F75-BEE1-A7FBD3BEE048}" sibTransId="{E1431C8A-B097-4DA7-A599-49BC7415BC56}"/>
    <dgm:cxn modelId="{E62A5E45-1711-455F-B374-94A227E92D33}" srcId="{1DDDEB39-CD74-4DF9-82A1-032DC00D80DA}" destId="{3948A160-B9E1-42F4-B168-94F7E556CE10}" srcOrd="3" destOrd="0" parTransId="{29DC20BE-40C1-41F4-BA14-0BB0479BB501}" sibTransId="{8A4F309F-5D57-47EE-80DC-1CF91199B083}"/>
    <dgm:cxn modelId="{1C5BD832-AE75-4C51-9223-B5D3E9039750}" type="presOf" srcId="{84B7A8B5-C59D-4169-8234-92AB28BE555C}" destId="{5C3F3B02-91A2-4C85-938F-3858436C0F4A}" srcOrd="1" destOrd="0" presId="urn:microsoft.com/office/officeart/2005/8/layout/process1"/>
    <dgm:cxn modelId="{0EF4C71A-4D68-4924-9270-97A7F0AB8F53}" type="presOf" srcId="{471DC0E9-D57F-431F-847D-A620D8037A1C}" destId="{C92EFE1F-B986-4045-BF81-710C944EDCC0}" srcOrd="1" destOrd="0" presId="urn:microsoft.com/office/officeart/2005/8/layout/process1"/>
    <dgm:cxn modelId="{8303CE5E-B622-48F7-A571-3855F567DF89}" type="presOf" srcId="{22A0A84D-ACC6-4B12-8119-62E926DD7991}" destId="{63D7CBEF-0B10-490B-BD60-F61FD3F09C85}" srcOrd="0" destOrd="0" presId="urn:microsoft.com/office/officeart/2005/8/layout/process1"/>
    <dgm:cxn modelId="{969DC7B4-D4AD-42DF-BDC7-2C0082E43421}" type="presOf" srcId="{E1431C8A-B097-4DA7-A599-49BC7415BC56}" destId="{ED86B3B0-5FA1-4362-812C-97A25AEBC71C}" srcOrd="0" destOrd="0" presId="urn:microsoft.com/office/officeart/2005/8/layout/process1"/>
    <dgm:cxn modelId="{EFE75548-11A0-4FFE-B2A2-E796D27BCEDB}" type="presOf" srcId="{F6534C05-7226-4B9F-9075-432104F398A2}" destId="{FAAA4337-E25F-4769-965A-BCEC1473107B}" srcOrd="0" destOrd="0" presId="urn:microsoft.com/office/officeart/2005/8/layout/process1"/>
    <dgm:cxn modelId="{210F88D3-0583-43D1-9299-E547859F4B4D}" type="presOf" srcId="{1DDDEB39-CD74-4DF9-82A1-032DC00D80DA}" destId="{3C7AE3BD-E3FC-406D-A67C-46C7E1BC7208}" srcOrd="0" destOrd="0" presId="urn:microsoft.com/office/officeart/2005/8/layout/process1"/>
    <dgm:cxn modelId="{142D58C3-7C00-4DB9-96B4-678F0C346DA7}" type="presOf" srcId="{E1431C8A-B097-4DA7-A599-49BC7415BC56}" destId="{4081A163-EA37-43FB-988B-A00F494EC22A}" srcOrd="1" destOrd="0" presId="urn:microsoft.com/office/officeart/2005/8/layout/process1"/>
    <dgm:cxn modelId="{87920805-9A6A-4C92-A039-15B2DD6FD309}" type="presParOf" srcId="{3C7AE3BD-E3FC-406D-A67C-46C7E1BC7208}" destId="{FAAA4337-E25F-4769-965A-BCEC1473107B}" srcOrd="0" destOrd="0" presId="urn:microsoft.com/office/officeart/2005/8/layout/process1"/>
    <dgm:cxn modelId="{1D518381-9801-4820-8E11-3DC7C69FCC57}" type="presParOf" srcId="{3C7AE3BD-E3FC-406D-A67C-46C7E1BC7208}" destId="{D4078E2C-E77B-46C8-AE5C-33F8281E42AE}" srcOrd="1" destOrd="0" presId="urn:microsoft.com/office/officeart/2005/8/layout/process1"/>
    <dgm:cxn modelId="{EB2BB4CB-9232-4305-B472-6C9274F72083}" type="presParOf" srcId="{D4078E2C-E77B-46C8-AE5C-33F8281E42AE}" destId="{5C3F3B02-91A2-4C85-938F-3858436C0F4A}" srcOrd="0" destOrd="0" presId="urn:microsoft.com/office/officeart/2005/8/layout/process1"/>
    <dgm:cxn modelId="{DF58C4C4-F3AB-42DC-9032-65BFCCCD7FE2}" type="presParOf" srcId="{3C7AE3BD-E3FC-406D-A67C-46C7E1BC7208}" destId="{63D7CBEF-0B10-490B-BD60-F61FD3F09C85}" srcOrd="2" destOrd="0" presId="urn:microsoft.com/office/officeart/2005/8/layout/process1"/>
    <dgm:cxn modelId="{EE684C7D-8054-4912-84FB-EA6F8D13289E}" type="presParOf" srcId="{3C7AE3BD-E3FC-406D-A67C-46C7E1BC7208}" destId="{ED86B3B0-5FA1-4362-812C-97A25AEBC71C}" srcOrd="3" destOrd="0" presId="urn:microsoft.com/office/officeart/2005/8/layout/process1"/>
    <dgm:cxn modelId="{AA76B137-1161-474A-8F5B-BC65A95CD6D5}" type="presParOf" srcId="{ED86B3B0-5FA1-4362-812C-97A25AEBC71C}" destId="{4081A163-EA37-43FB-988B-A00F494EC22A}" srcOrd="0" destOrd="0" presId="urn:microsoft.com/office/officeart/2005/8/layout/process1"/>
    <dgm:cxn modelId="{9A70361D-F2D7-4ACE-8CD6-6B110E261328}" type="presParOf" srcId="{3C7AE3BD-E3FC-406D-A67C-46C7E1BC7208}" destId="{79C66157-58C7-477D-999E-D6E13E08749F}" srcOrd="4" destOrd="0" presId="urn:microsoft.com/office/officeart/2005/8/layout/process1"/>
    <dgm:cxn modelId="{EC2AC7FD-460A-4AE7-848F-0E171562F494}" type="presParOf" srcId="{3C7AE3BD-E3FC-406D-A67C-46C7E1BC7208}" destId="{B0FD2DB9-F2E6-4D62-97CF-729DBFD162CC}" srcOrd="5" destOrd="0" presId="urn:microsoft.com/office/officeart/2005/8/layout/process1"/>
    <dgm:cxn modelId="{E94EEDC9-1743-4BC3-9621-1C8149D2D576}" type="presParOf" srcId="{B0FD2DB9-F2E6-4D62-97CF-729DBFD162CC}" destId="{C92EFE1F-B986-4045-BF81-710C944EDCC0}" srcOrd="0" destOrd="0" presId="urn:microsoft.com/office/officeart/2005/8/layout/process1"/>
    <dgm:cxn modelId="{340FC895-547D-4445-A467-0858BCB91E6D}" type="presParOf" srcId="{3C7AE3BD-E3FC-406D-A67C-46C7E1BC7208}" destId="{2D681E52-F1C6-4EF2-8EC0-2E88871F8EC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A4337-E25F-4769-965A-BCEC1473107B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Features</a:t>
          </a:r>
        </a:p>
      </dsp:txBody>
      <dsp:txXfrm>
        <a:off x="31015" y="2268266"/>
        <a:ext cx="1506815" cy="882133"/>
      </dsp:txXfrm>
    </dsp:sp>
    <dsp:sp modelId="{D4078E2C-E77B-46C8-AE5C-33F8281E42AE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1445" y="2593142"/>
        <a:ext cx="231757" cy="232382"/>
      </dsp:txXfrm>
    </dsp:sp>
    <dsp:sp modelId="{63D7CBEF-0B10-490B-BD60-F61FD3F09C85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</a:t>
          </a:r>
        </a:p>
      </dsp:txBody>
      <dsp:txXfrm>
        <a:off x="2217400" y="2268266"/>
        <a:ext cx="1506815" cy="882133"/>
      </dsp:txXfrm>
    </dsp:sp>
    <dsp:sp modelId="{ED86B3B0-5FA1-4362-812C-97A25AEBC71C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07829" y="2593142"/>
        <a:ext cx="231757" cy="232382"/>
      </dsp:txXfrm>
    </dsp:sp>
    <dsp:sp modelId="{79C66157-58C7-477D-999E-D6E13E08749F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</a:t>
          </a:r>
        </a:p>
      </dsp:txBody>
      <dsp:txXfrm>
        <a:off x="4403784" y="2268266"/>
        <a:ext cx="1506815" cy="882133"/>
      </dsp:txXfrm>
    </dsp:sp>
    <dsp:sp modelId="{B0FD2DB9-F2E6-4D62-97CF-729DBFD162CC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094214" y="2593142"/>
        <a:ext cx="231757" cy="232382"/>
      </dsp:txXfrm>
    </dsp:sp>
    <dsp:sp modelId="{2D681E52-F1C6-4EF2-8EC0-2E88871F8ECC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Loss</a:t>
          </a:r>
        </a:p>
      </dsp:txBody>
      <dsp:txXfrm>
        <a:off x="6590168" y="2268266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45807-0EB7-4E02-871D-81584A3A135D}">
      <dsp:nvSpPr>
        <dsp:cNvPr id="0" name=""/>
        <dsp:cNvSpPr/>
      </dsp:nvSpPr>
      <dsp:spPr>
        <a:xfrm>
          <a:off x="1104138" y="1718903"/>
          <a:ext cx="1349502" cy="1349502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parameter</a:t>
          </a:r>
        </a:p>
      </dsp:txBody>
      <dsp:txXfrm>
        <a:off x="1375448" y="2035017"/>
        <a:ext cx="806882" cy="693672"/>
      </dsp:txXfrm>
    </dsp:sp>
    <dsp:sp modelId="{1FE15C98-AFAF-4553-98B9-25FBD3A5A63E}">
      <dsp:nvSpPr>
        <dsp:cNvPr id="0" name=""/>
        <dsp:cNvSpPr/>
      </dsp:nvSpPr>
      <dsp:spPr>
        <a:xfrm>
          <a:off x="318973" y="1399929"/>
          <a:ext cx="981456" cy="981456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parameter</a:t>
          </a:r>
        </a:p>
      </dsp:txBody>
      <dsp:txXfrm>
        <a:off x="566058" y="1648507"/>
        <a:ext cx="487286" cy="484300"/>
      </dsp:txXfrm>
    </dsp:sp>
    <dsp:sp modelId="{C55AACEF-DD5A-4A6F-BFA8-DB6C80D47C85}">
      <dsp:nvSpPr>
        <dsp:cNvPr id="0" name=""/>
        <dsp:cNvSpPr/>
      </dsp:nvSpPr>
      <dsp:spPr>
        <a:xfrm rot="20700000">
          <a:off x="868688" y="722825"/>
          <a:ext cx="961626" cy="961626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parameter</a:t>
          </a:r>
        </a:p>
      </dsp:txBody>
      <dsp:txXfrm rot="-20700000">
        <a:off x="1079601" y="933738"/>
        <a:ext cx="539800" cy="539800"/>
      </dsp:txXfrm>
    </dsp:sp>
    <dsp:sp modelId="{BBF2008C-5FDC-49DE-8260-D831F81BF664}">
      <dsp:nvSpPr>
        <dsp:cNvPr id="0" name=""/>
        <dsp:cNvSpPr/>
      </dsp:nvSpPr>
      <dsp:spPr>
        <a:xfrm>
          <a:off x="982383" y="1525286"/>
          <a:ext cx="1727362" cy="1727362"/>
        </a:xfrm>
        <a:prstGeom prst="circularArrow">
          <a:avLst>
            <a:gd name="adj1" fmla="val 4687"/>
            <a:gd name="adj2" fmla="val 299029"/>
            <a:gd name="adj3" fmla="val 2451889"/>
            <a:gd name="adj4" fmla="val 16007430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3D1D3-9D7F-4A6E-BA28-3B0E8FF049C9}">
      <dsp:nvSpPr>
        <dsp:cNvPr id="0" name=""/>
        <dsp:cNvSpPr/>
      </dsp:nvSpPr>
      <dsp:spPr>
        <a:xfrm>
          <a:off x="145159" y="1190240"/>
          <a:ext cx="1255036" cy="12550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64EF6-C51B-41E0-BAC4-FB6104E25F68}">
      <dsp:nvSpPr>
        <dsp:cNvPr id="0" name=""/>
        <dsp:cNvSpPr/>
      </dsp:nvSpPr>
      <dsp:spPr>
        <a:xfrm>
          <a:off x="646254" y="519663"/>
          <a:ext cx="1353182" cy="135318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A4337-E25F-4769-965A-BCEC1473107B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x</a:t>
          </a:r>
        </a:p>
      </dsp:txBody>
      <dsp:txXfrm>
        <a:off x="31015" y="2268266"/>
        <a:ext cx="1506815" cy="882133"/>
      </dsp:txXfrm>
    </dsp:sp>
    <dsp:sp modelId="{D4078E2C-E77B-46C8-AE5C-33F8281E42AE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1445" y="2593142"/>
        <a:ext cx="231757" cy="232382"/>
      </dsp:txXfrm>
    </dsp:sp>
    <dsp:sp modelId="{63D7CBEF-0B10-490B-BD60-F61FD3F09C85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</a:t>
          </a:r>
        </a:p>
      </dsp:txBody>
      <dsp:txXfrm>
        <a:off x="2217400" y="2268266"/>
        <a:ext cx="1506815" cy="882133"/>
      </dsp:txXfrm>
    </dsp:sp>
    <dsp:sp modelId="{ED86B3B0-5FA1-4362-812C-97A25AEBC71C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07829" y="2593142"/>
        <a:ext cx="231757" cy="232382"/>
      </dsp:txXfrm>
    </dsp:sp>
    <dsp:sp modelId="{79C66157-58C7-477D-999E-D6E13E08749F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strike="noStrike" kern="1200" dirty="0">
              <a:latin typeface="VTC VictorianLint" panose="02000500020000020004" pitchFamily="2" charset="0"/>
            </a:rPr>
            <a:t>Y</a:t>
          </a:r>
        </a:p>
      </dsp:txBody>
      <dsp:txXfrm>
        <a:off x="4403784" y="2268266"/>
        <a:ext cx="1506815" cy="882133"/>
      </dsp:txXfrm>
    </dsp:sp>
    <dsp:sp modelId="{B0FD2DB9-F2E6-4D62-97CF-729DBFD162CC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094214" y="2593142"/>
        <a:ext cx="231757" cy="232382"/>
      </dsp:txXfrm>
    </dsp:sp>
    <dsp:sp modelId="{2D681E52-F1C6-4EF2-8EC0-2E88871F8ECC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Compare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strike="noStrike" kern="1200" dirty="0">
              <a:latin typeface="VTC VictorianLint" panose="02000500020000020004" pitchFamily="2" charset="0"/>
            </a:rPr>
            <a:t>Y</a:t>
          </a:r>
          <a:r>
            <a:rPr lang="en-US" sz="2100" kern="1200" dirty="0"/>
            <a:t> to Y</a:t>
          </a:r>
        </a:p>
      </dsp:txBody>
      <dsp:txXfrm>
        <a:off x="6590168" y="2268266"/>
        <a:ext cx="1506815" cy="882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A4337-E25F-4769-965A-BCEC1473107B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Features</a:t>
          </a:r>
        </a:p>
      </dsp:txBody>
      <dsp:txXfrm>
        <a:off x="31015" y="2268266"/>
        <a:ext cx="1506815" cy="882133"/>
      </dsp:txXfrm>
    </dsp:sp>
    <dsp:sp modelId="{D4078E2C-E77B-46C8-AE5C-33F8281E42AE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1445" y="2593142"/>
        <a:ext cx="231757" cy="232382"/>
      </dsp:txXfrm>
    </dsp:sp>
    <dsp:sp modelId="{63D7CBEF-0B10-490B-BD60-F61FD3F09C85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</a:t>
          </a:r>
        </a:p>
      </dsp:txBody>
      <dsp:txXfrm>
        <a:off x="2217400" y="2268266"/>
        <a:ext cx="1506815" cy="882133"/>
      </dsp:txXfrm>
    </dsp:sp>
    <dsp:sp modelId="{ED86B3B0-5FA1-4362-812C-97A25AEBC71C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07829" y="2593142"/>
        <a:ext cx="231757" cy="232382"/>
      </dsp:txXfrm>
    </dsp:sp>
    <dsp:sp modelId="{79C66157-58C7-477D-999E-D6E13E08749F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</a:t>
          </a:r>
        </a:p>
      </dsp:txBody>
      <dsp:txXfrm>
        <a:off x="4403784" y="2268266"/>
        <a:ext cx="1506815" cy="882133"/>
      </dsp:txXfrm>
    </dsp:sp>
    <dsp:sp modelId="{B0FD2DB9-F2E6-4D62-97CF-729DBFD162CC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094214" y="2593142"/>
        <a:ext cx="231757" cy="232382"/>
      </dsp:txXfrm>
    </dsp:sp>
    <dsp:sp modelId="{2D681E52-F1C6-4EF2-8EC0-2E88871F8ECC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Loss</a:t>
          </a:r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4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8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9A5C-1441-486E-9C03-F12FDE2E90C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9A5C-1441-486E-9C03-F12FDE2E90C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CB1FE-7D02-4D94-8438-91DCAA825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197" y="2423219"/>
            <a:ext cx="9440034" cy="1789586"/>
          </a:xfrm>
          <a:noFill/>
          <a:effectLst>
            <a:outerShdw dist="38100" dir="5400000" algn="t" rotWithShape="0">
              <a:prstClr val="black">
                <a:alpha val="91000"/>
              </a:prstClr>
            </a:outerShdw>
            <a:softEdge rad="635000"/>
          </a:effectLst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Machine Learning and Deep Leaning</a:t>
            </a:r>
          </a:p>
        </p:txBody>
      </p:sp>
    </p:spTree>
    <p:extLst>
      <p:ext uri="{BB962C8B-B14F-4D97-AF65-F5344CB8AC3E}">
        <p14:creationId xmlns:p14="http://schemas.microsoft.com/office/powerpoint/2010/main" val="294364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032000" y="604911"/>
            <a:ext cx="8294624" cy="5533422"/>
            <a:chOff x="2032000" y="604911"/>
            <a:chExt cx="8294624" cy="5533422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720066869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: Rounded Corners 9"/>
            <p:cNvSpPr/>
            <p:nvPr/>
          </p:nvSpPr>
          <p:spPr>
            <a:xfrm>
              <a:off x="4093699" y="604911"/>
              <a:ext cx="1758461" cy="5533422"/>
            </a:xfrm>
            <a:prstGeom prst="roundRect">
              <a:avLst/>
            </a:prstGeom>
            <a:noFill/>
            <a:ln w="698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Optimization</a:t>
              </a:r>
            </a:p>
          </p:txBody>
        </p:sp>
        <p:cxnSp>
          <p:nvCxnSpPr>
            <p:cNvPr id="12" name="Connector: Curved 11"/>
            <p:cNvCxnSpPr/>
            <p:nvPr/>
          </p:nvCxnSpPr>
          <p:spPr>
            <a:xfrm rot="10800000">
              <a:off x="5961888" y="1377696"/>
              <a:ext cx="4364736" cy="2072640"/>
            </a:xfrm>
            <a:prstGeom prst="curvedConnector3">
              <a:avLst>
                <a:gd name="adj1" fmla="val -2709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637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Parametrized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089564"/>
              </p:ext>
            </p:extLst>
          </p:nvPr>
        </p:nvGraphicFramePr>
        <p:xfrm>
          <a:off x="4186311" y="1690688"/>
          <a:ext cx="2453640" cy="3683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186311" y="1842868"/>
            <a:ext cx="3002280" cy="353099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4378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have X and the True Y: </a:t>
            </a:r>
          </a:p>
          <a:p>
            <a:r>
              <a:rPr lang="en-US" dirty="0"/>
              <a:t>Start with initial model (random parameters).</a:t>
            </a:r>
          </a:p>
          <a:p>
            <a:r>
              <a:rPr lang="en-US" dirty="0"/>
              <a:t>Feed X into the model , and Compute predicted Y. </a:t>
            </a:r>
          </a:p>
          <a:p>
            <a:r>
              <a:rPr lang="en-US" dirty="0"/>
              <a:t>Compare predicted Y to True Y. </a:t>
            </a:r>
          </a:p>
          <a:p>
            <a:r>
              <a:rPr lang="en-US" dirty="0"/>
              <a:t>From the result of the comparison “modify” the model such that the next time you feed X into the model, the result will be more similar to True Y.  </a:t>
            </a:r>
          </a:p>
        </p:txBody>
      </p:sp>
    </p:spTree>
    <p:extLst>
      <p:ext uri="{BB962C8B-B14F-4D97-AF65-F5344CB8AC3E}">
        <p14:creationId xmlns:p14="http://schemas.microsoft.com/office/powerpoint/2010/main" val="12056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32000" y="604911"/>
            <a:ext cx="8294624" cy="5533422"/>
            <a:chOff x="2032000" y="604911"/>
            <a:chExt cx="8294624" cy="5533422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2040192027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Rectangle: Rounded Corners 3"/>
            <p:cNvSpPr/>
            <p:nvPr/>
          </p:nvSpPr>
          <p:spPr>
            <a:xfrm>
              <a:off x="4093699" y="604911"/>
              <a:ext cx="1758461" cy="5533422"/>
            </a:xfrm>
            <a:prstGeom prst="roundRect">
              <a:avLst/>
            </a:prstGeom>
            <a:noFill/>
            <a:ln w="698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Optimization</a:t>
              </a:r>
            </a:p>
          </p:txBody>
        </p:sp>
        <p:cxnSp>
          <p:nvCxnSpPr>
            <p:cNvPr id="5" name="Connector: Curved 4"/>
            <p:cNvCxnSpPr/>
            <p:nvPr/>
          </p:nvCxnSpPr>
          <p:spPr>
            <a:xfrm rot="10800000">
              <a:off x="5961888" y="1377696"/>
              <a:ext cx="4364736" cy="2072640"/>
            </a:xfrm>
            <a:prstGeom prst="curvedConnector3">
              <a:avLst>
                <a:gd name="adj1" fmla="val -2709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15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features? Why are they important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modelling ? How do we get features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8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33601" y="1177935"/>
            <a:ext cx="8461247" cy="5533422"/>
            <a:chOff x="1865377" y="604911"/>
            <a:chExt cx="8461247" cy="5533422"/>
          </a:xfrm>
        </p:grpSpPr>
        <p:grpSp>
          <p:nvGrpSpPr>
            <p:cNvPr id="2" name="Group 1"/>
            <p:cNvGrpSpPr/>
            <p:nvPr/>
          </p:nvGrpSpPr>
          <p:grpSpPr>
            <a:xfrm>
              <a:off x="1865377" y="604911"/>
              <a:ext cx="8294623" cy="5533422"/>
              <a:chOff x="1865377" y="604911"/>
              <a:chExt cx="8294623" cy="5533422"/>
            </a:xfrm>
          </p:grpSpPr>
          <p:graphicFrame>
            <p:nvGraphicFramePr>
              <p:cNvPr id="7" name="Diagram 6"/>
              <p:cNvGraphicFramePr/>
              <p:nvPr>
                <p:extLst>
                  <p:ext uri="{D42A27DB-BD31-4B8C-83A1-F6EECF244321}">
                    <p14:modId xmlns:p14="http://schemas.microsoft.com/office/powerpoint/2010/main" val="1742368644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0" name="Rectangle: Rounded Corners 9"/>
              <p:cNvSpPr/>
              <p:nvPr/>
            </p:nvSpPr>
            <p:spPr>
              <a:xfrm>
                <a:off x="1865377" y="604911"/>
                <a:ext cx="3986784" cy="5533422"/>
              </a:xfrm>
              <a:prstGeom prst="roundRect">
                <a:avLst/>
              </a:prstGeom>
              <a:noFill/>
              <a:ln w="698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Optimization</a:t>
                </a:r>
              </a:p>
            </p:txBody>
          </p:sp>
        </p:grpSp>
        <p:cxnSp>
          <p:nvCxnSpPr>
            <p:cNvPr id="12" name="Connector: Curved 11"/>
            <p:cNvCxnSpPr/>
            <p:nvPr/>
          </p:nvCxnSpPr>
          <p:spPr>
            <a:xfrm rot="10800000">
              <a:off x="5961888" y="1377696"/>
              <a:ext cx="4364736" cy="2072640"/>
            </a:xfrm>
            <a:prstGeom prst="curvedConnector3">
              <a:avLst>
                <a:gd name="adj1" fmla="val -2709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Deep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8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Machine Learning learns based on correlation. </a:t>
            </a:r>
            <a:br>
              <a:rPr lang="en-US" sz="3600" dirty="0"/>
            </a:br>
            <a:r>
              <a:rPr lang="en-US" sz="3600" dirty="0"/>
              <a:t>Correlation ≠ Causation</a:t>
            </a:r>
            <a:br>
              <a:rPr lang="en-US" sz="3600" dirty="0"/>
            </a:br>
            <a:r>
              <a:rPr lang="en-US" sz="3600" dirty="0"/>
              <a:t>Pigeon superstition</a:t>
            </a:r>
          </a:p>
        </p:txBody>
      </p:sp>
      <p:pic>
        <p:nvPicPr>
          <p:cNvPr id="4" name="Pigeon Superstition Experimen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3587" y="1803229"/>
            <a:ext cx="8124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Snake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8641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Important take 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are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 but some are </a:t>
            </a:r>
            <a:r>
              <a:rPr lang="en-US" dirty="0">
                <a:solidFill>
                  <a:srgbClr val="FF0000"/>
                </a:solidFill>
              </a:rPr>
              <a:t>USEFUL.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Garbage in Garbage out !</a:t>
            </a:r>
          </a:p>
        </p:txBody>
      </p:sp>
    </p:spTree>
    <p:extLst>
      <p:ext uri="{BB962C8B-B14F-4D97-AF65-F5344CB8AC3E}">
        <p14:creationId xmlns:p14="http://schemas.microsoft.com/office/powerpoint/2010/main" val="208099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28" y="27181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Before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7068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models, models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experimental data</a:t>
            </a:r>
            <a:r>
              <a:rPr lang="en-US" dirty="0"/>
              <a:t>”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267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build models all the time. What are the models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Why models are important ? </a:t>
            </a:r>
          </a:p>
          <a:p>
            <a:r>
              <a:rPr lang="en-US" dirty="0"/>
              <a:t>What do models give us as scientists and engineers 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1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Need to select the capacity of the circuit breaker.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11936" y="1690688"/>
            <a:ext cx="9550641" cy="5167312"/>
            <a:chOff x="1011936" y="1690688"/>
            <a:chExt cx="9550641" cy="5167312"/>
          </a:xfrm>
        </p:grpSpPr>
        <p:grpSp>
          <p:nvGrpSpPr>
            <p:cNvPr id="36" name="Group 35"/>
            <p:cNvGrpSpPr/>
            <p:nvPr/>
          </p:nvGrpSpPr>
          <p:grpSpPr>
            <a:xfrm>
              <a:off x="1011936" y="2345373"/>
              <a:ext cx="9550641" cy="4512627"/>
              <a:chOff x="1011936" y="2345373"/>
              <a:chExt cx="9550641" cy="451262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15" t="18458" r="7347" b="19759"/>
              <a:stretch/>
            </p:blipFill>
            <p:spPr>
              <a:xfrm>
                <a:off x="6729984" y="2795980"/>
                <a:ext cx="1807723" cy="82965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7644" b="7644"/>
              <a:stretch/>
            </p:blipFill>
            <p:spPr>
              <a:xfrm>
                <a:off x="8954048" y="2345373"/>
                <a:ext cx="1608529" cy="2063197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5" t="497" r="566" b="7729"/>
              <a:stretch/>
            </p:blipFill>
            <p:spPr>
              <a:xfrm>
                <a:off x="4550923" y="2449670"/>
                <a:ext cx="1545077" cy="172038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349" b="65730"/>
              <a:stretch/>
            </p:blipFill>
            <p:spPr>
              <a:xfrm>
                <a:off x="4166602" y="5831846"/>
                <a:ext cx="926250" cy="721385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4714" y="4789372"/>
                <a:ext cx="1969334" cy="2068628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 flipV="1">
                <a:off x="1621536" y="4849212"/>
                <a:ext cx="8778240" cy="15396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858" r="25714"/>
              <a:stretch/>
            </p:blipFill>
            <p:spPr>
              <a:xfrm>
                <a:off x="1011936" y="2562034"/>
                <a:ext cx="1097280" cy="2133600"/>
              </a:xfrm>
              <a:prstGeom prst="rect">
                <a:avLst/>
              </a:prstGeom>
            </p:spPr>
          </p:pic>
          <p:cxnSp>
            <p:nvCxnSpPr>
              <p:cNvPr id="14" name="Straight Connector 13"/>
              <p:cNvCxnSpPr>
                <a:cxnSpLocks/>
              </p:cNvCxnSpPr>
              <p:nvPr/>
            </p:nvCxnSpPr>
            <p:spPr>
              <a:xfrm flipH="1">
                <a:off x="1658112" y="4408570"/>
                <a:ext cx="12192" cy="452834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cxnSpLocks/>
              </p:cNvCxnSpPr>
              <p:nvPr/>
            </p:nvCxnSpPr>
            <p:spPr>
              <a:xfrm>
                <a:off x="5323462" y="4157858"/>
                <a:ext cx="0" cy="691354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cxnSpLocks/>
              </p:cNvCxnSpPr>
              <p:nvPr/>
            </p:nvCxnSpPr>
            <p:spPr>
              <a:xfrm>
                <a:off x="7621305" y="3628834"/>
                <a:ext cx="0" cy="123257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10399776" y="4408570"/>
                <a:ext cx="0" cy="452834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cxnSpLocks/>
              </p:cNvCxnSpPr>
              <p:nvPr/>
            </p:nvCxnSpPr>
            <p:spPr>
              <a:xfrm>
                <a:off x="4625284" y="4861404"/>
                <a:ext cx="0" cy="970442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cxnSpLocks/>
              </p:cNvCxnSpPr>
              <p:nvPr/>
            </p:nvCxnSpPr>
            <p:spPr>
              <a:xfrm flipH="1">
                <a:off x="7969381" y="4861404"/>
                <a:ext cx="2" cy="125124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Arrow Connector 39"/>
            <p:cNvCxnSpPr>
              <a:cxnSpLocks/>
            </p:cNvCxnSpPr>
            <p:nvPr/>
          </p:nvCxnSpPr>
          <p:spPr>
            <a:xfrm flipV="1">
              <a:off x="1341120" y="1690688"/>
              <a:ext cx="0" cy="88633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02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Build the electric model.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3: find The mathematical model and use it.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2314429"/>
            <a:ext cx="4286848" cy="2076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2" t="43372" r="19455" b="22943"/>
          <a:stretch/>
        </p:blipFill>
        <p:spPr>
          <a:xfrm>
            <a:off x="4730496" y="5241130"/>
            <a:ext cx="2731008" cy="1158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4" t="18159" r="50772" b="65569"/>
          <a:stretch/>
        </p:blipFill>
        <p:spPr>
          <a:xfrm>
            <a:off x="1440484" y="5241130"/>
            <a:ext cx="2907666" cy="81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0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But Sometimes Modelling with fundamental laws is really hard.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Maybe we don’t have enough “Science”.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phenomena under study is really complicated, and very stochastic in nature. “ consider economic, social, biological, and climate phenomena”.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programming vs Machine learning.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800" t="24641" r="35100" b="47910"/>
          <a:stretch/>
        </p:blipFill>
        <p:spPr>
          <a:xfrm>
            <a:off x="2255520" y="2580704"/>
            <a:ext cx="5010912" cy="1881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700" t="51735" r="32800" b="21764"/>
          <a:stretch/>
        </p:blipFill>
        <p:spPr>
          <a:xfrm>
            <a:off x="2487168" y="4840224"/>
            <a:ext cx="5181600" cy="1816608"/>
          </a:xfrm>
          <a:prstGeom prst="rect">
            <a:avLst/>
          </a:prstGeom>
        </p:spPr>
      </p:pic>
      <p:cxnSp>
        <p:nvCxnSpPr>
          <p:cNvPr id="7" name="Connector: Curved 6"/>
          <p:cNvCxnSpPr>
            <a:cxnSpLocks/>
          </p:cNvCxnSpPr>
          <p:nvPr/>
        </p:nvCxnSpPr>
        <p:spPr>
          <a:xfrm rot="10800000">
            <a:off x="3008244" y="4068418"/>
            <a:ext cx="4479237" cy="1855305"/>
          </a:xfrm>
          <a:prstGeom prst="curvedConnector3">
            <a:avLst>
              <a:gd name="adj1" fmla="val -340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461" y="2671003"/>
            <a:ext cx="10515600" cy="1325563"/>
          </a:xfrm>
        </p:spPr>
        <p:txBody>
          <a:bodyPr/>
          <a:lstStyle/>
          <a:p>
            <a:r>
              <a:rPr lang="en-US" dirty="0"/>
              <a:t>How would ML solve the previous problem ?</a:t>
            </a:r>
          </a:p>
        </p:txBody>
      </p:sp>
    </p:spTree>
    <p:extLst>
      <p:ext uri="{BB962C8B-B14F-4D97-AF65-F5344CB8AC3E}">
        <p14:creationId xmlns:p14="http://schemas.microsoft.com/office/powerpoint/2010/main" val="322275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steps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definition.</a:t>
            </a:r>
          </a:p>
          <a:p>
            <a:pPr marL="0" indent="0">
              <a:buNone/>
            </a:pPr>
            <a:r>
              <a:rPr lang="en-US" dirty="0"/>
              <a:t>Learn Mapping from x -&gt; y directly.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selection. </a:t>
            </a:r>
          </a:p>
          <a:p>
            <a:r>
              <a:rPr lang="en-US" dirty="0"/>
              <a:t>Feature extraction. </a:t>
            </a:r>
          </a:p>
          <a:p>
            <a:r>
              <a:rPr lang="en-US" dirty="0"/>
              <a:t>Optimization. </a:t>
            </a:r>
          </a:p>
          <a:p>
            <a:r>
              <a:rPr lang="en-US" dirty="0"/>
              <a:t>Using the model. </a:t>
            </a:r>
          </a:p>
        </p:txBody>
      </p:sp>
    </p:spTree>
    <p:extLst>
      <p:ext uri="{BB962C8B-B14F-4D97-AF65-F5344CB8AC3E}">
        <p14:creationId xmlns:p14="http://schemas.microsoft.com/office/powerpoint/2010/main" val="14356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319</Words>
  <Application>Microsoft Office PowerPoint</Application>
  <PresentationFormat>Widescreen</PresentationFormat>
  <Paragraphs>71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VTC VictorianLint</vt:lpstr>
      <vt:lpstr>Office Theme</vt:lpstr>
      <vt:lpstr>Introduction to Machine Learning and Deep Leaning</vt:lpstr>
      <vt:lpstr>Before Machine Learning</vt:lpstr>
      <vt:lpstr>Models, models, models  “experimental data” </vt:lpstr>
      <vt:lpstr>Need to select the capacity of the circuit breaker. </vt:lpstr>
      <vt:lpstr>The classical approach</vt:lpstr>
      <vt:lpstr>But Sometimes Modelling with fundamental laws is really hard.</vt:lpstr>
      <vt:lpstr>What is Machine Learning ?</vt:lpstr>
      <vt:lpstr>How would ML solve the previous problem ?</vt:lpstr>
      <vt:lpstr>The main steps of Machine Learning</vt:lpstr>
      <vt:lpstr>PowerPoint Presentation</vt:lpstr>
      <vt:lpstr>The Concept of Parametrized Model</vt:lpstr>
      <vt:lpstr>Steps: </vt:lpstr>
      <vt:lpstr>PowerPoint Presentation</vt:lpstr>
      <vt:lpstr>What are the features? Why are they important ?</vt:lpstr>
      <vt:lpstr>PowerPoint Presentation</vt:lpstr>
      <vt:lpstr>Machine Learning learns based on correlation.  Correlation ≠ Causation Pigeon superstition</vt:lpstr>
      <vt:lpstr>Case study: Snake Classification</vt:lpstr>
      <vt:lpstr>The most Important 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and Deep Leaning</dc:title>
  <dc:creator>Amr</dc:creator>
  <cp:lastModifiedBy>Amr</cp:lastModifiedBy>
  <cp:revision>67</cp:revision>
  <dcterms:created xsi:type="dcterms:W3CDTF">2019-10-23T11:56:26Z</dcterms:created>
  <dcterms:modified xsi:type="dcterms:W3CDTF">2019-10-25T00:12:34Z</dcterms:modified>
</cp:coreProperties>
</file>